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F9101-CD42-4064-9176-9CAAA70A4E7C}" v="57" dt="2020-07-07T16:56:57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e. Luiz Lozano" userId="c7776665d65e189c" providerId="LiveId" clId="{27C32E82-57D1-49D9-91DA-265F2D4BE645}"/>
    <pc:docChg chg="undo custSel mod addSld delSld modSld sldOrd">
      <pc:chgData name="Prof. Me. Luiz Lozano" userId="c7776665d65e189c" providerId="LiveId" clId="{27C32E82-57D1-49D9-91DA-265F2D4BE645}" dt="2020-07-03T00:21:42.322" v="1290" actId="478"/>
      <pc:docMkLst>
        <pc:docMk/>
      </pc:docMkLst>
      <pc:sldChg chg="addSp modSp mod">
        <pc:chgData name="Prof. Me. Luiz Lozano" userId="c7776665d65e189c" providerId="LiveId" clId="{27C32E82-57D1-49D9-91DA-265F2D4BE645}" dt="2020-07-02T16:08:41.740" v="1040" actId="1076"/>
        <pc:sldMkLst>
          <pc:docMk/>
          <pc:sldMk cId="2712153471" sldId="256"/>
        </pc:sldMkLst>
        <pc:picChg chg="add mod">
          <ac:chgData name="Prof. Me. Luiz Lozano" userId="c7776665d65e189c" providerId="LiveId" clId="{27C32E82-57D1-49D9-91DA-265F2D4BE645}" dt="2020-07-02T16:08:39.015" v="1039" actId="1076"/>
          <ac:picMkLst>
            <pc:docMk/>
            <pc:sldMk cId="2712153471" sldId="256"/>
            <ac:picMk id="5" creationId="{3AE57073-CCA0-4E14-825F-DEA5FE73F8E8}"/>
          </ac:picMkLst>
        </pc:picChg>
        <pc:picChg chg="add mod">
          <ac:chgData name="Prof. Me. Luiz Lozano" userId="c7776665d65e189c" providerId="LiveId" clId="{27C32E82-57D1-49D9-91DA-265F2D4BE645}" dt="2020-07-02T16:08:41.740" v="1040" actId="1076"/>
          <ac:picMkLst>
            <pc:docMk/>
            <pc:sldMk cId="2712153471" sldId="256"/>
            <ac:picMk id="7" creationId="{F0213F6E-A0A2-4DC1-BE31-65F2FC060921}"/>
          </ac:picMkLst>
        </pc:picChg>
      </pc:sldChg>
      <pc:sldChg chg="del">
        <pc:chgData name="Prof. Me. Luiz Lozano" userId="c7776665d65e189c" providerId="LiveId" clId="{27C32E82-57D1-49D9-91DA-265F2D4BE645}" dt="2020-06-30T18:37:54.531" v="0" actId="2696"/>
        <pc:sldMkLst>
          <pc:docMk/>
          <pc:sldMk cId="2948466892" sldId="257"/>
        </pc:sldMkLst>
      </pc:sldChg>
      <pc:sldChg chg="del">
        <pc:chgData name="Prof. Me. Luiz Lozano" userId="c7776665d65e189c" providerId="LiveId" clId="{27C32E82-57D1-49D9-91DA-265F2D4BE645}" dt="2020-06-30T18:38:17.892" v="47" actId="2696"/>
        <pc:sldMkLst>
          <pc:docMk/>
          <pc:sldMk cId="3877049356" sldId="259"/>
        </pc:sldMkLst>
      </pc:sldChg>
      <pc:sldChg chg="addSp modSp add mod setBg">
        <pc:chgData name="Prof. Me. Luiz Lozano" userId="c7776665d65e189c" providerId="LiveId" clId="{27C32E82-57D1-49D9-91DA-265F2D4BE645}" dt="2020-07-02T16:08:47.575" v="1041"/>
        <pc:sldMkLst>
          <pc:docMk/>
          <pc:sldMk cId="3244916755" sldId="260"/>
        </pc:sldMkLst>
        <pc:spChg chg="mod">
          <ac:chgData name="Prof. Me. Luiz Lozano" userId="c7776665d65e189c" providerId="LiveId" clId="{27C32E82-57D1-49D9-91DA-265F2D4BE645}" dt="2020-06-30T20:29:33.872" v="564" actId="255"/>
          <ac:spMkLst>
            <pc:docMk/>
            <pc:sldMk cId="3244916755" sldId="260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24:05.948" v="524" actId="123"/>
          <ac:spMkLst>
            <pc:docMk/>
            <pc:sldMk cId="3244916755" sldId="260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18:54.112" v="496" actId="26606"/>
          <ac:spMkLst>
            <pc:docMk/>
            <pc:sldMk cId="3244916755" sldId="260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0:18:54.112" v="496" actId="26606"/>
          <ac:spMkLst>
            <pc:docMk/>
            <pc:sldMk cId="3244916755" sldId="260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0:18:54.112" v="496" actId="26606"/>
          <ac:spMkLst>
            <pc:docMk/>
            <pc:sldMk cId="3244916755" sldId="260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0:18:54.112" v="496" actId="26606"/>
          <ac:spMkLst>
            <pc:docMk/>
            <pc:sldMk cId="3244916755" sldId="260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0:18:54.112" v="496" actId="26606"/>
          <ac:picMkLst>
            <pc:docMk/>
            <pc:sldMk cId="3244916755" sldId="260"/>
            <ac:picMk id="5" creationId="{BD9BA625-ED1A-47BD-AE9C-4F88FD4AD720}"/>
          </ac:picMkLst>
        </pc:picChg>
        <pc:picChg chg="add mod">
          <ac:chgData name="Prof. Me. Luiz Lozano" userId="c7776665d65e189c" providerId="LiveId" clId="{27C32E82-57D1-49D9-91DA-265F2D4BE645}" dt="2020-07-02T16:08:47.575" v="1041"/>
          <ac:picMkLst>
            <pc:docMk/>
            <pc:sldMk cId="3244916755" sldId="260"/>
            <ac:picMk id="9" creationId="{8573B06C-2C98-4CC7-A1DA-A6195E056CF8}"/>
          </ac:picMkLst>
        </pc:picChg>
        <pc:picChg chg="add mod">
          <ac:chgData name="Prof. Me. Luiz Lozano" userId="c7776665d65e189c" providerId="LiveId" clId="{27C32E82-57D1-49D9-91DA-265F2D4BE645}" dt="2020-07-02T16:08:47.575" v="1041"/>
          <ac:picMkLst>
            <pc:docMk/>
            <pc:sldMk cId="3244916755" sldId="260"/>
            <ac:picMk id="11" creationId="{9E9BDF9C-96A7-4244-8262-6B2D0DA98625}"/>
          </ac:picMkLst>
        </pc:picChg>
      </pc:sldChg>
      <pc:sldChg chg="del">
        <pc:chgData name="Prof. Me. Luiz Lozano" userId="c7776665d65e189c" providerId="LiveId" clId="{27C32E82-57D1-49D9-91DA-265F2D4BE645}" dt="2020-06-30T18:38:08.367" v="2" actId="2696"/>
        <pc:sldMkLst>
          <pc:docMk/>
          <pc:sldMk cId="4176467316" sldId="260"/>
        </pc:sldMkLst>
      </pc:sldChg>
      <pc:sldChg chg="del">
        <pc:chgData name="Prof. Me. Luiz Lozano" userId="c7776665d65e189c" providerId="LiveId" clId="{27C32E82-57D1-49D9-91DA-265F2D4BE645}" dt="2020-06-30T18:38:08.369" v="3" actId="2696"/>
        <pc:sldMkLst>
          <pc:docMk/>
          <pc:sldMk cId="2297929404" sldId="261"/>
        </pc:sldMkLst>
      </pc:sldChg>
      <pc:sldChg chg="addSp modSp add mod setBg">
        <pc:chgData name="Prof. Me. Luiz Lozano" userId="c7776665d65e189c" providerId="LiveId" clId="{27C32E82-57D1-49D9-91DA-265F2D4BE645}" dt="2020-07-02T16:08:51.366" v="1042"/>
        <pc:sldMkLst>
          <pc:docMk/>
          <pc:sldMk cId="2423084823" sldId="261"/>
        </pc:sldMkLst>
        <pc:spChg chg="mod">
          <ac:chgData name="Prof. Me. Luiz Lozano" userId="c7776665d65e189c" providerId="LiveId" clId="{27C32E82-57D1-49D9-91DA-265F2D4BE645}" dt="2020-06-30T20:30:02.035" v="569" actId="20577"/>
          <ac:spMkLst>
            <pc:docMk/>
            <pc:sldMk cId="2423084823" sldId="261"/>
            <ac:spMk id="2" creationId="{0038B0B4-49BE-4FCA-A91B-83758F51E684}"/>
          </ac:spMkLst>
        </pc:spChg>
        <pc:spChg chg="mod ord">
          <ac:chgData name="Prof. Me. Luiz Lozano" userId="c7776665d65e189c" providerId="LiveId" clId="{27C32E82-57D1-49D9-91DA-265F2D4BE645}" dt="2020-06-30T20:23:57.462" v="522" actId="123"/>
          <ac:spMkLst>
            <pc:docMk/>
            <pc:sldMk cId="2423084823" sldId="261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10" creationId="{A65AC7D1-EAA9-48F5-B509-60A7F50BF703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12" creationId="{D6320AF9-619A-4175-865B-5663E1AEF4C5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18" creationId="{7E018740-5C2B-4A41-AC1A-7E68D1EC1954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20" creationId="{166F75A4-C475-4941-8EE2-B80A06A2C1BB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22" creationId="{A032553A-72E8-4B0D-8405-FF9771C9AF05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24" creationId="{765800AC-C3B9-498E-87BC-29FAE4C76B21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26" creationId="{1F9D6ACB-2FF4-49F9-978A-E0D5327FC635}"/>
          </ac:spMkLst>
        </pc:spChg>
        <pc:spChg chg="add">
          <ac:chgData name="Prof. Me. Luiz Lozano" userId="c7776665d65e189c" providerId="LiveId" clId="{27C32E82-57D1-49D9-91DA-265F2D4BE645}" dt="2020-06-30T20:19:53.649" v="504" actId="26606"/>
          <ac:spMkLst>
            <pc:docMk/>
            <pc:sldMk cId="2423084823" sldId="261"/>
            <ac:spMk id="28" creationId="{A5EC319D-0FEA-4B95-A3EA-01E35672C95B}"/>
          </ac:spMkLst>
        </pc:spChg>
        <pc:picChg chg="add mod">
          <ac:chgData name="Prof. Me. Luiz Lozano" userId="c7776665d65e189c" providerId="LiveId" clId="{27C32E82-57D1-49D9-91DA-265F2D4BE645}" dt="2020-06-30T20:19:53.649" v="504" actId="26606"/>
          <ac:picMkLst>
            <pc:docMk/>
            <pc:sldMk cId="2423084823" sldId="261"/>
            <ac:picMk id="5" creationId="{DB2B126F-2682-418A-997B-C17065D23F65}"/>
          </ac:picMkLst>
        </pc:picChg>
        <pc:picChg chg="add mod">
          <ac:chgData name="Prof. Me. Luiz Lozano" userId="c7776665d65e189c" providerId="LiveId" clId="{27C32E82-57D1-49D9-91DA-265F2D4BE645}" dt="2020-07-02T16:08:51.366" v="1042"/>
          <ac:picMkLst>
            <pc:docMk/>
            <pc:sldMk cId="2423084823" sldId="261"/>
            <ac:picMk id="15" creationId="{45453687-8FEC-4184-9BFB-E7E18757051F}"/>
          </ac:picMkLst>
        </pc:picChg>
        <pc:picChg chg="add mod">
          <ac:chgData name="Prof. Me. Luiz Lozano" userId="c7776665d65e189c" providerId="LiveId" clId="{27C32E82-57D1-49D9-91DA-265F2D4BE645}" dt="2020-07-02T16:08:51.366" v="1042"/>
          <ac:picMkLst>
            <pc:docMk/>
            <pc:sldMk cId="2423084823" sldId="261"/>
            <ac:picMk id="17" creationId="{AC53936A-3E20-40C6-B9C3-354947A0FE33}"/>
          </ac:picMkLst>
        </pc:picChg>
        <pc:cxnChg chg="add">
          <ac:chgData name="Prof. Me. Luiz Lozano" userId="c7776665d65e189c" providerId="LiveId" clId="{27C32E82-57D1-49D9-91DA-265F2D4BE645}" dt="2020-06-30T20:19:53.649" v="504" actId="26606"/>
          <ac:cxnSpMkLst>
            <pc:docMk/>
            <pc:sldMk cId="2423084823" sldId="261"/>
            <ac:cxnSpMk id="14" creationId="{063B6EC6-D752-4EE7-908B-F8F19E8C7FEA}"/>
          </ac:cxnSpMkLst>
        </pc:cxnChg>
        <pc:cxnChg chg="add">
          <ac:chgData name="Prof. Me. Luiz Lozano" userId="c7776665d65e189c" providerId="LiveId" clId="{27C32E82-57D1-49D9-91DA-265F2D4BE645}" dt="2020-06-30T20:19:53.649" v="504" actId="26606"/>
          <ac:cxnSpMkLst>
            <pc:docMk/>
            <pc:sldMk cId="2423084823" sldId="261"/>
            <ac:cxnSpMk id="16" creationId="{EFECD4E8-AD3E-4228-82A2-9461958EA94D}"/>
          </ac:cxnSpMkLst>
        </pc:cxnChg>
      </pc:sldChg>
      <pc:sldChg chg="addSp modSp add mod setBg setClrOvrMap">
        <pc:chgData name="Prof. Me. Luiz Lozano" userId="c7776665d65e189c" providerId="LiveId" clId="{27C32E82-57D1-49D9-91DA-265F2D4BE645}" dt="2020-07-02T16:08:59.913" v="1044" actId="1076"/>
        <pc:sldMkLst>
          <pc:docMk/>
          <pc:sldMk cId="2498485681" sldId="262"/>
        </pc:sldMkLst>
        <pc:spChg chg="mod">
          <ac:chgData name="Prof. Me. Luiz Lozano" userId="c7776665d65e189c" providerId="LiveId" clId="{27C32E82-57D1-49D9-91DA-265F2D4BE645}" dt="2020-07-02T16:08:59.913" v="1044" actId="1076"/>
          <ac:spMkLst>
            <pc:docMk/>
            <pc:sldMk cId="2498485681" sldId="262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24:15.231" v="525" actId="1076"/>
          <ac:spMkLst>
            <pc:docMk/>
            <pc:sldMk cId="2498485681" sldId="262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21:06.716" v="509" actId="26606"/>
          <ac:spMkLst>
            <pc:docMk/>
            <pc:sldMk cId="2498485681" sldId="262"/>
            <ac:spMk id="10" creationId="{D94A7024-D948-494D-8920-BBA2DA07D15B}"/>
          </ac:spMkLst>
        </pc:spChg>
        <pc:picChg chg="add mod ord">
          <ac:chgData name="Prof. Me. Luiz Lozano" userId="c7776665d65e189c" providerId="LiveId" clId="{27C32E82-57D1-49D9-91DA-265F2D4BE645}" dt="2020-06-30T20:21:06.716" v="509" actId="26606"/>
          <ac:picMkLst>
            <pc:docMk/>
            <pc:sldMk cId="2498485681" sldId="262"/>
            <ac:picMk id="5" creationId="{F944759A-8124-4111-A383-5F5A356F9502}"/>
          </ac:picMkLst>
        </pc:picChg>
        <pc:picChg chg="add mod">
          <ac:chgData name="Prof. Me. Luiz Lozano" userId="c7776665d65e189c" providerId="LiveId" clId="{27C32E82-57D1-49D9-91DA-265F2D4BE645}" dt="2020-07-02T16:08:53.686" v="1043"/>
          <ac:picMkLst>
            <pc:docMk/>
            <pc:sldMk cId="2498485681" sldId="262"/>
            <ac:picMk id="6" creationId="{E1A8FA7B-FE03-42E2-A999-69C165F3C486}"/>
          </ac:picMkLst>
        </pc:picChg>
        <pc:picChg chg="add mod">
          <ac:chgData name="Prof. Me. Luiz Lozano" userId="c7776665d65e189c" providerId="LiveId" clId="{27C32E82-57D1-49D9-91DA-265F2D4BE645}" dt="2020-07-02T16:08:53.686" v="1043"/>
          <ac:picMkLst>
            <pc:docMk/>
            <pc:sldMk cId="2498485681" sldId="262"/>
            <ac:picMk id="7" creationId="{961D6A73-6E14-407A-B43D-D52CA9604D6F}"/>
          </ac:picMkLst>
        </pc:picChg>
      </pc:sldChg>
      <pc:sldChg chg="del">
        <pc:chgData name="Prof. Me. Luiz Lozano" userId="c7776665d65e189c" providerId="LiveId" clId="{27C32E82-57D1-49D9-91DA-265F2D4BE645}" dt="2020-06-30T18:38:08.370" v="4" actId="2696"/>
        <pc:sldMkLst>
          <pc:docMk/>
          <pc:sldMk cId="2683935386" sldId="262"/>
        </pc:sldMkLst>
      </pc:sldChg>
      <pc:sldChg chg="del">
        <pc:chgData name="Prof. Me. Luiz Lozano" userId="c7776665d65e189c" providerId="LiveId" clId="{27C32E82-57D1-49D9-91DA-265F2D4BE645}" dt="2020-06-30T18:38:08.373" v="6" actId="2696"/>
        <pc:sldMkLst>
          <pc:docMk/>
          <pc:sldMk cId="3315390390" sldId="263"/>
        </pc:sldMkLst>
      </pc:sldChg>
      <pc:sldChg chg="addSp modSp add mod setBg">
        <pc:chgData name="Prof. Me. Luiz Lozano" userId="c7776665d65e189c" providerId="LiveId" clId="{27C32E82-57D1-49D9-91DA-265F2D4BE645}" dt="2020-07-02T16:09:06.548" v="1046" actId="1076"/>
        <pc:sldMkLst>
          <pc:docMk/>
          <pc:sldMk cId="3896582245" sldId="263"/>
        </pc:sldMkLst>
        <pc:spChg chg="mod">
          <ac:chgData name="Prof. Me. Luiz Lozano" userId="c7776665d65e189c" providerId="LiveId" clId="{27C32E82-57D1-49D9-91DA-265F2D4BE645}" dt="2020-07-02T16:09:06.548" v="1046" actId="1076"/>
          <ac:spMkLst>
            <pc:docMk/>
            <pc:sldMk cId="3896582245" sldId="263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23:32.067" v="520" actId="123"/>
          <ac:spMkLst>
            <pc:docMk/>
            <pc:sldMk cId="3896582245" sldId="263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23:22.401" v="518" actId="26606"/>
          <ac:spMkLst>
            <pc:docMk/>
            <pc:sldMk cId="3896582245" sldId="263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0:23:22.401" v="518" actId="26606"/>
          <ac:spMkLst>
            <pc:docMk/>
            <pc:sldMk cId="3896582245" sldId="263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0:23:22.401" v="518" actId="26606"/>
          <ac:spMkLst>
            <pc:docMk/>
            <pc:sldMk cId="3896582245" sldId="263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0:23:22.401" v="518" actId="26606"/>
          <ac:spMkLst>
            <pc:docMk/>
            <pc:sldMk cId="3896582245" sldId="263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0:23:22.401" v="518" actId="26606"/>
          <ac:spMkLst>
            <pc:docMk/>
            <pc:sldMk cId="3896582245" sldId="263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0:23:22.401" v="518" actId="26606"/>
          <ac:spMkLst>
            <pc:docMk/>
            <pc:sldMk cId="3896582245" sldId="263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0:23:22.401" v="518" actId="26606"/>
          <ac:spMkLst>
            <pc:docMk/>
            <pc:sldMk cId="3896582245" sldId="263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0:23:22.401" v="518" actId="26606"/>
          <ac:picMkLst>
            <pc:docMk/>
            <pc:sldMk cId="3896582245" sldId="263"/>
            <ac:picMk id="5" creationId="{98EF5A8D-FC5B-4696-A0CD-B3C0819BDB18}"/>
          </ac:picMkLst>
        </pc:picChg>
        <pc:picChg chg="add mod">
          <ac:chgData name="Prof. Me. Luiz Lozano" userId="c7776665d65e189c" providerId="LiveId" clId="{27C32E82-57D1-49D9-91DA-265F2D4BE645}" dt="2020-07-02T16:09:02.371" v="1045"/>
          <ac:picMkLst>
            <pc:docMk/>
            <pc:sldMk cId="3896582245" sldId="263"/>
            <ac:picMk id="15" creationId="{BFA371B2-DBEC-48D7-B870-9F83F31E976A}"/>
          </ac:picMkLst>
        </pc:picChg>
        <pc:picChg chg="add mod">
          <ac:chgData name="Prof. Me. Luiz Lozano" userId="c7776665d65e189c" providerId="LiveId" clId="{27C32E82-57D1-49D9-91DA-265F2D4BE645}" dt="2020-07-02T16:09:02.371" v="1045"/>
          <ac:picMkLst>
            <pc:docMk/>
            <pc:sldMk cId="3896582245" sldId="263"/>
            <ac:picMk id="17" creationId="{EA065E52-EEB4-412A-A0E6-248C05C890F2}"/>
          </ac:picMkLst>
        </pc:picChg>
        <pc:cxnChg chg="add">
          <ac:chgData name="Prof. Me. Luiz Lozano" userId="c7776665d65e189c" providerId="LiveId" clId="{27C32E82-57D1-49D9-91DA-265F2D4BE645}" dt="2020-06-30T20:23:22.401" v="518" actId="26606"/>
          <ac:cxnSpMkLst>
            <pc:docMk/>
            <pc:sldMk cId="3896582245" sldId="263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0:23:22.401" v="518" actId="26606"/>
          <ac:cxnSpMkLst>
            <pc:docMk/>
            <pc:sldMk cId="3896582245" sldId="263"/>
            <ac:cxnSpMk id="12" creationId="{2AFD8CBA-54A3-4363-991B-B9C631BBFA74}"/>
          </ac:cxnSpMkLst>
        </pc:cxnChg>
      </pc:sldChg>
      <pc:sldChg chg="addSp modSp add mod setBg">
        <pc:chgData name="Prof. Me. Luiz Lozano" userId="c7776665d65e189c" providerId="LiveId" clId="{27C32E82-57D1-49D9-91DA-265F2D4BE645}" dt="2020-07-02T16:09:10.089" v="1047"/>
        <pc:sldMkLst>
          <pc:docMk/>
          <pc:sldMk cId="1951867778" sldId="264"/>
        </pc:sldMkLst>
        <pc:spChg chg="mod">
          <ac:chgData name="Prof. Me. Luiz Lozano" userId="c7776665d65e189c" providerId="LiveId" clId="{27C32E82-57D1-49D9-91DA-265F2D4BE645}" dt="2020-06-30T20:30:42.842" v="589" actId="255"/>
          <ac:spMkLst>
            <pc:docMk/>
            <pc:sldMk cId="1951867778" sldId="264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25:18.651" v="529" actId="123"/>
          <ac:spMkLst>
            <pc:docMk/>
            <pc:sldMk cId="1951867778" sldId="264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25:11.331" v="527" actId="26606"/>
          <ac:spMkLst>
            <pc:docMk/>
            <pc:sldMk cId="1951867778" sldId="264"/>
            <ac:spMk id="10" creationId="{3BCB5F6A-9EB0-40B0-9D13-3023E9A20508}"/>
          </ac:spMkLst>
        </pc:spChg>
        <pc:picChg chg="add mod">
          <ac:chgData name="Prof. Me. Luiz Lozano" userId="c7776665d65e189c" providerId="LiveId" clId="{27C32E82-57D1-49D9-91DA-265F2D4BE645}" dt="2020-06-30T20:25:11.331" v="527" actId="26606"/>
          <ac:picMkLst>
            <pc:docMk/>
            <pc:sldMk cId="1951867778" sldId="264"/>
            <ac:picMk id="5" creationId="{3910C756-6727-44C6-9A3E-C86572480890}"/>
          </ac:picMkLst>
        </pc:picChg>
        <pc:picChg chg="add mod">
          <ac:chgData name="Prof. Me. Luiz Lozano" userId="c7776665d65e189c" providerId="LiveId" clId="{27C32E82-57D1-49D9-91DA-265F2D4BE645}" dt="2020-07-02T16:09:10.089" v="1047"/>
          <ac:picMkLst>
            <pc:docMk/>
            <pc:sldMk cId="1951867778" sldId="264"/>
            <ac:picMk id="6" creationId="{3D58AC5C-4B82-49FA-B1F7-674F5A24DDAC}"/>
          </ac:picMkLst>
        </pc:picChg>
        <pc:picChg chg="add mod">
          <ac:chgData name="Prof. Me. Luiz Lozano" userId="c7776665d65e189c" providerId="LiveId" clId="{27C32E82-57D1-49D9-91DA-265F2D4BE645}" dt="2020-07-02T16:09:10.089" v="1047"/>
          <ac:picMkLst>
            <pc:docMk/>
            <pc:sldMk cId="1951867778" sldId="264"/>
            <ac:picMk id="7" creationId="{8A8CE26A-48E7-4705-9946-B84131F9F603}"/>
          </ac:picMkLst>
        </pc:picChg>
      </pc:sldChg>
      <pc:sldChg chg="del">
        <pc:chgData name="Prof. Me. Luiz Lozano" userId="c7776665d65e189c" providerId="LiveId" clId="{27C32E82-57D1-49D9-91DA-265F2D4BE645}" dt="2020-06-30T18:38:08.375" v="7" actId="2696"/>
        <pc:sldMkLst>
          <pc:docMk/>
          <pc:sldMk cId="3977250159" sldId="264"/>
        </pc:sldMkLst>
      </pc:sldChg>
      <pc:sldChg chg="del">
        <pc:chgData name="Prof. Me. Luiz Lozano" userId="c7776665d65e189c" providerId="LiveId" clId="{27C32E82-57D1-49D9-91DA-265F2D4BE645}" dt="2020-06-30T18:38:08.377" v="8" actId="2696"/>
        <pc:sldMkLst>
          <pc:docMk/>
          <pc:sldMk cId="1685848264" sldId="265"/>
        </pc:sldMkLst>
      </pc:sldChg>
      <pc:sldChg chg="addSp modSp add mod setBg">
        <pc:chgData name="Prof. Me. Luiz Lozano" userId="c7776665d65e189c" providerId="LiveId" clId="{27C32E82-57D1-49D9-91DA-265F2D4BE645}" dt="2020-07-02T16:09:11.880" v="1048"/>
        <pc:sldMkLst>
          <pc:docMk/>
          <pc:sldMk cId="1918954655" sldId="265"/>
        </pc:sldMkLst>
        <pc:spChg chg="mod">
          <ac:chgData name="Prof. Me. Luiz Lozano" userId="c7776665d65e189c" providerId="LiveId" clId="{27C32E82-57D1-49D9-91DA-265F2D4BE645}" dt="2020-06-30T20:30:55.235" v="596" actId="255"/>
          <ac:spMkLst>
            <pc:docMk/>
            <pc:sldMk cId="1918954655" sldId="265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26:15.052" v="535" actId="123"/>
          <ac:spMkLst>
            <pc:docMk/>
            <pc:sldMk cId="1918954655" sldId="265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26:07.851" v="533" actId="26606"/>
          <ac:spMkLst>
            <pc:docMk/>
            <pc:sldMk cId="1918954655" sldId="265"/>
            <ac:spMk id="10" creationId="{3BCB5F6A-9EB0-40B0-9D13-3023E9A20508}"/>
          </ac:spMkLst>
        </pc:spChg>
        <pc:picChg chg="add mod">
          <ac:chgData name="Prof. Me. Luiz Lozano" userId="c7776665d65e189c" providerId="LiveId" clId="{27C32E82-57D1-49D9-91DA-265F2D4BE645}" dt="2020-06-30T20:26:07.851" v="533" actId="26606"/>
          <ac:picMkLst>
            <pc:docMk/>
            <pc:sldMk cId="1918954655" sldId="265"/>
            <ac:picMk id="5" creationId="{BA2967EC-43AE-4061-AFC3-0E990D0D609B}"/>
          </ac:picMkLst>
        </pc:picChg>
        <pc:picChg chg="add mod">
          <ac:chgData name="Prof. Me. Luiz Lozano" userId="c7776665d65e189c" providerId="LiveId" clId="{27C32E82-57D1-49D9-91DA-265F2D4BE645}" dt="2020-07-02T16:09:11.880" v="1048"/>
          <ac:picMkLst>
            <pc:docMk/>
            <pc:sldMk cId="1918954655" sldId="265"/>
            <ac:picMk id="6" creationId="{4BAB546F-4F7A-4E6B-AB0E-33E58EAE7215}"/>
          </ac:picMkLst>
        </pc:picChg>
        <pc:picChg chg="add mod">
          <ac:chgData name="Prof. Me. Luiz Lozano" userId="c7776665d65e189c" providerId="LiveId" clId="{27C32E82-57D1-49D9-91DA-265F2D4BE645}" dt="2020-07-02T16:09:11.880" v="1048"/>
          <ac:picMkLst>
            <pc:docMk/>
            <pc:sldMk cId="1918954655" sldId="265"/>
            <ac:picMk id="7" creationId="{82E2A37E-105C-47A5-80EC-DF6C430DDE0E}"/>
          </ac:picMkLst>
        </pc:picChg>
      </pc:sldChg>
      <pc:sldChg chg="modSp add del">
        <pc:chgData name="Prof. Me. Luiz Lozano" userId="c7776665d65e189c" providerId="LiveId" clId="{27C32E82-57D1-49D9-91DA-265F2D4BE645}" dt="2020-06-30T18:45:31.923" v="92"/>
        <pc:sldMkLst>
          <pc:docMk/>
          <pc:sldMk cId="2521996824" sldId="265"/>
        </pc:sldMkLst>
        <pc:spChg chg="mod">
          <ac:chgData name="Prof. Me. Luiz Lozano" userId="c7776665d65e189c" providerId="LiveId" clId="{27C32E82-57D1-49D9-91DA-265F2D4BE645}" dt="2020-06-30T18:45:30.040" v="91"/>
          <ac:spMkLst>
            <pc:docMk/>
            <pc:sldMk cId="2521996824" sldId="265"/>
            <ac:spMk id="3" creationId="{1D512B0B-5895-4D7C-A860-A40EB90E53D5}"/>
          </ac:spMkLst>
        </pc:spChg>
      </pc:sldChg>
      <pc:sldChg chg="del">
        <pc:chgData name="Prof. Me. Luiz Lozano" userId="c7776665d65e189c" providerId="LiveId" clId="{27C32E82-57D1-49D9-91DA-265F2D4BE645}" dt="2020-06-30T18:38:08.378" v="9" actId="2696"/>
        <pc:sldMkLst>
          <pc:docMk/>
          <pc:sldMk cId="2519366772" sldId="266"/>
        </pc:sldMkLst>
      </pc:sldChg>
      <pc:sldChg chg="addSp modSp add mod setBg">
        <pc:chgData name="Prof. Me. Luiz Lozano" userId="c7776665d65e189c" providerId="LiveId" clId="{27C32E82-57D1-49D9-91DA-265F2D4BE645}" dt="2020-07-02T16:09:18.155" v="1050" actId="1076"/>
        <pc:sldMkLst>
          <pc:docMk/>
          <pc:sldMk cId="3468277814" sldId="266"/>
        </pc:sldMkLst>
        <pc:spChg chg="mod">
          <ac:chgData name="Prof. Me. Luiz Lozano" userId="c7776665d65e189c" providerId="LiveId" clId="{27C32E82-57D1-49D9-91DA-265F2D4BE645}" dt="2020-07-02T16:09:18.155" v="1050" actId="1076"/>
          <ac:spMkLst>
            <pc:docMk/>
            <pc:sldMk cId="3468277814" sldId="266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27:38.958" v="544" actId="122"/>
          <ac:spMkLst>
            <pc:docMk/>
            <pc:sldMk cId="3468277814" sldId="266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27:15.624" v="539" actId="26606"/>
          <ac:spMkLst>
            <pc:docMk/>
            <pc:sldMk cId="3468277814" sldId="266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0:27:15.624" v="539" actId="26606"/>
          <ac:spMkLst>
            <pc:docMk/>
            <pc:sldMk cId="3468277814" sldId="266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0:27:15.624" v="539" actId="26606"/>
          <ac:spMkLst>
            <pc:docMk/>
            <pc:sldMk cId="3468277814" sldId="266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0:27:15.624" v="539" actId="26606"/>
          <ac:spMkLst>
            <pc:docMk/>
            <pc:sldMk cId="3468277814" sldId="266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0:27:15.624" v="539" actId="26606"/>
          <ac:spMkLst>
            <pc:docMk/>
            <pc:sldMk cId="3468277814" sldId="266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0:27:15.624" v="539" actId="26606"/>
          <ac:spMkLst>
            <pc:docMk/>
            <pc:sldMk cId="3468277814" sldId="266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0:27:15.624" v="539" actId="26606"/>
          <ac:spMkLst>
            <pc:docMk/>
            <pc:sldMk cId="3468277814" sldId="266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0:27:15.624" v="539" actId="26606"/>
          <ac:picMkLst>
            <pc:docMk/>
            <pc:sldMk cId="3468277814" sldId="266"/>
            <ac:picMk id="5" creationId="{38C8260F-B06E-470C-B4D8-98EF9CC7AA2D}"/>
          </ac:picMkLst>
        </pc:picChg>
        <pc:picChg chg="add mod">
          <ac:chgData name="Prof. Me. Luiz Lozano" userId="c7776665d65e189c" providerId="LiveId" clId="{27C32E82-57D1-49D9-91DA-265F2D4BE645}" dt="2020-07-02T16:09:14.309" v="1049"/>
          <ac:picMkLst>
            <pc:docMk/>
            <pc:sldMk cId="3468277814" sldId="266"/>
            <ac:picMk id="15" creationId="{B2E80B83-818E-4456-B129-2C2F0229B16C}"/>
          </ac:picMkLst>
        </pc:picChg>
        <pc:picChg chg="add mod">
          <ac:chgData name="Prof. Me. Luiz Lozano" userId="c7776665d65e189c" providerId="LiveId" clId="{27C32E82-57D1-49D9-91DA-265F2D4BE645}" dt="2020-07-02T16:09:14.309" v="1049"/>
          <ac:picMkLst>
            <pc:docMk/>
            <pc:sldMk cId="3468277814" sldId="266"/>
            <ac:picMk id="17" creationId="{6FD1DA84-9408-487A-90A5-F3580042843A}"/>
          </ac:picMkLst>
        </pc:picChg>
        <pc:cxnChg chg="add">
          <ac:chgData name="Prof. Me. Luiz Lozano" userId="c7776665d65e189c" providerId="LiveId" clId="{27C32E82-57D1-49D9-91DA-265F2D4BE645}" dt="2020-06-30T20:27:15.624" v="539" actId="26606"/>
          <ac:cxnSpMkLst>
            <pc:docMk/>
            <pc:sldMk cId="3468277814" sldId="266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0:27:15.624" v="539" actId="26606"/>
          <ac:cxnSpMkLst>
            <pc:docMk/>
            <pc:sldMk cId="3468277814" sldId="266"/>
            <ac:cxnSpMk id="12" creationId="{2AFD8CBA-54A3-4363-991B-B9C631BBFA74}"/>
          </ac:cxnSpMkLst>
        </pc:cxnChg>
      </pc:sldChg>
      <pc:sldChg chg="addSp delSp modSp add mod setBg setClrOvrMap">
        <pc:chgData name="Prof. Me. Luiz Lozano" userId="c7776665d65e189c" providerId="LiveId" clId="{27C32E82-57D1-49D9-91DA-265F2D4BE645}" dt="2020-07-02T16:09:26.148" v="1052" actId="1076"/>
        <pc:sldMkLst>
          <pc:docMk/>
          <pc:sldMk cId="1936000319" sldId="267"/>
        </pc:sldMkLst>
        <pc:spChg chg="mod">
          <ac:chgData name="Prof. Me. Luiz Lozano" userId="c7776665d65e189c" providerId="LiveId" clId="{27C32E82-57D1-49D9-91DA-265F2D4BE645}" dt="2020-07-02T16:09:26.148" v="1052" actId="1076"/>
          <ac:spMkLst>
            <pc:docMk/>
            <pc:sldMk cId="1936000319" sldId="267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28:52.936" v="552" actId="1076"/>
          <ac:spMkLst>
            <pc:docMk/>
            <pc:sldMk cId="1936000319" sldId="267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28:39.603" v="548" actId="26606"/>
          <ac:spMkLst>
            <pc:docMk/>
            <pc:sldMk cId="1936000319" sldId="267"/>
            <ac:spMk id="12" creationId="{D94A7024-D948-494D-8920-BBA2DA07D15B}"/>
          </ac:spMkLst>
        </pc:spChg>
        <pc:picChg chg="add del mod">
          <ac:chgData name="Prof. Me. Luiz Lozano" userId="c7776665d65e189c" providerId="LiveId" clId="{27C32E82-57D1-49D9-91DA-265F2D4BE645}" dt="2020-06-30T20:28:28.580" v="546"/>
          <ac:picMkLst>
            <pc:docMk/>
            <pc:sldMk cId="1936000319" sldId="267"/>
            <ac:picMk id="5" creationId="{3D16461C-F82F-4CFE-A451-F8A39CFAB873}"/>
          </ac:picMkLst>
        </pc:picChg>
        <pc:picChg chg="add mod">
          <ac:chgData name="Prof. Me. Luiz Lozano" userId="c7776665d65e189c" providerId="LiveId" clId="{27C32E82-57D1-49D9-91DA-265F2D4BE645}" dt="2020-07-02T16:09:22.236" v="1051"/>
          <ac:picMkLst>
            <pc:docMk/>
            <pc:sldMk cId="1936000319" sldId="267"/>
            <ac:picMk id="6" creationId="{7D4F35C5-1B99-48B0-9A1B-968322E3141B}"/>
          </ac:picMkLst>
        </pc:picChg>
        <pc:picChg chg="add mod ord">
          <ac:chgData name="Prof. Me. Luiz Lozano" userId="c7776665d65e189c" providerId="LiveId" clId="{27C32E82-57D1-49D9-91DA-265F2D4BE645}" dt="2020-06-30T20:29:00.542" v="553" actId="1036"/>
          <ac:picMkLst>
            <pc:docMk/>
            <pc:sldMk cId="1936000319" sldId="267"/>
            <ac:picMk id="7" creationId="{BF9695BD-0C6E-4B4D-970E-952FC23AE363}"/>
          </ac:picMkLst>
        </pc:picChg>
        <pc:picChg chg="add mod">
          <ac:chgData name="Prof. Me. Luiz Lozano" userId="c7776665d65e189c" providerId="LiveId" clId="{27C32E82-57D1-49D9-91DA-265F2D4BE645}" dt="2020-07-02T16:09:22.236" v="1051"/>
          <ac:picMkLst>
            <pc:docMk/>
            <pc:sldMk cId="1936000319" sldId="267"/>
            <ac:picMk id="8" creationId="{A6437608-07FE-4B4D-9F94-BCC919A810B2}"/>
          </ac:picMkLst>
        </pc:picChg>
      </pc:sldChg>
      <pc:sldChg chg="del">
        <pc:chgData name="Prof. Me. Luiz Lozano" userId="c7776665d65e189c" providerId="LiveId" clId="{27C32E82-57D1-49D9-91DA-265F2D4BE645}" dt="2020-06-30T18:38:08.379" v="10" actId="2696"/>
        <pc:sldMkLst>
          <pc:docMk/>
          <pc:sldMk cId="4188469401" sldId="267"/>
        </pc:sldMkLst>
      </pc:sldChg>
      <pc:sldChg chg="addSp modSp add mod setBg">
        <pc:chgData name="Prof. Me. Luiz Lozano" userId="c7776665d65e189c" providerId="LiveId" clId="{27C32E82-57D1-49D9-91DA-265F2D4BE645}" dt="2020-07-02T16:09:28.940" v="1053"/>
        <pc:sldMkLst>
          <pc:docMk/>
          <pc:sldMk cId="1104116304" sldId="268"/>
        </pc:sldMkLst>
        <pc:spChg chg="mod">
          <ac:chgData name="Prof. Me. Luiz Lozano" userId="c7776665d65e189c" providerId="LiveId" clId="{27C32E82-57D1-49D9-91DA-265F2D4BE645}" dt="2020-06-30T20:35:53.275" v="636" actId="26606"/>
          <ac:spMkLst>
            <pc:docMk/>
            <pc:sldMk cId="1104116304" sldId="268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35:59.133" v="637" actId="255"/>
          <ac:spMkLst>
            <pc:docMk/>
            <pc:sldMk cId="1104116304" sldId="268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35:53.275" v="636" actId="26606"/>
          <ac:spMkLst>
            <pc:docMk/>
            <pc:sldMk cId="1104116304" sldId="268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0:35:53.275" v="636" actId="26606"/>
          <ac:spMkLst>
            <pc:docMk/>
            <pc:sldMk cId="1104116304" sldId="268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0:35:53.275" v="636" actId="26606"/>
          <ac:spMkLst>
            <pc:docMk/>
            <pc:sldMk cId="1104116304" sldId="268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0:35:53.275" v="636" actId="26606"/>
          <ac:spMkLst>
            <pc:docMk/>
            <pc:sldMk cId="1104116304" sldId="268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0:35:53.275" v="636" actId="26606"/>
          <ac:picMkLst>
            <pc:docMk/>
            <pc:sldMk cId="1104116304" sldId="268"/>
            <ac:picMk id="5" creationId="{8C1B660E-17F7-4BC1-AA48-C5DD8154B34F}"/>
          </ac:picMkLst>
        </pc:picChg>
        <pc:picChg chg="add mod">
          <ac:chgData name="Prof. Me. Luiz Lozano" userId="c7776665d65e189c" providerId="LiveId" clId="{27C32E82-57D1-49D9-91DA-265F2D4BE645}" dt="2020-07-02T16:09:28.940" v="1053"/>
          <ac:picMkLst>
            <pc:docMk/>
            <pc:sldMk cId="1104116304" sldId="268"/>
            <ac:picMk id="9" creationId="{EEA0F579-FBD5-4343-B9FA-E1D6F4369E0F}"/>
          </ac:picMkLst>
        </pc:picChg>
        <pc:picChg chg="add mod">
          <ac:chgData name="Prof. Me. Luiz Lozano" userId="c7776665d65e189c" providerId="LiveId" clId="{27C32E82-57D1-49D9-91DA-265F2D4BE645}" dt="2020-07-02T16:09:28.940" v="1053"/>
          <ac:picMkLst>
            <pc:docMk/>
            <pc:sldMk cId="1104116304" sldId="268"/>
            <ac:picMk id="11" creationId="{F13B9953-D674-4082-8B6D-4FE9286386B4}"/>
          </ac:picMkLst>
        </pc:picChg>
      </pc:sldChg>
      <pc:sldChg chg="modSp add del">
        <pc:chgData name="Prof. Me. Luiz Lozano" userId="c7776665d65e189c" providerId="LiveId" clId="{27C32E82-57D1-49D9-91DA-265F2D4BE645}" dt="2020-06-30T18:56:37.735" v="116" actId="2696"/>
        <pc:sldMkLst>
          <pc:docMk/>
          <pc:sldMk cId="3988636533" sldId="268"/>
        </pc:sldMkLst>
        <pc:spChg chg="mod">
          <ac:chgData name="Prof. Me. Luiz Lozano" userId="c7776665d65e189c" providerId="LiveId" clId="{27C32E82-57D1-49D9-91DA-265F2D4BE645}" dt="2020-06-30T18:56:09.637" v="115" actId="20577"/>
          <ac:spMkLst>
            <pc:docMk/>
            <pc:sldMk cId="3988636533" sldId="268"/>
            <ac:spMk id="3" creationId="{1D512B0B-5895-4D7C-A860-A40EB90E53D5}"/>
          </ac:spMkLst>
        </pc:spChg>
      </pc:sldChg>
      <pc:sldChg chg="del">
        <pc:chgData name="Prof. Me. Luiz Lozano" userId="c7776665d65e189c" providerId="LiveId" clId="{27C32E82-57D1-49D9-91DA-265F2D4BE645}" dt="2020-06-30T18:38:08.380" v="11" actId="2696"/>
        <pc:sldMkLst>
          <pc:docMk/>
          <pc:sldMk cId="2490226526" sldId="269"/>
        </pc:sldMkLst>
      </pc:sldChg>
      <pc:sldChg chg="addSp modSp add mod setBg">
        <pc:chgData name="Prof. Me. Luiz Lozano" userId="c7776665d65e189c" providerId="LiveId" clId="{27C32E82-57D1-49D9-91DA-265F2D4BE645}" dt="2020-07-02T16:09:31.734" v="1054"/>
        <pc:sldMkLst>
          <pc:docMk/>
          <pc:sldMk cId="4150217037" sldId="269"/>
        </pc:sldMkLst>
        <pc:spChg chg="mod">
          <ac:chgData name="Prof. Me. Luiz Lozano" userId="c7776665d65e189c" providerId="LiveId" clId="{27C32E82-57D1-49D9-91DA-265F2D4BE645}" dt="2020-06-30T20:37:31.370" v="639" actId="26606"/>
          <ac:spMkLst>
            <pc:docMk/>
            <pc:sldMk cId="4150217037" sldId="269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37:36.797" v="640" actId="255"/>
          <ac:spMkLst>
            <pc:docMk/>
            <pc:sldMk cId="4150217037" sldId="269"/>
            <ac:spMk id="3" creationId="{1D512B0B-5895-4D7C-A860-A40EB90E53D5}"/>
          </ac:spMkLst>
        </pc:spChg>
        <pc:grpChg chg="add">
          <ac:chgData name="Prof. Me. Luiz Lozano" userId="c7776665d65e189c" providerId="LiveId" clId="{27C32E82-57D1-49D9-91DA-265F2D4BE645}" dt="2020-06-30T20:37:31.370" v="639" actId="26606"/>
          <ac:grpSpMkLst>
            <pc:docMk/>
            <pc:sldMk cId="4150217037" sldId="269"/>
            <ac:grpSpMk id="10" creationId="{4815A7B4-532E-48C9-AC24-D78ACF3339DB}"/>
          </ac:grpSpMkLst>
        </pc:grpChg>
        <pc:picChg chg="add mod">
          <ac:chgData name="Prof. Me. Luiz Lozano" userId="c7776665d65e189c" providerId="LiveId" clId="{27C32E82-57D1-49D9-91DA-265F2D4BE645}" dt="2020-06-30T20:37:31.370" v="639" actId="26606"/>
          <ac:picMkLst>
            <pc:docMk/>
            <pc:sldMk cId="4150217037" sldId="269"/>
            <ac:picMk id="5" creationId="{68929E49-01D7-4788-96C6-8F9C5998B5D9}"/>
          </ac:picMkLst>
        </pc:picChg>
        <pc:picChg chg="add mod">
          <ac:chgData name="Prof. Me. Luiz Lozano" userId="c7776665d65e189c" providerId="LiveId" clId="{27C32E82-57D1-49D9-91DA-265F2D4BE645}" dt="2020-07-02T16:09:31.734" v="1054"/>
          <ac:picMkLst>
            <pc:docMk/>
            <pc:sldMk cId="4150217037" sldId="269"/>
            <ac:picMk id="21" creationId="{5F1715D3-11EF-4D7A-B927-45BBADF3A1B6}"/>
          </ac:picMkLst>
        </pc:picChg>
        <pc:picChg chg="add mod">
          <ac:chgData name="Prof. Me. Luiz Lozano" userId="c7776665d65e189c" providerId="LiveId" clId="{27C32E82-57D1-49D9-91DA-265F2D4BE645}" dt="2020-07-02T16:09:31.734" v="1054"/>
          <ac:picMkLst>
            <pc:docMk/>
            <pc:sldMk cId="4150217037" sldId="269"/>
            <ac:picMk id="22" creationId="{5C5939BC-8F52-4095-AE01-2FD90A70C089}"/>
          </ac:picMkLst>
        </pc:picChg>
      </pc:sldChg>
      <pc:sldChg chg="del">
        <pc:chgData name="Prof. Me. Luiz Lozano" userId="c7776665d65e189c" providerId="LiveId" clId="{27C32E82-57D1-49D9-91DA-265F2D4BE645}" dt="2020-06-30T18:38:08.382" v="12" actId="2696"/>
        <pc:sldMkLst>
          <pc:docMk/>
          <pc:sldMk cId="2451513501" sldId="270"/>
        </pc:sldMkLst>
      </pc:sldChg>
      <pc:sldChg chg="addSp modSp add mod setBg">
        <pc:chgData name="Prof. Me. Luiz Lozano" userId="c7776665d65e189c" providerId="LiveId" clId="{27C32E82-57D1-49D9-91DA-265F2D4BE645}" dt="2020-07-02T16:09:37.325" v="1055"/>
        <pc:sldMkLst>
          <pc:docMk/>
          <pc:sldMk cId="3774781378" sldId="270"/>
        </pc:sldMkLst>
        <pc:spChg chg="mo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2" creationId="{0038B0B4-49BE-4FCA-A91B-83758F51E684}"/>
          </ac:spMkLst>
        </pc:spChg>
        <pc:spChg chg="mod ord">
          <ac:chgData name="Prof. Me. Luiz Lozano" userId="c7776665d65e189c" providerId="LiveId" clId="{27C32E82-57D1-49D9-91DA-265F2D4BE645}" dt="2020-06-30T20:40:27.769" v="642" actId="255"/>
          <ac:spMkLst>
            <pc:docMk/>
            <pc:sldMk cId="3774781378" sldId="270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10" creationId="{A65AC7D1-EAA9-48F5-B509-60A7F50BF703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12" creationId="{D6320AF9-619A-4175-865B-5663E1AEF4C5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18" creationId="{7E018740-5C2B-4A41-AC1A-7E68D1EC1954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20" creationId="{166F75A4-C475-4941-8EE2-B80A06A2C1BB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22" creationId="{A032553A-72E8-4B0D-8405-FF9771C9AF05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24" creationId="{765800AC-C3B9-498E-87BC-29FAE4C76B21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26" creationId="{1F9D6ACB-2FF4-49F9-978A-E0D5327FC635}"/>
          </ac:spMkLst>
        </pc:spChg>
        <pc:spChg chg="add">
          <ac:chgData name="Prof. Me. Luiz Lozano" userId="c7776665d65e189c" providerId="LiveId" clId="{27C32E82-57D1-49D9-91DA-265F2D4BE645}" dt="2020-06-30T20:40:22.040" v="641" actId="26606"/>
          <ac:spMkLst>
            <pc:docMk/>
            <pc:sldMk cId="3774781378" sldId="270"/>
            <ac:spMk id="28" creationId="{A5EC319D-0FEA-4B95-A3EA-01E35672C95B}"/>
          </ac:spMkLst>
        </pc:spChg>
        <pc:picChg chg="add mod">
          <ac:chgData name="Prof. Me. Luiz Lozano" userId="c7776665d65e189c" providerId="LiveId" clId="{27C32E82-57D1-49D9-91DA-265F2D4BE645}" dt="2020-06-30T20:40:22.040" v="641" actId="26606"/>
          <ac:picMkLst>
            <pc:docMk/>
            <pc:sldMk cId="3774781378" sldId="270"/>
            <ac:picMk id="5" creationId="{29DCAC59-64F4-4827-BCBE-1504646BB14C}"/>
          </ac:picMkLst>
        </pc:picChg>
        <pc:picChg chg="add mod">
          <ac:chgData name="Prof. Me. Luiz Lozano" userId="c7776665d65e189c" providerId="LiveId" clId="{27C32E82-57D1-49D9-91DA-265F2D4BE645}" dt="2020-07-02T16:09:37.325" v="1055"/>
          <ac:picMkLst>
            <pc:docMk/>
            <pc:sldMk cId="3774781378" sldId="270"/>
            <ac:picMk id="15" creationId="{B3FA2156-D7BE-471E-B62F-4B2614330999}"/>
          </ac:picMkLst>
        </pc:picChg>
        <pc:picChg chg="add mod">
          <ac:chgData name="Prof. Me. Luiz Lozano" userId="c7776665d65e189c" providerId="LiveId" clId="{27C32E82-57D1-49D9-91DA-265F2D4BE645}" dt="2020-07-02T16:09:37.325" v="1055"/>
          <ac:picMkLst>
            <pc:docMk/>
            <pc:sldMk cId="3774781378" sldId="270"/>
            <ac:picMk id="17" creationId="{3273295F-EA46-4D77-9963-7B501DEFDC40}"/>
          </ac:picMkLst>
        </pc:picChg>
        <pc:cxnChg chg="add">
          <ac:chgData name="Prof. Me. Luiz Lozano" userId="c7776665d65e189c" providerId="LiveId" clId="{27C32E82-57D1-49D9-91DA-265F2D4BE645}" dt="2020-06-30T20:40:22.040" v="641" actId="26606"/>
          <ac:cxnSpMkLst>
            <pc:docMk/>
            <pc:sldMk cId="3774781378" sldId="270"/>
            <ac:cxnSpMk id="14" creationId="{063B6EC6-D752-4EE7-908B-F8F19E8C7FEA}"/>
          </ac:cxnSpMkLst>
        </pc:cxnChg>
        <pc:cxnChg chg="add">
          <ac:chgData name="Prof. Me. Luiz Lozano" userId="c7776665d65e189c" providerId="LiveId" clId="{27C32E82-57D1-49D9-91DA-265F2D4BE645}" dt="2020-06-30T20:40:22.040" v="641" actId="26606"/>
          <ac:cxnSpMkLst>
            <pc:docMk/>
            <pc:sldMk cId="3774781378" sldId="270"/>
            <ac:cxnSpMk id="16" creationId="{EFECD4E8-AD3E-4228-82A2-9461958EA94D}"/>
          </ac:cxnSpMkLst>
        </pc:cxnChg>
      </pc:sldChg>
      <pc:sldChg chg="addSp modSp add mod ord setBg">
        <pc:chgData name="Prof. Me. Luiz Lozano" userId="c7776665d65e189c" providerId="LiveId" clId="{27C32E82-57D1-49D9-91DA-265F2D4BE645}" dt="2020-07-02T19:16:26.934" v="1268" actId="20577"/>
        <pc:sldMkLst>
          <pc:docMk/>
          <pc:sldMk cId="1409517532" sldId="271"/>
        </pc:sldMkLst>
        <pc:spChg chg="mod">
          <ac:chgData name="Prof. Me. Luiz Lozano" userId="c7776665d65e189c" providerId="LiveId" clId="{27C32E82-57D1-49D9-91DA-265F2D4BE645}" dt="2020-06-30T20:45:41.268" v="670" actId="255"/>
          <ac:spMkLst>
            <pc:docMk/>
            <pc:sldMk cId="1409517532" sldId="271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9:16:26.934" v="1268" actId="20577"/>
          <ac:spMkLst>
            <pc:docMk/>
            <pc:sldMk cId="1409517532" sldId="271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41:56.256" v="646" actId="26606"/>
          <ac:spMkLst>
            <pc:docMk/>
            <pc:sldMk cId="1409517532" sldId="271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0:41:56.256" v="646" actId="26606"/>
          <ac:spMkLst>
            <pc:docMk/>
            <pc:sldMk cId="1409517532" sldId="271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0:41:56.256" v="646" actId="26606"/>
          <ac:spMkLst>
            <pc:docMk/>
            <pc:sldMk cId="1409517532" sldId="271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0:41:56.256" v="646" actId="26606"/>
          <ac:spMkLst>
            <pc:docMk/>
            <pc:sldMk cId="1409517532" sldId="271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0:41:56.256" v="646" actId="26606"/>
          <ac:picMkLst>
            <pc:docMk/>
            <pc:sldMk cId="1409517532" sldId="271"/>
            <ac:picMk id="5" creationId="{3847584B-8A0F-4A06-8F4C-28F64DD80FE3}"/>
          </ac:picMkLst>
        </pc:picChg>
        <pc:picChg chg="add mod">
          <ac:chgData name="Prof. Me. Luiz Lozano" userId="c7776665d65e189c" providerId="LiveId" clId="{27C32E82-57D1-49D9-91DA-265F2D4BE645}" dt="2020-07-02T16:09:39.428" v="1056"/>
          <ac:picMkLst>
            <pc:docMk/>
            <pc:sldMk cId="1409517532" sldId="271"/>
            <ac:picMk id="9" creationId="{01B50D70-3544-4E17-9CE9-11D405ED69A2}"/>
          </ac:picMkLst>
        </pc:picChg>
        <pc:picChg chg="add mod">
          <ac:chgData name="Prof. Me. Luiz Lozano" userId="c7776665d65e189c" providerId="LiveId" clId="{27C32E82-57D1-49D9-91DA-265F2D4BE645}" dt="2020-07-02T16:09:39.428" v="1056"/>
          <ac:picMkLst>
            <pc:docMk/>
            <pc:sldMk cId="1409517532" sldId="271"/>
            <ac:picMk id="11" creationId="{E3011B2F-1A30-4F40-819B-D1114D472644}"/>
          </ac:picMkLst>
        </pc:picChg>
      </pc:sldChg>
      <pc:sldChg chg="addSp delSp modSp add mod setBg">
        <pc:chgData name="Prof. Me. Luiz Lozano" userId="c7776665d65e189c" providerId="LiveId" clId="{27C32E82-57D1-49D9-91DA-265F2D4BE645}" dt="2020-07-02T16:09:41.749" v="1057"/>
        <pc:sldMkLst>
          <pc:docMk/>
          <pc:sldMk cId="344781619" sldId="272"/>
        </pc:sldMkLst>
        <pc:spChg chg="mod">
          <ac:chgData name="Prof. Me. Luiz Lozano" userId="c7776665d65e189c" providerId="LiveId" clId="{27C32E82-57D1-49D9-91DA-265F2D4BE645}" dt="2020-06-30T20:45:58.764" v="679" actId="20577"/>
          <ac:spMkLst>
            <pc:docMk/>
            <pc:sldMk cId="344781619" sldId="272"/>
            <ac:spMk id="2" creationId="{0038B0B4-49BE-4FCA-A91B-83758F51E684}"/>
          </ac:spMkLst>
        </pc:spChg>
        <pc:spChg chg="mod ord">
          <ac:chgData name="Prof. Me. Luiz Lozano" userId="c7776665d65e189c" providerId="LiveId" clId="{27C32E82-57D1-49D9-91DA-265F2D4BE645}" dt="2020-06-30T20:44:18.208" v="658" actId="12"/>
          <ac:spMkLst>
            <pc:docMk/>
            <pc:sldMk cId="344781619" sldId="272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11" creationId="{A65AC7D1-EAA9-48F5-B509-60A7F50BF703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13" creationId="{D6320AF9-619A-4175-865B-5663E1AEF4C5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19" creationId="{7E018740-5C2B-4A41-AC1A-7E68D1EC1954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21" creationId="{166F75A4-C475-4941-8EE2-B80A06A2C1BB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23" creationId="{A032553A-72E8-4B0D-8405-FF9771C9AF05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25" creationId="{765800AC-C3B9-498E-87BC-29FAE4C76B21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27" creationId="{1F9D6ACB-2FF4-49F9-978A-E0D5327FC635}"/>
          </ac:spMkLst>
        </pc:spChg>
        <pc:spChg chg="add">
          <ac:chgData name="Prof. Me. Luiz Lozano" userId="c7776665d65e189c" providerId="LiveId" clId="{27C32E82-57D1-49D9-91DA-265F2D4BE645}" dt="2020-06-30T20:43:01.988" v="654" actId="26606"/>
          <ac:spMkLst>
            <pc:docMk/>
            <pc:sldMk cId="344781619" sldId="272"/>
            <ac:spMk id="29" creationId="{A5EC319D-0FEA-4B95-A3EA-01E35672C95B}"/>
          </ac:spMkLst>
        </pc:spChg>
        <pc:graphicFrameChg chg="add del mod">
          <ac:chgData name="Prof. Me. Luiz Lozano" userId="c7776665d65e189c" providerId="LiveId" clId="{27C32E82-57D1-49D9-91DA-265F2D4BE645}" dt="2020-06-30T20:42:41.588" v="650"/>
          <ac:graphicFrameMkLst>
            <pc:docMk/>
            <pc:sldMk cId="344781619" sldId="272"/>
            <ac:graphicFrameMk id="4" creationId="{A3D72AE6-D3C0-4005-BA9B-26EB5C37CC07}"/>
          </ac:graphicFrameMkLst>
        </pc:graphicFrameChg>
        <pc:picChg chg="add mod">
          <ac:chgData name="Prof. Me. Luiz Lozano" userId="c7776665d65e189c" providerId="LiveId" clId="{27C32E82-57D1-49D9-91DA-265F2D4BE645}" dt="2020-06-30T20:43:01.988" v="654" actId="26606"/>
          <ac:picMkLst>
            <pc:docMk/>
            <pc:sldMk cId="344781619" sldId="272"/>
            <ac:picMk id="6" creationId="{12C6EA67-912B-4830-A8F7-B0076D83899D}"/>
          </ac:picMkLst>
        </pc:picChg>
        <pc:picChg chg="add mod">
          <ac:chgData name="Prof. Me. Luiz Lozano" userId="c7776665d65e189c" providerId="LiveId" clId="{27C32E82-57D1-49D9-91DA-265F2D4BE645}" dt="2020-07-02T16:09:41.749" v="1057"/>
          <ac:picMkLst>
            <pc:docMk/>
            <pc:sldMk cId="344781619" sldId="272"/>
            <ac:picMk id="16" creationId="{822DBF4A-79C6-4881-A05F-76E6BC0ACA50}"/>
          </ac:picMkLst>
        </pc:picChg>
        <pc:picChg chg="add mod">
          <ac:chgData name="Prof. Me. Luiz Lozano" userId="c7776665d65e189c" providerId="LiveId" clId="{27C32E82-57D1-49D9-91DA-265F2D4BE645}" dt="2020-07-02T16:09:41.749" v="1057"/>
          <ac:picMkLst>
            <pc:docMk/>
            <pc:sldMk cId="344781619" sldId="272"/>
            <ac:picMk id="18" creationId="{C11F6B97-4D8A-485B-9669-A3D94FDDA93D}"/>
          </ac:picMkLst>
        </pc:picChg>
        <pc:cxnChg chg="add">
          <ac:chgData name="Prof. Me. Luiz Lozano" userId="c7776665d65e189c" providerId="LiveId" clId="{27C32E82-57D1-49D9-91DA-265F2D4BE645}" dt="2020-06-30T20:43:01.988" v="654" actId="26606"/>
          <ac:cxnSpMkLst>
            <pc:docMk/>
            <pc:sldMk cId="344781619" sldId="272"/>
            <ac:cxnSpMk id="15" creationId="{063B6EC6-D752-4EE7-908B-F8F19E8C7FEA}"/>
          </ac:cxnSpMkLst>
        </pc:cxnChg>
        <pc:cxnChg chg="add">
          <ac:chgData name="Prof. Me. Luiz Lozano" userId="c7776665d65e189c" providerId="LiveId" clId="{27C32E82-57D1-49D9-91DA-265F2D4BE645}" dt="2020-06-30T20:43:01.988" v="654" actId="26606"/>
          <ac:cxnSpMkLst>
            <pc:docMk/>
            <pc:sldMk cId="344781619" sldId="272"/>
            <ac:cxnSpMk id="17" creationId="{EFECD4E8-AD3E-4228-82A2-9461958EA94D}"/>
          </ac:cxnSpMkLst>
        </pc:cxnChg>
      </pc:sldChg>
      <pc:sldChg chg="del">
        <pc:chgData name="Prof. Me. Luiz Lozano" userId="c7776665d65e189c" providerId="LiveId" clId="{27C32E82-57D1-49D9-91DA-265F2D4BE645}" dt="2020-06-30T18:38:08.382" v="13" actId="2696"/>
        <pc:sldMkLst>
          <pc:docMk/>
          <pc:sldMk cId="1901673038" sldId="272"/>
        </pc:sldMkLst>
      </pc:sldChg>
      <pc:sldChg chg="addSp delSp modSp add mod setBg">
        <pc:chgData name="Prof. Me. Luiz Lozano" userId="c7776665d65e189c" providerId="LiveId" clId="{27C32E82-57D1-49D9-91DA-265F2D4BE645}" dt="2020-07-02T16:32:30.296" v="1116" actId="26606"/>
        <pc:sldMkLst>
          <pc:docMk/>
          <pc:sldMk cId="2467654958" sldId="273"/>
        </pc:sldMkLst>
        <pc:spChg chg="mo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3" creationId="{1D512B0B-5895-4D7C-A860-A40EB90E53D5}"/>
          </ac:spMkLst>
        </pc:spChg>
        <pc:spChg chg="add del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26" creationId="{66D61E08-70C3-48D8-BEA0-787111DC30DA}"/>
          </ac:spMkLst>
        </pc:spChg>
        <pc:spChg chg="add del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28" creationId="{FC55298F-0AE5-478E-AD2B-03C2614C5833}"/>
          </ac:spMkLst>
        </pc:spChg>
        <pc:spChg chg="add del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30" creationId="{C180E4EA-0B63-4779-A895-7E90E71088F3}"/>
          </ac:spMkLst>
        </pc:spChg>
        <pc:spChg chg="add del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32" creationId="{CEE01D9D-3DE8-4EED-B0D3-8F3C79CC7673}"/>
          </ac:spMkLst>
        </pc:spChg>
        <pc:spChg chg="add del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34" creationId="{89AF5CE9-607F-43F4-8983-DCD6DA4051FD}"/>
          </ac:spMkLst>
        </pc:spChg>
        <pc:spChg chg="add del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36" creationId="{6EEA2DBD-9E1E-4521-8C01-F32AD18A89E3}"/>
          </ac:spMkLst>
        </pc:spChg>
        <pc:spChg chg="add del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38" creationId="{15BBD2C1-BA9B-46A9-A27A-33498B169272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43" creationId="{A65AC7D1-EAA9-48F5-B509-60A7F50BF703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45" creationId="{D6320AF9-619A-4175-865B-5663E1AEF4C5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51" creationId="{7E018740-5C2B-4A41-AC1A-7E68D1EC1954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53" creationId="{166F75A4-C475-4941-8EE2-B80A06A2C1BB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55" creationId="{A032553A-72E8-4B0D-8405-FF9771C9AF05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57" creationId="{765800AC-C3B9-498E-87BC-29FAE4C76B21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59" creationId="{1F9D6ACB-2FF4-49F9-978A-E0D5327FC635}"/>
          </ac:spMkLst>
        </pc:spChg>
        <pc:spChg chg="add">
          <ac:chgData name="Prof. Me. Luiz Lozano" userId="c7776665d65e189c" providerId="LiveId" clId="{27C32E82-57D1-49D9-91DA-265F2D4BE645}" dt="2020-07-02T16:32:30.296" v="1116" actId="26606"/>
          <ac:spMkLst>
            <pc:docMk/>
            <pc:sldMk cId="2467654958" sldId="273"/>
            <ac:spMk id="61" creationId="{A5EC319D-0FEA-4B95-A3EA-01E35672C95B}"/>
          </ac:spMkLst>
        </pc:spChg>
        <pc:grpChg chg="add del">
          <ac:chgData name="Prof. Me. Luiz Lozano" userId="c7776665d65e189c" providerId="LiveId" clId="{27C32E82-57D1-49D9-91DA-265F2D4BE645}" dt="2020-07-02T16:32:30.296" v="1116" actId="26606"/>
          <ac:grpSpMkLst>
            <pc:docMk/>
            <pc:sldMk cId="2467654958" sldId="273"/>
            <ac:grpSpMk id="10" creationId="{A5AFB369-4673-4727-A7CD-D86AFE0AE069}"/>
          </ac:grpSpMkLst>
        </pc:grpChg>
        <pc:picChg chg="add mod ord">
          <ac:chgData name="Prof. Me. Luiz Lozano" userId="c7776665d65e189c" providerId="LiveId" clId="{27C32E82-57D1-49D9-91DA-265F2D4BE645}" dt="2020-07-02T16:32:30.296" v="1116" actId="26606"/>
          <ac:picMkLst>
            <pc:docMk/>
            <pc:sldMk cId="2467654958" sldId="273"/>
            <ac:picMk id="5" creationId="{1B2A8211-7D01-4F13-9D09-9DDF9321B533}"/>
          </ac:picMkLst>
        </pc:picChg>
        <pc:picChg chg="add mod">
          <ac:chgData name="Prof. Me. Luiz Lozano" userId="c7776665d65e189c" providerId="LiveId" clId="{27C32E82-57D1-49D9-91DA-265F2D4BE645}" dt="2020-07-02T16:09:44.990" v="1058"/>
          <ac:picMkLst>
            <pc:docMk/>
            <pc:sldMk cId="2467654958" sldId="273"/>
            <ac:picMk id="25" creationId="{5B3813FB-669B-4D56-B51D-2F1542824B9B}"/>
          </ac:picMkLst>
        </pc:picChg>
        <pc:picChg chg="add mod">
          <ac:chgData name="Prof. Me. Luiz Lozano" userId="c7776665d65e189c" providerId="LiveId" clId="{27C32E82-57D1-49D9-91DA-265F2D4BE645}" dt="2020-07-02T16:09:44.990" v="1058"/>
          <ac:picMkLst>
            <pc:docMk/>
            <pc:sldMk cId="2467654958" sldId="273"/>
            <ac:picMk id="27" creationId="{966D6AFE-8AF1-424F-A7C3-78F54911A0C4}"/>
          </ac:picMkLst>
        </pc:picChg>
        <pc:cxnChg chg="add del">
          <ac:chgData name="Prof. Me. Luiz Lozano" userId="c7776665d65e189c" providerId="LiveId" clId="{27C32E82-57D1-49D9-91DA-265F2D4BE645}" dt="2020-07-02T16:32:30.296" v="1116" actId="26606"/>
          <ac:cxnSpMkLst>
            <pc:docMk/>
            <pc:sldMk cId="2467654958" sldId="273"/>
            <ac:cxnSpMk id="22" creationId="{A57C1A16-B8AB-4D99-A195-A38F556A6486}"/>
          </ac:cxnSpMkLst>
        </pc:cxnChg>
        <pc:cxnChg chg="add del">
          <ac:chgData name="Prof. Me. Luiz Lozano" userId="c7776665d65e189c" providerId="LiveId" clId="{27C32E82-57D1-49D9-91DA-265F2D4BE645}" dt="2020-07-02T16:32:30.296" v="1116" actId="26606"/>
          <ac:cxnSpMkLst>
            <pc:docMk/>
            <pc:sldMk cId="2467654958" sldId="273"/>
            <ac:cxnSpMk id="24" creationId="{F8A9B20B-D1DD-4573-B5EC-558029519236}"/>
          </ac:cxnSpMkLst>
        </pc:cxnChg>
        <pc:cxnChg chg="add">
          <ac:chgData name="Prof. Me. Luiz Lozano" userId="c7776665d65e189c" providerId="LiveId" clId="{27C32E82-57D1-49D9-91DA-265F2D4BE645}" dt="2020-07-02T16:32:30.296" v="1116" actId="26606"/>
          <ac:cxnSpMkLst>
            <pc:docMk/>
            <pc:sldMk cId="2467654958" sldId="273"/>
            <ac:cxnSpMk id="47" creationId="{063B6EC6-D752-4EE7-908B-F8F19E8C7FEA}"/>
          </ac:cxnSpMkLst>
        </pc:cxnChg>
        <pc:cxnChg chg="add">
          <ac:chgData name="Prof. Me. Luiz Lozano" userId="c7776665d65e189c" providerId="LiveId" clId="{27C32E82-57D1-49D9-91DA-265F2D4BE645}" dt="2020-07-02T16:32:30.296" v="1116" actId="26606"/>
          <ac:cxnSpMkLst>
            <pc:docMk/>
            <pc:sldMk cId="2467654958" sldId="273"/>
            <ac:cxnSpMk id="49" creationId="{EFECD4E8-AD3E-4228-82A2-9461958EA94D}"/>
          </ac:cxnSpMkLst>
        </pc:cxnChg>
      </pc:sldChg>
      <pc:sldChg chg="del">
        <pc:chgData name="Prof. Me. Luiz Lozano" userId="c7776665d65e189c" providerId="LiveId" clId="{27C32E82-57D1-49D9-91DA-265F2D4BE645}" dt="2020-06-30T18:38:08.384" v="14" actId="2696"/>
        <pc:sldMkLst>
          <pc:docMk/>
          <pc:sldMk cId="3213419890" sldId="273"/>
        </pc:sldMkLst>
      </pc:sldChg>
      <pc:sldChg chg="addSp modSp add mod setBg setClrOvrMap">
        <pc:chgData name="Prof. Me. Luiz Lozano" userId="c7776665d65e189c" providerId="LiveId" clId="{27C32E82-57D1-49D9-91DA-265F2D4BE645}" dt="2020-07-02T16:09:52.454" v="1060" actId="1076"/>
        <pc:sldMkLst>
          <pc:docMk/>
          <pc:sldMk cId="396661436" sldId="274"/>
        </pc:sldMkLst>
        <pc:spChg chg="mod">
          <ac:chgData name="Prof. Me. Luiz Lozano" userId="c7776665d65e189c" providerId="LiveId" clId="{27C32E82-57D1-49D9-91DA-265F2D4BE645}" dt="2020-07-02T16:09:52.454" v="1060" actId="1076"/>
          <ac:spMkLst>
            <pc:docMk/>
            <pc:sldMk cId="396661436" sldId="274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48:24.056" v="691" actId="14100"/>
          <ac:spMkLst>
            <pc:docMk/>
            <pc:sldMk cId="396661436" sldId="274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48:15.331" v="689" actId="26606"/>
          <ac:spMkLst>
            <pc:docMk/>
            <pc:sldMk cId="396661436" sldId="274"/>
            <ac:spMk id="10" creationId="{D94A7024-D948-494D-8920-BBA2DA07D15B}"/>
          </ac:spMkLst>
        </pc:spChg>
        <pc:picChg chg="add mod ord">
          <ac:chgData name="Prof. Me. Luiz Lozano" userId="c7776665d65e189c" providerId="LiveId" clId="{27C32E82-57D1-49D9-91DA-265F2D4BE645}" dt="2020-06-30T20:48:15.331" v="689" actId="26606"/>
          <ac:picMkLst>
            <pc:docMk/>
            <pc:sldMk cId="396661436" sldId="274"/>
            <ac:picMk id="5" creationId="{45000D63-0E57-4A72-A8A3-B681467E2E87}"/>
          </ac:picMkLst>
        </pc:picChg>
        <pc:picChg chg="add mod">
          <ac:chgData name="Prof. Me. Luiz Lozano" userId="c7776665d65e189c" providerId="LiveId" clId="{27C32E82-57D1-49D9-91DA-265F2D4BE645}" dt="2020-07-02T16:09:48.160" v="1059"/>
          <ac:picMkLst>
            <pc:docMk/>
            <pc:sldMk cId="396661436" sldId="274"/>
            <ac:picMk id="6" creationId="{EDF4D10A-3BCE-439B-9CD2-6210598533FC}"/>
          </ac:picMkLst>
        </pc:picChg>
        <pc:picChg chg="add mod">
          <ac:chgData name="Prof. Me. Luiz Lozano" userId="c7776665d65e189c" providerId="LiveId" clId="{27C32E82-57D1-49D9-91DA-265F2D4BE645}" dt="2020-07-02T16:09:48.160" v="1059"/>
          <ac:picMkLst>
            <pc:docMk/>
            <pc:sldMk cId="396661436" sldId="274"/>
            <ac:picMk id="7" creationId="{CE72FE6B-F1DC-4470-8334-576D1DEC015E}"/>
          </ac:picMkLst>
        </pc:picChg>
      </pc:sldChg>
      <pc:sldChg chg="del">
        <pc:chgData name="Prof. Me. Luiz Lozano" userId="c7776665d65e189c" providerId="LiveId" clId="{27C32E82-57D1-49D9-91DA-265F2D4BE645}" dt="2020-06-30T18:38:08.385" v="15" actId="2696"/>
        <pc:sldMkLst>
          <pc:docMk/>
          <pc:sldMk cId="1616054007" sldId="274"/>
        </pc:sldMkLst>
      </pc:sldChg>
      <pc:sldChg chg="addSp modSp add mod setBg">
        <pc:chgData name="Prof. Me. Luiz Lozano" userId="c7776665d65e189c" providerId="LiveId" clId="{27C32E82-57D1-49D9-91DA-265F2D4BE645}" dt="2020-07-02T16:10:02.445" v="1062" actId="1076"/>
        <pc:sldMkLst>
          <pc:docMk/>
          <pc:sldMk cId="2093253181" sldId="275"/>
        </pc:sldMkLst>
        <pc:spChg chg="mod">
          <ac:chgData name="Prof. Me. Luiz Lozano" userId="c7776665d65e189c" providerId="LiveId" clId="{27C32E82-57D1-49D9-91DA-265F2D4BE645}" dt="2020-07-02T16:10:02.445" v="1062" actId="1076"/>
          <ac:spMkLst>
            <pc:docMk/>
            <pc:sldMk cId="2093253181" sldId="275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49:08.886" v="703" actId="1076"/>
          <ac:spMkLst>
            <pc:docMk/>
            <pc:sldMk cId="2093253181" sldId="275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48:32.106" v="695" actId="26606"/>
          <ac:spMkLst>
            <pc:docMk/>
            <pc:sldMk cId="2093253181" sldId="275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0:48:32.106" v="695" actId="26606"/>
          <ac:spMkLst>
            <pc:docMk/>
            <pc:sldMk cId="2093253181" sldId="275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0:48:32.106" v="695" actId="26606"/>
          <ac:spMkLst>
            <pc:docMk/>
            <pc:sldMk cId="2093253181" sldId="275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0:48:32.106" v="695" actId="26606"/>
          <ac:spMkLst>
            <pc:docMk/>
            <pc:sldMk cId="2093253181" sldId="275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0:48:32.106" v="695" actId="26606"/>
          <ac:spMkLst>
            <pc:docMk/>
            <pc:sldMk cId="2093253181" sldId="275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0:48:32.106" v="695" actId="26606"/>
          <ac:spMkLst>
            <pc:docMk/>
            <pc:sldMk cId="2093253181" sldId="275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0:48:32.106" v="695" actId="26606"/>
          <ac:spMkLst>
            <pc:docMk/>
            <pc:sldMk cId="2093253181" sldId="275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0:48:32.106" v="695" actId="26606"/>
          <ac:picMkLst>
            <pc:docMk/>
            <pc:sldMk cId="2093253181" sldId="275"/>
            <ac:picMk id="5" creationId="{1B573354-D9A0-4199-A52B-296CF11B8061}"/>
          </ac:picMkLst>
        </pc:picChg>
        <pc:picChg chg="add mod">
          <ac:chgData name="Prof. Me. Luiz Lozano" userId="c7776665d65e189c" providerId="LiveId" clId="{27C32E82-57D1-49D9-91DA-265F2D4BE645}" dt="2020-07-02T16:09:59.009" v="1061"/>
          <ac:picMkLst>
            <pc:docMk/>
            <pc:sldMk cId="2093253181" sldId="275"/>
            <ac:picMk id="15" creationId="{94347F8E-0CD1-488B-AC7C-BBD65F9DB162}"/>
          </ac:picMkLst>
        </pc:picChg>
        <pc:picChg chg="add mod">
          <ac:chgData name="Prof. Me. Luiz Lozano" userId="c7776665d65e189c" providerId="LiveId" clId="{27C32E82-57D1-49D9-91DA-265F2D4BE645}" dt="2020-07-02T16:09:59.009" v="1061"/>
          <ac:picMkLst>
            <pc:docMk/>
            <pc:sldMk cId="2093253181" sldId="275"/>
            <ac:picMk id="17" creationId="{E184EDD1-7EA6-4155-BB2C-49436B6E3335}"/>
          </ac:picMkLst>
        </pc:picChg>
        <pc:cxnChg chg="add">
          <ac:chgData name="Prof. Me. Luiz Lozano" userId="c7776665d65e189c" providerId="LiveId" clId="{27C32E82-57D1-49D9-91DA-265F2D4BE645}" dt="2020-06-30T20:48:32.106" v="695" actId="26606"/>
          <ac:cxnSpMkLst>
            <pc:docMk/>
            <pc:sldMk cId="2093253181" sldId="275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0:48:32.106" v="695" actId="26606"/>
          <ac:cxnSpMkLst>
            <pc:docMk/>
            <pc:sldMk cId="2093253181" sldId="275"/>
            <ac:cxnSpMk id="12" creationId="{2AFD8CBA-54A3-4363-991B-B9C631BBFA74}"/>
          </ac:cxnSpMkLst>
        </pc:cxnChg>
      </pc:sldChg>
      <pc:sldChg chg="del">
        <pc:chgData name="Prof. Me. Luiz Lozano" userId="c7776665d65e189c" providerId="LiveId" clId="{27C32E82-57D1-49D9-91DA-265F2D4BE645}" dt="2020-06-30T18:38:08.405" v="37" actId="2696"/>
        <pc:sldMkLst>
          <pc:docMk/>
          <pc:sldMk cId="2514938217" sldId="275"/>
        </pc:sldMkLst>
      </pc:sldChg>
      <pc:sldChg chg="addSp modSp add mod setBg">
        <pc:chgData name="Prof. Me. Luiz Lozano" userId="c7776665d65e189c" providerId="LiveId" clId="{27C32E82-57D1-49D9-91DA-265F2D4BE645}" dt="2020-07-02T16:10:17.826" v="1066" actId="1076"/>
        <pc:sldMkLst>
          <pc:docMk/>
          <pc:sldMk cId="171639275" sldId="276"/>
        </pc:sldMkLst>
        <pc:spChg chg="mod">
          <ac:chgData name="Prof. Me. Luiz Lozano" userId="c7776665d65e189c" providerId="LiveId" clId="{27C32E82-57D1-49D9-91DA-265F2D4BE645}" dt="2020-07-02T16:10:17.826" v="1066" actId="1076"/>
          <ac:spMkLst>
            <pc:docMk/>
            <pc:sldMk cId="171639275" sldId="276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6:10:14.465" v="1065" actId="1076"/>
          <ac:spMkLst>
            <pc:docMk/>
            <pc:sldMk cId="171639275" sldId="276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48:49.296" v="700" actId="26606"/>
          <ac:spMkLst>
            <pc:docMk/>
            <pc:sldMk cId="171639275" sldId="276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0:48:49.296" v="700" actId="26606"/>
          <ac:spMkLst>
            <pc:docMk/>
            <pc:sldMk cId="171639275" sldId="276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0:48:49.296" v="700" actId="26606"/>
          <ac:spMkLst>
            <pc:docMk/>
            <pc:sldMk cId="171639275" sldId="276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0:48:49.296" v="700" actId="26606"/>
          <ac:spMkLst>
            <pc:docMk/>
            <pc:sldMk cId="171639275" sldId="276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0:48:49.296" v="700" actId="26606"/>
          <ac:spMkLst>
            <pc:docMk/>
            <pc:sldMk cId="171639275" sldId="276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0:48:49.296" v="700" actId="26606"/>
          <ac:spMkLst>
            <pc:docMk/>
            <pc:sldMk cId="171639275" sldId="276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0:48:49.296" v="700" actId="26606"/>
          <ac:spMkLst>
            <pc:docMk/>
            <pc:sldMk cId="171639275" sldId="276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0:48:49.296" v="700" actId="26606"/>
          <ac:picMkLst>
            <pc:docMk/>
            <pc:sldMk cId="171639275" sldId="276"/>
            <ac:picMk id="5" creationId="{C43FD0AD-10A2-43CE-86AD-E3AE669827E0}"/>
          </ac:picMkLst>
        </pc:picChg>
        <pc:picChg chg="add mod">
          <ac:chgData name="Prof. Me. Luiz Lozano" userId="c7776665d65e189c" providerId="LiveId" clId="{27C32E82-57D1-49D9-91DA-265F2D4BE645}" dt="2020-07-02T16:10:05.041" v="1063"/>
          <ac:picMkLst>
            <pc:docMk/>
            <pc:sldMk cId="171639275" sldId="276"/>
            <ac:picMk id="15" creationId="{999A52EE-C482-491F-841F-0C2AEAF9756D}"/>
          </ac:picMkLst>
        </pc:picChg>
        <pc:picChg chg="add mod">
          <ac:chgData name="Prof. Me. Luiz Lozano" userId="c7776665d65e189c" providerId="LiveId" clId="{27C32E82-57D1-49D9-91DA-265F2D4BE645}" dt="2020-07-02T16:10:05.041" v="1063"/>
          <ac:picMkLst>
            <pc:docMk/>
            <pc:sldMk cId="171639275" sldId="276"/>
            <ac:picMk id="17" creationId="{9CD85334-2562-4C9A-B5DD-4C4F03914120}"/>
          </ac:picMkLst>
        </pc:picChg>
        <pc:cxnChg chg="add">
          <ac:chgData name="Prof. Me. Luiz Lozano" userId="c7776665d65e189c" providerId="LiveId" clId="{27C32E82-57D1-49D9-91DA-265F2D4BE645}" dt="2020-06-30T20:48:49.296" v="700" actId="26606"/>
          <ac:cxnSpMkLst>
            <pc:docMk/>
            <pc:sldMk cId="171639275" sldId="276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0:48:49.296" v="700" actId="26606"/>
          <ac:cxnSpMkLst>
            <pc:docMk/>
            <pc:sldMk cId="171639275" sldId="276"/>
            <ac:cxnSpMk id="12" creationId="{2AFD8CBA-54A3-4363-991B-B9C631BBFA74}"/>
          </ac:cxnSpMkLst>
        </pc:cxnChg>
      </pc:sldChg>
      <pc:sldChg chg="del">
        <pc:chgData name="Prof. Me. Luiz Lozano" userId="c7776665d65e189c" providerId="LiveId" clId="{27C32E82-57D1-49D9-91DA-265F2D4BE645}" dt="2020-06-30T18:38:08.406" v="38" actId="2696"/>
        <pc:sldMkLst>
          <pc:docMk/>
          <pc:sldMk cId="1896066664" sldId="276"/>
        </pc:sldMkLst>
      </pc:sldChg>
      <pc:sldChg chg="del">
        <pc:chgData name="Prof. Me. Luiz Lozano" userId="c7776665d65e189c" providerId="LiveId" clId="{27C32E82-57D1-49D9-91DA-265F2D4BE645}" dt="2020-06-30T18:38:08.407" v="39" actId="2696"/>
        <pc:sldMkLst>
          <pc:docMk/>
          <pc:sldMk cId="1653733096" sldId="277"/>
        </pc:sldMkLst>
      </pc:sldChg>
      <pc:sldChg chg="addSp modSp add mod setBg">
        <pc:chgData name="Prof. Me. Luiz Lozano" userId="c7776665d65e189c" providerId="LiveId" clId="{27C32E82-57D1-49D9-91DA-265F2D4BE645}" dt="2020-07-02T16:10:27.030" v="1068" actId="1076"/>
        <pc:sldMkLst>
          <pc:docMk/>
          <pc:sldMk cId="4254452654" sldId="277"/>
        </pc:sldMkLst>
        <pc:spChg chg="mod">
          <ac:chgData name="Prof. Me. Luiz Lozano" userId="c7776665d65e189c" providerId="LiveId" clId="{27C32E82-57D1-49D9-91DA-265F2D4BE645}" dt="2020-07-02T16:10:27.030" v="1068" actId="1076"/>
          <ac:spMkLst>
            <pc:docMk/>
            <pc:sldMk cId="4254452654" sldId="277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51:51.278" v="731" actId="26606"/>
          <ac:spMkLst>
            <pc:docMk/>
            <pc:sldMk cId="4254452654" sldId="277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1:51.278" v="731" actId="26606"/>
          <ac:spMkLst>
            <pc:docMk/>
            <pc:sldMk cId="4254452654" sldId="277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0:51:51.278" v="731" actId="26606"/>
          <ac:spMkLst>
            <pc:docMk/>
            <pc:sldMk cId="4254452654" sldId="277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0:51:51.278" v="731" actId="26606"/>
          <ac:spMkLst>
            <pc:docMk/>
            <pc:sldMk cId="4254452654" sldId="277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0:51:51.278" v="731" actId="26606"/>
          <ac:spMkLst>
            <pc:docMk/>
            <pc:sldMk cId="4254452654" sldId="277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0:51:55.648" v="733" actId="1076"/>
          <ac:picMkLst>
            <pc:docMk/>
            <pc:sldMk cId="4254452654" sldId="277"/>
            <ac:picMk id="5" creationId="{F630CFB4-5B47-4822-848D-C9D95DBC906C}"/>
          </ac:picMkLst>
        </pc:picChg>
        <pc:picChg chg="add mod">
          <ac:chgData name="Prof. Me. Luiz Lozano" userId="c7776665d65e189c" providerId="LiveId" clId="{27C32E82-57D1-49D9-91DA-265F2D4BE645}" dt="2020-07-02T16:10:20.955" v="1067"/>
          <ac:picMkLst>
            <pc:docMk/>
            <pc:sldMk cId="4254452654" sldId="277"/>
            <ac:picMk id="9" creationId="{A5B353C4-6201-4389-A263-041EA5D2641F}"/>
          </ac:picMkLst>
        </pc:picChg>
        <pc:picChg chg="add mod">
          <ac:chgData name="Prof. Me. Luiz Lozano" userId="c7776665d65e189c" providerId="LiveId" clId="{27C32E82-57D1-49D9-91DA-265F2D4BE645}" dt="2020-07-02T16:10:20.955" v="1067"/>
          <ac:picMkLst>
            <pc:docMk/>
            <pc:sldMk cId="4254452654" sldId="277"/>
            <ac:picMk id="11" creationId="{FBFAEDA4-B854-4287-A2D9-C78B2D0CF2F3}"/>
          </ac:picMkLst>
        </pc:picChg>
      </pc:sldChg>
      <pc:sldChg chg="del">
        <pc:chgData name="Prof. Me. Luiz Lozano" userId="c7776665d65e189c" providerId="LiveId" clId="{27C32E82-57D1-49D9-91DA-265F2D4BE645}" dt="2020-06-30T18:38:08.408" v="40" actId="2696"/>
        <pc:sldMkLst>
          <pc:docMk/>
          <pc:sldMk cId="122555635" sldId="278"/>
        </pc:sldMkLst>
      </pc:sldChg>
      <pc:sldChg chg="addSp modSp add mod setBg">
        <pc:chgData name="Prof. Me. Luiz Lozano" userId="c7776665d65e189c" providerId="LiveId" clId="{27C32E82-57D1-49D9-91DA-265F2D4BE645}" dt="2020-07-02T19:17:57.729" v="1271" actId="20577"/>
        <pc:sldMkLst>
          <pc:docMk/>
          <pc:sldMk cId="1648814082" sldId="278"/>
        </pc:sldMkLst>
        <pc:spChg chg="mod">
          <ac:chgData name="Prof. Me. Luiz Lozano" userId="c7776665d65e189c" providerId="LiveId" clId="{27C32E82-57D1-49D9-91DA-265F2D4BE645}" dt="2020-07-02T16:10:37.784" v="1070" actId="1076"/>
          <ac:spMkLst>
            <pc:docMk/>
            <pc:sldMk cId="1648814082" sldId="278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9:17:57.729" v="1271" actId="20577"/>
          <ac:spMkLst>
            <pc:docMk/>
            <pc:sldMk cId="1648814082" sldId="278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2:24.291" v="737" actId="26606"/>
          <ac:spMkLst>
            <pc:docMk/>
            <pc:sldMk cId="1648814082" sldId="278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0:52:24.291" v="737" actId="26606"/>
          <ac:spMkLst>
            <pc:docMk/>
            <pc:sldMk cId="1648814082" sldId="278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0:52:24.291" v="737" actId="26606"/>
          <ac:spMkLst>
            <pc:docMk/>
            <pc:sldMk cId="1648814082" sldId="278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0:52:24.291" v="737" actId="26606"/>
          <ac:spMkLst>
            <pc:docMk/>
            <pc:sldMk cId="1648814082" sldId="278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0:52:24.291" v="737" actId="26606"/>
          <ac:picMkLst>
            <pc:docMk/>
            <pc:sldMk cId="1648814082" sldId="278"/>
            <ac:picMk id="5" creationId="{B195FC8A-3628-4B96-9896-AADB33716EF7}"/>
          </ac:picMkLst>
        </pc:picChg>
        <pc:picChg chg="add mod">
          <ac:chgData name="Prof. Me. Luiz Lozano" userId="c7776665d65e189c" providerId="LiveId" clId="{27C32E82-57D1-49D9-91DA-265F2D4BE645}" dt="2020-07-02T16:10:30.370" v="1069"/>
          <ac:picMkLst>
            <pc:docMk/>
            <pc:sldMk cId="1648814082" sldId="278"/>
            <ac:picMk id="9" creationId="{72937204-8751-4D2A-A230-FBA273E4C9B1}"/>
          </ac:picMkLst>
        </pc:picChg>
        <pc:picChg chg="add mod">
          <ac:chgData name="Prof. Me. Luiz Lozano" userId="c7776665d65e189c" providerId="LiveId" clId="{27C32E82-57D1-49D9-91DA-265F2D4BE645}" dt="2020-07-02T16:10:30.370" v="1069"/>
          <ac:picMkLst>
            <pc:docMk/>
            <pc:sldMk cId="1648814082" sldId="278"/>
            <ac:picMk id="11" creationId="{E8D2343A-7FB3-490F-8A33-6C814172E462}"/>
          </ac:picMkLst>
        </pc:picChg>
      </pc:sldChg>
      <pc:sldChg chg="addSp modSp add mod setBg">
        <pc:chgData name="Prof. Me. Luiz Lozano" userId="c7776665d65e189c" providerId="LiveId" clId="{27C32E82-57D1-49D9-91DA-265F2D4BE645}" dt="2020-07-02T19:18:12.076" v="1274" actId="20577"/>
        <pc:sldMkLst>
          <pc:docMk/>
          <pc:sldMk cId="1104344818" sldId="279"/>
        </pc:sldMkLst>
        <pc:spChg chg="mod">
          <ac:chgData name="Prof. Me. Luiz Lozano" userId="c7776665d65e189c" providerId="LiveId" clId="{27C32E82-57D1-49D9-91DA-265F2D4BE645}" dt="2020-07-02T16:10:44.498" v="1071" actId="1076"/>
          <ac:spMkLst>
            <pc:docMk/>
            <pc:sldMk cId="1104344818" sldId="279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9:18:12.076" v="1274" actId="20577"/>
          <ac:spMkLst>
            <pc:docMk/>
            <pc:sldMk cId="1104344818" sldId="279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2:36.473" v="741" actId="26606"/>
          <ac:spMkLst>
            <pc:docMk/>
            <pc:sldMk cId="1104344818" sldId="279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0:52:36.473" v="741" actId="26606"/>
          <ac:spMkLst>
            <pc:docMk/>
            <pc:sldMk cId="1104344818" sldId="279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0:52:36.473" v="741" actId="26606"/>
          <ac:spMkLst>
            <pc:docMk/>
            <pc:sldMk cId="1104344818" sldId="279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0:52:36.473" v="741" actId="26606"/>
          <ac:spMkLst>
            <pc:docMk/>
            <pc:sldMk cId="1104344818" sldId="279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0:52:36.473" v="741" actId="26606"/>
          <ac:spMkLst>
            <pc:docMk/>
            <pc:sldMk cId="1104344818" sldId="279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0:52:36.473" v="741" actId="26606"/>
          <ac:spMkLst>
            <pc:docMk/>
            <pc:sldMk cId="1104344818" sldId="279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0:52:36.473" v="741" actId="26606"/>
          <ac:spMkLst>
            <pc:docMk/>
            <pc:sldMk cId="1104344818" sldId="279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0:52:36.473" v="741" actId="26606"/>
          <ac:picMkLst>
            <pc:docMk/>
            <pc:sldMk cId="1104344818" sldId="279"/>
            <ac:picMk id="5" creationId="{AE6FD7DA-CFA0-4C53-8C94-A3B4B45AD898}"/>
          </ac:picMkLst>
        </pc:picChg>
        <pc:picChg chg="add mod">
          <ac:chgData name="Prof. Me. Luiz Lozano" userId="c7776665d65e189c" providerId="LiveId" clId="{27C32E82-57D1-49D9-91DA-265F2D4BE645}" dt="2020-07-02T16:10:45.182" v="1072"/>
          <ac:picMkLst>
            <pc:docMk/>
            <pc:sldMk cId="1104344818" sldId="279"/>
            <ac:picMk id="15" creationId="{7225E5AE-CC8D-4C0E-BD7C-36D442081594}"/>
          </ac:picMkLst>
        </pc:picChg>
        <pc:picChg chg="add mod">
          <ac:chgData name="Prof. Me. Luiz Lozano" userId="c7776665d65e189c" providerId="LiveId" clId="{27C32E82-57D1-49D9-91DA-265F2D4BE645}" dt="2020-07-02T16:10:45.182" v="1072"/>
          <ac:picMkLst>
            <pc:docMk/>
            <pc:sldMk cId="1104344818" sldId="279"/>
            <ac:picMk id="17" creationId="{19FA3448-7129-45E7-B10C-39795AF399D5}"/>
          </ac:picMkLst>
        </pc:picChg>
        <pc:cxnChg chg="add">
          <ac:chgData name="Prof. Me. Luiz Lozano" userId="c7776665d65e189c" providerId="LiveId" clId="{27C32E82-57D1-49D9-91DA-265F2D4BE645}" dt="2020-06-30T20:52:36.473" v="741" actId="26606"/>
          <ac:cxnSpMkLst>
            <pc:docMk/>
            <pc:sldMk cId="1104344818" sldId="279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0:52:36.473" v="741" actId="26606"/>
          <ac:cxnSpMkLst>
            <pc:docMk/>
            <pc:sldMk cId="1104344818" sldId="279"/>
            <ac:cxnSpMk id="12" creationId="{2AFD8CBA-54A3-4363-991B-B9C631BBFA74}"/>
          </ac:cxnSpMkLst>
        </pc:cxnChg>
      </pc:sldChg>
      <pc:sldChg chg="del">
        <pc:chgData name="Prof. Me. Luiz Lozano" userId="c7776665d65e189c" providerId="LiveId" clId="{27C32E82-57D1-49D9-91DA-265F2D4BE645}" dt="2020-06-30T18:38:08.409" v="41" actId="2696"/>
        <pc:sldMkLst>
          <pc:docMk/>
          <pc:sldMk cId="2909475606" sldId="279"/>
        </pc:sldMkLst>
      </pc:sldChg>
      <pc:sldChg chg="addSp modSp add mod setBg">
        <pc:chgData name="Prof. Me. Luiz Lozano" userId="c7776665d65e189c" providerId="LiveId" clId="{27C32E82-57D1-49D9-91DA-265F2D4BE645}" dt="2020-07-02T16:10:48.665" v="1073"/>
        <pc:sldMkLst>
          <pc:docMk/>
          <pc:sldMk cId="2230854623" sldId="280"/>
        </pc:sldMkLst>
        <pc:spChg chg="mod">
          <ac:chgData name="Prof. Me. Luiz Lozano" userId="c7776665d65e189c" providerId="LiveId" clId="{27C32E82-57D1-49D9-91DA-265F2D4BE645}" dt="2020-06-30T20:56:22.172" v="785" actId="255"/>
          <ac:spMkLst>
            <pc:docMk/>
            <pc:sldMk cId="2230854623" sldId="280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55:55.131" v="777" actId="255"/>
          <ac:spMkLst>
            <pc:docMk/>
            <pc:sldMk cId="2230854623" sldId="280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3:33.874" v="745" actId="26606"/>
          <ac:spMkLst>
            <pc:docMk/>
            <pc:sldMk cId="2230854623" sldId="280"/>
            <ac:spMk id="26" creationId="{66D61E08-70C3-48D8-BEA0-787111DC30DA}"/>
          </ac:spMkLst>
        </pc:spChg>
        <pc:spChg chg="add">
          <ac:chgData name="Prof. Me. Luiz Lozano" userId="c7776665d65e189c" providerId="LiveId" clId="{27C32E82-57D1-49D9-91DA-265F2D4BE645}" dt="2020-06-30T20:53:33.874" v="745" actId="26606"/>
          <ac:spMkLst>
            <pc:docMk/>
            <pc:sldMk cId="2230854623" sldId="280"/>
            <ac:spMk id="28" creationId="{FC55298F-0AE5-478E-AD2B-03C2614C5833}"/>
          </ac:spMkLst>
        </pc:spChg>
        <pc:spChg chg="add">
          <ac:chgData name="Prof. Me. Luiz Lozano" userId="c7776665d65e189c" providerId="LiveId" clId="{27C32E82-57D1-49D9-91DA-265F2D4BE645}" dt="2020-06-30T20:53:33.874" v="745" actId="26606"/>
          <ac:spMkLst>
            <pc:docMk/>
            <pc:sldMk cId="2230854623" sldId="280"/>
            <ac:spMk id="30" creationId="{C180E4EA-0B63-4779-A895-7E90E71088F3}"/>
          </ac:spMkLst>
        </pc:spChg>
        <pc:spChg chg="add">
          <ac:chgData name="Prof. Me. Luiz Lozano" userId="c7776665d65e189c" providerId="LiveId" clId="{27C32E82-57D1-49D9-91DA-265F2D4BE645}" dt="2020-06-30T20:53:33.874" v="745" actId="26606"/>
          <ac:spMkLst>
            <pc:docMk/>
            <pc:sldMk cId="2230854623" sldId="280"/>
            <ac:spMk id="32" creationId="{CEE01D9D-3DE8-4EED-B0D3-8F3C79CC7673}"/>
          </ac:spMkLst>
        </pc:spChg>
        <pc:spChg chg="add">
          <ac:chgData name="Prof. Me. Luiz Lozano" userId="c7776665d65e189c" providerId="LiveId" clId="{27C32E82-57D1-49D9-91DA-265F2D4BE645}" dt="2020-06-30T20:53:33.874" v="745" actId="26606"/>
          <ac:spMkLst>
            <pc:docMk/>
            <pc:sldMk cId="2230854623" sldId="280"/>
            <ac:spMk id="34" creationId="{89AF5CE9-607F-43F4-8983-DCD6DA4051FD}"/>
          </ac:spMkLst>
        </pc:spChg>
        <pc:spChg chg="add">
          <ac:chgData name="Prof. Me. Luiz Lozano" userId="c7776665d65e189c" providerId="LiveId" clId="{27C32E82-57D1-49D9-91DA-265F2D4BE645}" dt="2020-06-30T20:53:33.874" v="745" actId="26606"/>
          <ac:spMkLst>
            <pc:docMk/>
            <pc:sldMk cId="2230854623" sldId="280"/>
            <ac:spMk id="36" creationId="{6EEA2DBD-9E1E-4521-8C01-F32AD18A89E3}"/>
          </ac:spMkLst>
        </pc:spChg>
        <pc:spChg chg="add">
          <ac:chgData name="Prof. Me. Luiz Lozano" userId="c7776665d65e189c" providerId="LiveId" clId="{27C32E82-57D1-49D9-91DA-265F2D4BE645}" dt="2020-06-30T20:53:33.874" v="745" actId="26606"/>
          <ac:spMkLst>
            <pc:docMk/>
            <pc:sldMk cId="2230854623" sldId="280"/>
            <ac:spMk id="38" creationId="{15BBD2C1-BA9B-46A9-A27A-33498B169272}"/>
          </ac:spMkLst>
        </pc:spChg>
        <pc:grpChg chg="add">
          <ac:chgData name="Prof. Me. Luiz Lozano" userId="c7776665d65e189c" providerId="LiveId" clId="{27C32E82-57D1-49D9-91DA-265F2D4BE645}" dt="2020-06-30T20:53:33.874" v="745" actId="26606"/>
          <ac:grpSpMkLst>
            <pc:docMk/>
            <pc:sldMk cId="2230854623" sldId="280"/>
            <ac:grpSpMk id="10" creationId="{A5AFB369-4673-4727-A7CD-D86AFE0AE069}"/>
          </ac:grpSpMkLst>
        </pc:grpChg>
        <pc:picChg chg="add mod ord">
          <ac:chgData name="Prof. Me. Luiz Lozano" userId="c7776665d65e189c" providerId="LiveId" clId="{27C32E82-57D1-49D9-91DA-265F2D4BE645}" dt="2020-06-30T20:53:33.874" v="745" actId="26606"/>
          <ac:picMkLst>
            <pc:docMk/>
            <pc:sldMk cId="2230854623" sldId="280"/>
            <ac:picMk id="5" creationId="{9967DDBC-9D7B-4837-B8EE-297049FA63D6}"/>
          </ac:picMkLst>
        </pc:picChg>
        <pc:picChg chg="add mod">
          <ac:chgData name="Prof. Me. Luiz Lozano" userId="c7776665d65e189c" providerId="LiveId" clId="{27C32E82-57D1-49D9-91DA-265F2D4BE645}" dt="2020-07-02T16:10:48.665" v="1073"/>
          <ac:picMkLst>
            <pc:docMk/>
            <pc:sldMk cId="2230854623" sldId="280"/>
            <ac:picMk id="25" creationId="{6045633A-11FF-4E73-B5F7-6BA5E29E6932}"/>
          </ac:picMkLst>
        </pc:picChg>
        <pc:picChg chg="add mod">
          <ac:chgData name="Prof. Me. Luiz Lozano" userId="c7776665d65e189c" providerId="LiveId" clId="{27C32E82-57D1-49D9-91DA-265F2D4BE645}" dt="2020-07-02T16:10:48.665" v="1073"/>
          <ac:picMkLst>
            <pc:docMk/>
            <pc:sldMk cId="2230854623" sldId="280"/>
            <ac:picMk id="27" creationId="{7021AEF1-7C4B-48BB-BCFC-AEF7A8C80766}"/>
          </ac:picMkLst>
        </pc:picChg>
        <pc:cxnChg chg="add">
          <ac:chgData name="Prof. Me. Luiz Lozano" userId="c7776665d65e189c" providerId="LiveId" clId="{27C32E82-57D1-49D9-91DA-265F2D4BE645}" dt="2020-06-30T20:53:33.874" v="745" actId="26606"/>
          <ac:cxnSpMkLst>
            <pc:docMk/>
            <pc:sldMk cId="2230854623" sldId="280"/>
            <ac:cxnSpMk id="22" creationId="{A57C1A16-B8AB-4D99-A195-A38F556A6486}"/>
          </ac:cxnSpMkLst>
        </pc:cxnChg>
        <pc:cxnChg chg="add">
          <ac:chgData name="Prof. Me. Luiz Lozano" userId="c7776665d65e189c" providerId="LiveId" clId="{27C32E82-57D1-49D9-91DA-265F2D4BE645}" dt="2020-06-30T20:53:33.874" v="745" actId="26606"/>
          <ac:cxnSpMkLst>
            <pc:docMk/>
            <pc:sldMk cId="2230854623" sldId="280"/>
            <ac:cxnSpMk id="24" creationId="{F8A9B20B-D1DD-4573-B5EC-558029519236}"/>
          </ac:cxnSpMkLst>
        </pc:cxnChg>
      </pc:sldChg>
      <pc:sldChg chg="del">
        <pc:chgData name="Prof. Me. Luiz Lozano" userId="c7776665d65e189c" providerId="LiveId" clId="{27C32E82-57D1-49D9-91DA-265F2D4BE645}" dt="2020-06-30T18:38:08.410" v="42" actId="2696"/>
        <pc:sldMkLst>
          <pc:docMk/>
          <pc:sldMk cId="3812589338" sldId="280"/>
        </pc:sldMkLst>
      </pc:sldChg>
      <pc:sldChg chg="del">
        <pc:chgData name="Prof. Me. Luiz Lozano" userId="c7776665d65e189c" providerId="LiveId" clId="{27C32E82-57D1-49D9-91DA-265F2D4BE645}" dt="2020-06-30T18:38:08.412" v="43" actId="2696"/>
        <pc:sldMkLst>
          <pc:docMk/>
          <pc:sldMk cId="1101826817" sldId="281"/>
        </pc:sldMkLst>
      </pc:sldChg>
      <pc:sldChg chg="addSp modSp add mod setBg">
        <pc:chgData name="Prof. Me. Luiz Lozano" userId="c7776665d65e189c" providerId="LiveId" clId="{27C32E82-57D1-49D9-91DA-265F2D4BE645}" dt="2020-07-02T16:10:51.113" v="1074"/>
        <pc:sldMkLst>
          <pc:docMk/>
          <pc:sldMk cId="2376003337" sldId="281"/>
        </pc:sldMkLst>
        <pc:spChg chg="mod">
          <ac:chgData name="Prof. Me. Luiz Lozano" userId="c7776665d65e189c" providerId="LiveId" clId="{27C32E82-57D1-49D9-91DA-265F2D4BE645}" dt="2020-06-30T20:56:32.725" v="791" actId="255"/>
          <ac:spMkLst>
            <pc:docMk/>
            <pc:sldMk cId="2376003337" sldId="281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55:48.073" v="776" actId="27636"/>
          <ac:spMkLst>
            <pc:docMk/>
            <pc:sldMk cId="2376003337" sldId="281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4:23.180" v="749" actId="26606"/>
          <ac:spMkLst>
            <pc:docMk/>
            <pc:sldMk cId="2376003337" sldId="281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0:54:23.180" v="749" actId="26606"/>
          <ac:spMkLst>
            <pc:docMk/>
            <pc:sldMk cId="2376003337" sldId="281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0:54:23.180" v="749" actId="26606"/>
          <ac:spMkLst>
            <pc:docMk/>
            <pc:sldMk cId="2376003337" sldId="281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0:54:23.180" v="749" actId="26606"/>
          <ac:spMkLst>
            <pc:docMk/>
            <pc:sldMk cId="2376003337" sldId="281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0:54:23.180" v="749" actId="26606"/>
          <ac:picMkLst>
            <pc:docMk/>
            <pc:sldMk cId="2376003337" sldId="281"/>
            <ac:picMk id="5" creationId="{812BAE4C-BA08-4D86-B779-3FC76B221116}"/>
          </ac:picMkLst>
        </pc:picChg>
        <pc:picChg chg="add mod">
          <ac:chgData name="Prof. Me. Luiz Lozano" userId="c7776665d65e189c" providerId="LiveId" clId="{27C32E82-57D1-49D9-91DA-265F2D4BE645}" dt="2020-07-02T16:10:51.113" v="1074"/>
          <ac:picMkLst>
            <pc:docMk/>
            <pc:sldMk cId="2376003337" sldId="281"/>
            <ac:picMk id="9" creationId="{E896B283-C5BA-420B-A258-25A975C39818}"/>
          </ac:picMkLst>
        </pc:picChg>
        <pc:picChg chg="add mod">
          <ac:chgData name="Prof. Me. Luiz Lozano" userId="c7776665d65e189c" providerId="LiveId" clId="{27C32E82-57D1-49D9-91DA-265F2D4BE645}" dt="2020-07-02T16:10:51.113" v="1074"/>
          <ac:picMkLst>
            <pc:docMk/>
            <pc:sldMk cId="2376003337" sldId="281"/>
            <ac:picMk id="11" creationId="{D061B1A6-B3B3-4BC9-96F6-B2D35EBA6C65}"/>
          </ac:picMkLst>
        </pc:picChg>
      </pc:sldChg>
      <pc:sldChg chg="del">
        <pc:chgData name="Prof. Me. Luiz Lozano" userId="c7776665d65e189c" providerId="LiveId" clId="{27C32E82-57D1-49D9-91DA-265F2D4BE645}" dt="2020-06-30T18:38:08.412" v="44" actId="2696"/>
        <pc:sldMkLst>
          <pc:docMk/>
          <pc:sldMk cId="2481727718" sldId="282"/>
        </pc:sldMkLst>
      </pc:sldChg>
      <pc:sldChg chg="addSp modSp add mod setBg">
        <pc:chgData name="Prof. Me. Luiz Lozano" userId="c7776665d65e189c" providerId="LiveId" clId="{27C32E82-57D1-49D9-91DA-265F2D4BE645}" dt="2020-07-02T16:10:57.153" v="1076" actId="1076"/>
        <pc:sldMkLst>
          <pc:docMk/>
          <pc:sldMk cId="3419930950" sldId="282"/>
        </pc:sldMkLst>
        <pc:spChg chg="mod">
          <ac:chgData name="Prof. Me. Luiz Lozano" userId="c7776665d65e189c" providerId="LiveId" clId="{27C32E82-57D1-49D9-91DA-265F2D4BE645}" dt="2020-07-02T16:10:57.153" v="1076" actId="1076"/>
          <ac:spMkLst>
            <pc:docMk/>
            <pc:sldMk cId="3419930950" sldId="282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55:40.321" v="774" actId="255"/>
          <ac:spMkLst>
            <pc:docMk/>
            <pc:sldMk cId="3419930950" sldId="282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5:35.863" v="773" actId="26606"/>
          <ac:spMkLst>
            <pc:docMk/>
            <pc:sldMk cId="3419930950" sldId="282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0:55:35.863" v="773" actId="26606"/>
          <ac:spMkLst>
            <pc:docMk/>
            <pc:sldMk cId="3419930950" sldId="282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0:55:35.863" v="773" actId="26606"/>
          <ac:spMkLst>
            <pc:docMk/>
            <pc:sldMk cId="3419930950" sldId="282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0:55:35.863" v="773" actId="26606"/>
          <ac:spMkLst>
            <pc:docMk/>
            <pc:sldMk cId="3419930950" sldId="282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0:55:35.863" v="773" actId="26606"/>
          <ac:spMkLst>
            <pc:docMk/>
            <pc:sldMk cId="3419930950" sldId="282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0:55:35.863" v="773" actId="26606"/>
          <ac:spMkLst>
            <pc:docMk/>
            <pc:sldMk cId="3419930950" sldId="282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0:55:35.863" v="773" actId="26606"/>
          <ac:spMkLst>
            <pc:docMk/>
            <pc:sldMk cId="3419930950" sldId="282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0:55:35.863" v="773" actId="26606"/>
          <ac:picMkLst>
            <pc:docMk/>
            <pc:sldMk cId="3419930950" sldId="282"/>
            <ac:picMk id="5" creationId="{3BE0C053-6A0E-4882-B067-B25F3D4B3236}"/>
          </ac:picMkLst>
        </pc:picChg>
        <pc:picChg chg="add mod">
          <ac:chgData name="Prof. Me. Luiz Lozano" userId="c7776665d65e189c" providerId="LiveId" clId="{27C32E82-57D1-49D9-91DA-265F2D4BE645}" dt="2020-07-02T16:10:52.907" v="1075"/>
          <ac:picMkLst>
            <pc:docMk/>
            <pc:sldMk cId="3419930950" sldId="282"/>
            <ac:picMk id="15" creationId="{A60D6D98-13E8-480A-89D5-4711EA65ACD6}"/>
          </ac:picMkLst>
        </pc:picChg>
        <pc:picChg chg="add mod">
          <ac:chgData name="Prof. Me. Luiz Lozano" userId="c7776665d65e189c" providerId="LiveId" clId="{27C32E82-57D1-49D9-91DA-265F2D4BE645}" dt="2020-07-02T16:10:52.907" v="1075"/>
          <ac:picMkLst>
            <pc:docMk/>
            <pc:sldMk cId="3419930950" sldId="282"/>
            <ac:picMk id="17" creationId="{6CD319E4-76BA-4120-9AF6-CA66FCA1CD38}"/>
          </ac:picMkLst>
        </pc:picChg>
        <pc:cxnChg chg="add">
          <ac:chgData name="Prof. Me. Luiz Lozano" userId="c7776665d65e189c" providerId="LiveId" clId="{27C32E82-57D1-49D9-91DA-265F2D4BE645}" dt="2020-06-30T20:55:35.863" v="773" actId="26606"/>
          <ac:cxnSpMkLst>
            <pc:docMk/>
            <pc:sldMk cId="3419930950" sldId="282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0:55:35.863" v="773" actId="26606"/>
          <ac:cxnSpMkLst>
            <pc:docMk/>
            <pc:sldMk cId="3419930950" sldId="282"/>
            <ac:cxnSpMk id="12" creationId="{2AFD8CBA-54A3-4363-991B-B9C631BBFA74}"/>
          </ac:cxnSpMkLst>
        </pc:cxnChg>
      </pc:sldChg>
      <pc:sldChg chg="del">
        <pc:chgData name="Prof. Me. Luiz Lozano" userId="c7776665d65e189c" providerId="LiveId" clId="{27C32E82-57D1-49D9-91DA-265F2D4BE645}" dt="2020-06-30T18:38:08.426" v="45" actId="2696"/>
        <pc:sldMkLst>
          <pc:docMk/>
          <pc:sldMk cId="1701778907" sldId="283"/>
        </pc:sldMkLst>
      </pc:sldChg>
      <pc:sldChg chg="addSp modSp add mod setBg">
        <pc:chgData name="Prof. Me. Luiz Lozano" userId="c7776665d65e189c" providerId="LiveId" clId="{27C32E82-57D1-49D9-91DA-265F2D4BE645}" dt="2020-07-02T19:19:04.789" v="1275" actId="20577"/>
        <pc:sldMkLst>
          <pc:docMk/>
          <pc:sldMk cId="3733616637" sldId="283"/>
        </pc:sldMkLst>
        <pc:spChg chg="mod">
          <ac:chgData name="Prof. Me. Luiz Lozano" userId="c7776665d65e189c" providerId="LiveId" clId="{27C32E82-57D1-49D9-91DA-265F2D4BE645}" dt="2020-06-30T20:57:58.629" v="819" actId="255"/>
          <ac:spMkLst>
            <pc:docMk/>
            <pc:sldMk cId="3733616637" sldId="283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9:19:04.789" v="1275" actId="20577"/>
          <ac:spMkLst>
            <pc:docMk/>
            <pc:sldMk cId="3733616637" sldId="283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6:47.940" v="798" actId="26606"/>
          <ac:spMkLst>
            <pc:docMk/>
            <pc:sldMk cId="3733616637" sldId="283"/>
            <ac:spMk id="10" creationId="{3BCB5F6A-9EB0-40B0-9D13-3023E9A20508}"/>
          </ac:spMkLst>
        </pc:spChg>
        <pc:picChg chg="add mod">
          <ac:chgData name="Prof. Me. Luiz Lozano" userId="c7776665d65e189c" providerId="LiveId" clId="{27C32E82-57D1-49D9-91DA-265F2D4BE645}" dt="2020-06-30T20:56:47.940" v="798" actId="26606"/>
          <ac:picMkLst>
            <pc:docMk/>
            <pc:sldMk cId="3733616637" sldId="283"/>
            <ac:picMk id="5" creationId="{12680F13-03FB-416A-8E8A-19C549EC9301}"/>
          </ac:picMkLst>
        </pc:picChg>
        <pc:picChg chg="add mod">
          <ac:chgData name="Prof. Me. Luiz Lozano" userId="c7776665d65e189c" providerId="LiveId" clId="{27C32E82-57D1-49D9-91DA-265F2D4BE645}" dt="2020-07-02T16:10:59.415" v="1077"/>
          <ac:picMkLst>
            <pc:docMk/>
            <pc:sldMk cId="3733616637" sldId="283"/>
            <ac:picMk id="6" creationId="{8071F3EF-0427-4414-939D-0BED541999A3}"/>
          </ac:picMkLst>
        </pc:picChg>
        <pc:picChg chg="add mod">
          <ac:chgData name="Prof. Me. Luiz Lozano" userId="c7776665d65e189c" providerId="LiveId" clId="{27C32E82-57D1-49D9-91DA-265F2D4BE645}" dt="2020-07-02T16:10:59.415" v="1077"/>
          <ac:picMkLst>
            <pc:docMk/>
            <pc:sldMk cId="3733616637" sldId="283"/>
            <ac:picMk id="7" creationId="{142AC596-80E0-47AB-A917-0A29C9B68242}"/>
          </ac:picMkLst>
        </pc:picChg>
      </pc:sldChg>
      <pc:sldChg chg="addSp modSp add mod ord setBg">
        <pc:chgData name="Prof. Me. Luiz Lozano" userId="c7776665d65e189c" providerId="LiveId" clId="{27C32E82-57D1-49D9-91DA-265F2D4BE645}" dt="2020-07-02T16:11:06.221" v="1079" actId="1076"/>
        <pc:sldMkLst>
          <pc:docMk/>
          <pc:sldMk cId="3388710023" sldId="284"/>
        </pc:sldMkLst>
        <pc:spChg chg="mod">
          <ac:chgData name="Prof. Me. Luiz Lozano" userId="c7776665d65e189c" providerId="LiveId" clId="{27C32E82-57D1-49D9-91DA-265F2D4BE645}" dt="2020-07-02T16:11:06.221" v="1079" actId="1076"/>
          <ac:spMkLst>
            <pc:docMk/>
            <pc:sldMk cId="3388710023" sldId="284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0:57:37.174" v="808" actId="26606"/>
          <ac:spMkLst>
            <pc:docMk/>
            <pc:sldMk cId="3388710023" sldId="284"/>
            <ac:spMk id="3" creationId="{1D512B0B-5895-4D7C-A860-A40EB90E53D5}"/>
          </ac:spMkLst>
        </pc:spChg>
        <pc:picChg chg="add mod">
          <ac:chgData name="Prof. Me. Luiz Lozano" userId="c7776665d65e189c" providerId="LiveId" clId="{27C32E82-57D1-49D9-91DA-265F2D4BE645}" dt="2020-06-30T20:57:39.833" v="809" actId="14100"/>
          <ac:picMkLst>
            <pc:docMk/>
            <pc:sldMk cId="3388710023" sldId="284"/>
            <ac:picMk id="5" creationId="{25F8627B-BD5B-4A8B-B367-2B6B6DA53E3B}"/>
          </ac:picMkLst>
        </pc:picChg>
        <pc:picChg chg="add mod">
          <ac:chgData name="Prof. Me. Luiz Lozano" userId="c7776665d65e189c" providerId="LiveId" clId="{27C32E82-57D1-49D9-91DA-265F2D4BE645}" dt="2020-07-02T16:11:02.636" v="1078"/>
          <ac:picMkLst>
            <pc:docMk/>
            <pc:sldMk cId="3388710023" sldId="284"/>
            <ac:picMk id="6" creationId="{5ED33BB2-9235-4547-8597-CCA0A4CC177E}"/>
          </ac:picMkLst>
        </pc:picChg>
        <pc:picChg chg="add mod">
          <ac:chgData name="Prof. Me. Luiz Lozano" userId="c7776665d65e189c" providerId="LiveId" clId="{27C32E82-57D1-49D9-91DA-265F2D4BE645}" dt="2020-07-02T16:11:02.636" v="1078"/>
          <ac:picMkLst>
            <pc:docMk/>
            <pc:sldMk cId="3388710023" sldId="284"/>
            <ac:picMk id="7" creationId="{22F8C93F-743B-48E0-95A4-BF9716EEB1D9}"/>
          </ac:picMkLst>
        </pc:picChg>
      </pc:sldChg>
      <pc:sldChg chg="del">
        <pc:chgData name="Prof. Me. Luiz Lozano" userId="c7776665d65e189c" providerId="LiveId" clId="{27C32E82-57D1-49D9-91DA-265F2D4BE645}" dt="2020-06-30T18:38:08.366" v="1" actId="2696"/>
        <pc:sldMkLst>
          <pc:docMk/>
          <pc:sldMk cId="3952663206" sldId="284"/>
        </pc:sldMkLst>
      </pc:sldChg>
      <pc:sldChg chg="addSp delSp modSp add mod setBg">
        <pc:chgData name="Prof. Me. Luiz Lozano" userId="c7776665d65e189c" providerId="LiveId" clId="{27C32E82-57D1-49D9-91DA-265F2D4BE645}" dt="2020-07-02T19:19:58.545" v="1278" actId="1076"/>
        <pc:sldMkLst>
          <pc:docMk/>
          <pc:sldMk cId="3495834923" sldId="285"/>
        </pc:sldMkLst>
        <pc:spChg chg="mod">
          <ac:chgData name="Prof. Me. Luiz Lozano" userId="c7776665d65e189c" providerId="LiveId" clId="{27C32E82-57D1-49D9-91DA-265F2D4BE645}" dt="2020-07-02T19:19:55.551" v="1277" actId="1076"/>
          <ac:spMkLst>
            <pc:docMk/>
            <pc:sldMk cId="3495834923" sldId="285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9:19:58.545" v="1278" actId="1076"/>
          <ac:spMkLst>
            <pc:docMk/>
            <pc:sldMk cId="3495834923" sldId="285"/>
            <ac:spMk id="3" creationId="{1D512B0B-5895-4D7C-A860-A40EB90E53D5}"/>
          </ac:spMkLst>
        </pc:spChg>
        <pc:grpChg chg="add">
          <ac:chgData name="Prof. Me. Luiz Lozano" userId="c7776665d65e189c" providerId="LiveId" clId="{27C32E82-57D1-49D9-91DA-265F2D4BE645}" dt="2020-06-30T20:58:39.139" v="839" actId="26606"/>
          <ac:grpSpMkLst>
            <pc:docMk/>
            <pc:sldMk cId="3495834923" sldId="285"/>
            <ac:grpSpMk id="11" creationId="{4815A7B4-532E-48C9-AC24-D78ACF3339DB}"/>
          </ac:grpSpMkLst>
        </pc:grpChg>
        <pc:picChg chg="del">
          <ac:chgData name="Prof. Me. Luiz Lozano" userId="c7776665d65e189c" providerId="LiveId" clId="{27C32E82-57D1-49D9-91DA-265F2D4BE645}" dt="2020-06-30T19:51:59.889" v="340" actId="478"/>
          <ac:picMkLst>
            <pc:docMk/>
            <pc:sldMk cId="3495834923" sldId="285"/>
            <ac:picMk id="5" creationId="{25F8627B-BD5B-4A8B-B367-2B6B6DA53E3B}"/>
          </ac:picMkLst>
        </pc:picChg>
        <pc:picChg chg="add mod">
          <ac:chgData name="Prof. Me. Luiz Lozano" userId="c7776665d65e189c" providerId="LiveId" clId="{27C32E82-57D1-49D9-91DA-265F2D4BE645}" dt="2020-07-02T19:19:53.099" v="1276" actId="14100"/>
          <ac:picMkLst>
            <pc:docMk/>
            <pc:sldMk cId="3495834923" sldId="285"/>
            <ac:picMk id="6" creationId="{0AD584BE-8D5E-4EFD-9344-804701AF7DD3}"/>
          </ac:picMkLst>
        </pc:picChg>
        <pc:picChg chg="add mod">
          <ac:chgData name="Prof. Me. Luiz Lozano" userId="c7776665d65e189c" providerId="LiveId" clId="{27C32E82-57D1-49D9-91DA-265F2D4BE645}" dt="2020-07-02T16:11:08.207" v="1080"/>
          <ac:picMkLst>
            <pc:docMk/>
            <pc:sldMk cId="3495834923" sldId="285"/>
            <ac:picMk id="22" creationId="{6C69E0DC-312E-449E-B7C4-5F2A842BB798}"/>
          </ac:picMkLst>
        </pc:picChg>
        <pc:picChg chg="add mod">
          <ac:chgData name="Prof. Me. Luiz Lozano" userId="c7776665d65e189c" providerId="LiveId" clId="{27C32E82-57D1-49D9-91DA-265F2D4BE645}" dt="2020-07-02T16:11:08.207" v="1080"/>
          <ac:picMkLst>
            <pc:docMk/>
            <pc:sldMk cId="3495834923" sldId="285"/>
            <ac:picMk id="23" creationId="{B6D21879-E80B-445B-86D9-628D242EA833}"/>
          </ac:picMkLst>
        </pc:picChg>
      </pc:sldChg>
      <pc:sldChg chg="del">
        <pc:chgData name="Prof. Me. Luiz Lozano" userId="c7776665d65e189c" providerId="LiveId" clId="{27C32E82-57D1-49D9-91DA-265F2D4BE645}" dt="2020-06-30T18:38:08.404" v="36" actId="2696"/>
        <pc:sldMkLst>
          <pc:docMk/>
          <pc:sldMk cId="1264983429" sldId="286"/>
        </pc:sldMkLst>
      </pc:sldChg>
      <pc:sldChg chg="addSp delSp modSp add mod setBg">
        <pc:chgData name="Prof. Me. Luiz Lozano" userId="c7776665d65e189c" providerId="LiveId" clId="{27C32E82-57D1-49D9-91DA-265F2D4BE645}" dt="2020-07-03T00:21:42.322" v="1290" actId="478"/>
        <pc:sldMkLst>
          <pc:docMk/>
          <pc:sldMk cId="2080125501" sldId="286"/>
        </pc:sldMkLst>
        <pc:spChg chg="mod">
          <ac:chgData name="Prof. Me. Luiz Lozano" userId="c7776665d65e189c" providerId="LiveId" clId="{27C32E82-57D1-49D9-91DA-265F2D4BE645}" dt="2020-06-30T20:59:04.686" v="843" actId="255"/>
          <ac:spMkLst>
            <pc:docMk/>
            <pc:sldMk cId="2080125501" sldId="286"/>
            <ac:spMk id="2" creationId="{0038B0B4-49BE-4FCA-A91B-83758F51E684}"/>
          </ac:spMkLst>
        </pc:spChg>
        <pc:spChg chg="mod ord">
          <ac:chgData name="Prof. Me. Luiz Lozano" userId="c7776665d65e189c" providerId="LiveId" clId="{27C32E82-57D1-49D9-91DA-265F2D4BE645}" dt="2020-06-30T20:59:09.317" v="844" actId="255"/>
          <ac:spMkLst>
            <pc:docMk/>
            <pc:sldMk cId="2080125501" sldId="286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10" creationId="{A65AC7D1-EAA9-48F5-B509-60A7F50BF703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12" creationId="{D6320AF9-619A-4175-865B-5663E1AEF4C5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18" creationId="{7E018740-5C2B-4A41-AC1A-7E68D1EC1954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20" creationId="{166F75A4-C475-4941-8EE2-B80A06A2C1BB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22" creationId="{A032553A-72E8-4B0D-8405-FF9771C9AF05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24" creationId="{765800AC-C3B9-498E-87BC-29FAE4C76B21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26" creationId="{1F9D6ACB-2FF4-49F9-978A-E0D5327FC635}"/>
          </ac:spMkLst>
        </pc:spChg>
        <pc:spChg chg="add">
          <ac:chgData name="Prof. Me. Luiz Lozano" userId="c7776665d65e189c" providerId="LiveId" clId="{27C32E82-57D1-49D9-91DA-265F2D4BE645}" dt="2020-06-30T20:58:59.404" v="842" actId="26606"/>
          <ac:spMkLst>
            <pc:docMk/>
            <pc:sldMk cId="2080125501" sldId="286"/>
            <ac:spMk id="28" creationId="{A5EC319D-0FEA-4B95-A3EA-01E35672C95B}"/>
          </ac:spMkLst>
        </pc:spChg>
        <pc:picChg chg="add mod">
          <ac:chgData name="Prof. Me. Luiz Lozano" userId="c7776665d65e189c" providerId="LiveId" clId="{27C32E82-57D1-49D9-91DA-265F2D4BE645}" dt="2020-06-30T20:58:59.404" v="842" actId="26606"/>
          <ac:picMkLst>
            <pc:docMk/>
            <pc:sldMk cId="2080125501" sldId="286"/>
            <ac:picMk id="5" creationId="{5ECA152A-74ED-423E-A528-64B0FBC405DD}"/>
          </ac:picMkLst>
        </pc:picChg>
        <pc:picChg chg="del">
          <ac:chgData name="Prof. Me. Luiz Lozano" userId="c7776665d65e189c" providerId="LiveId" clId="{27C32E82-57D1-49D9-91DA-265F2D4BE645}" dt="2020-06-30T19:53:34.181" v="347" actId="478"/>
          <ac:picMkLst>
            <pc:docMk/>
            <pc:sldMk cId="2080125501" sldId="286"/>
            <ac:picMk id="6" creationId="{0AD584BE-8D5E-4EFD-9344-804701AF7DD3}"/>
          </ac:picMkLst>
        </pc:picChg>
        <pc:picChg chg="add mod">
          <ac:chgData name="Prof. Me. Luiz Lozano" userId="c7776665d65e189c" providerId="LiveId" clId="{27C32E82-57D1-49D9-91DA-265F2D4BE645}" dt="2020-07-02T16:11:10.022" v="1081"/>
          <ac:picMkLst>
            <pc:docMk/>
            <pc:sldMk cId="2080125501" sldId="286"/>
            <ac:picMk id="15" creationId="{FF08885A-B978-4CDE-8B91-CF7DE3020B3E}"/>
          </ac:picMkLst>
        </pc:picChg>
        <pc:picChg chg="add mod">
          <ac:chgData name="Prof. Me. Luiz Lozano" userId="c7776665d65e189c" providerId="LiveId" clId="{27C32E82-57D1-49D9-91DA-265F2D4BE645}" dt="2020-07-02T16:11:10.022" v="1081"/>
          <ac:picMkLst>
            <pc:docMk/>
            <pc:sldMk cId="2080125501" sldId="286"/>
            <ac:picMk id="17" creationId="{DA8DD96B-4996-4FD2-8C40-5AE1226941F9}"/>
          </ac:picMkLst>
        </pc:picChg>
        <pc:picChg chg="add del mod">
          <ac:chgData name="Prof. Me. Luiz Lozano" userId="c7776665d65e189c" providerId="LiveId" clId="{27C32E82-57D1-49D9-91DA-265F2D4BE645}" dt="2020-07-03T00:21:39.908" v="1289" actId="478"/>
          <ac:picMkLst>
            <pc:docMk/>
            <pc:sldMk cId="2080125501" sldId="286"/>
            <ac:picMk id="19" creationId="{5C59C461-8D7A-4252-94D1-93FCFC748FF4}"/>
          </ac:picMkLst>
        </pc:picChg>
        <pc:picChg chg="add del mod">
          <ac:chgData name="Prof. Me. Luiz Lozano" userId="c7776665d65e189c" providerId="LiveId" clId="{27C32E82-57D1-49D9-91DA-265F2D4BE645}" dt="2020-07-03T00:21:42.322" v="1290" actId="478"/>
          <ac:picMkLst>
            <pc:docMk/>
            <pc:sldMk cId="2080125501" sldId="286"/>
            <ac:picMk id="21" creationId="{2CC93EC0-631C-481D-B79F-F8B822B9F1F2}"/>
          </ac:picMkLst>
        </pc:picChg>
        <pc:cxnChg chg="add">
          <ac:chgData name="Prof. Me. Luiz Lozano" userId="c7776665d65e189c" providerId="LiveId" clId="{27C32E82-57D1-49D9-91DA-265F2D4BE645}" dt="2020-06-30T20:58:59.404" v="842" actId="26606"/>
          <ac:cxnSpMkLst>
            <pc:docMk/>
            <pc:sldMk cId="2080125501" sldId="286"/>
            <ac:cxnSpMk id="14" creationId="{063B6EC6-D752-4EE7-908B-F8F19E8C7FEA}"/>
          </ac:cxnSpMkLst>
        </pc:cxnChg>
        <pc:cxnChg chg="add">
          <ac:chgData name="Prof. Me. Luiz Lozano" userId="c7776665d65e189c" providerId="LiveId" clId="{27C32E82-57D1-49D9-91DA-265F2D4BE645}" dt="2020-06-30T20:58:59.404" v="842" actId="26606"/>
          <ac:cxnSpMkLst>
            <pc:docMk/>
            <pc:sldMk cId="2080125501" sldId="286"/>
            <ac:cxnSpMk id="16" creationId="{EFECD4E8-AD3E-4228-82A2-9461958EA94D}"/>
          </ac:cxnSpMkLst>
        </pc:cxnChg>
      </pc:sldChg>
      <pc:sldChg chg="del">
        <pc:chgData name="Prof. Me. Luiz Lozano" userId="c7776665d65e189c" providerId="LiveId" clId="{27C32E82-57D1-49D9-91DA-265F2D4BE645}" dt="2020-06-30T18:38:08.386" v="16" actId="2696"/>
        <pc:sldMkLst>
          <pc:docMk/>
          <pc:sldMk cId="2236398086" sldId="287"/>
        </pc:sldMkLst>
      </pc:sldChg>
      <pc:sldChg chg="addSp delSp modSp add del mod">
        <pc:chgData name="Prof. Me. Luiz Lozano" userId="c7776665d65e189c" providerId="LiveId" clId="{27C32E82-57D1-49D9-91DA-265F2D4BE645}" dt="2020-07-02T19:20:21.804" v="1279" actId="2696"/>
        <pc:sldMkLst>
          <pc:docMk/>
          <pc:sldMk cId="3138622687" sldId="287"/>
        </pc:sldMkLst>
        <pc:spChg chg="mod">
          <ac:chgData name="Prof. Me. Luiz Lozano" userId="c7776665d65e189c" providerId="LiveId" clId="{27C32E82-57D1-49D9-91DA-265F2D4BE645}" dt="2020-07-02T16:11:21.965" v="1084" actId="1076"/>
          <ac:spMkLst>
            <pc:docMk/>
            <pc:sldMk cId="3138622687" sldId="287"/>
            <ac:spMk id="2" creationId="{0038B0B4-49BE-4FCA-A91B-83758F51E684}"/>
          </ac:spMkLst>
        </pc:spChg>
        <pc:spChg chg="del mod">
          <ac:chgData name="Prof. Me. Luiz Lozano" userId="c7776665d65e189c" providerId="LiveId" clId="{27C32E82-57D1-49D9-91DA-265F2D4BE645}" dt="2020-06-30T19:55:10.020" v="382"/>
          <ac:spMkLst>
            <pc:docMk/>
            <pc:sldMk cId="3138622687" sldId="287"/>
            <ac:spMk id="3" creationId="{1D512B0B-5895-4D7C-A860-A40EB90E53D5}"/>
          </ac:spMkLst>
        </pc:spChg>
        <pc:picChg chg="add mod">
          <ac:chgData name="Prof. Me. Luiz Lozano" userId="c7776665d65e189c" providerId="LiveId" clId="{27C32E82-57D1-49D9-91DA-265F2D4BE645}" dt="2020-07-02T16:11:15.713" v="1083"/>
          <ac:picMkLst>
            <pc:docMk/>
            <pc:sldMk cId="3138622687" sldId="287"/>
            <ac:picMk id="4" creationId="{A2284A5B-FC78-4E02-87B1-8F71252FC867}"/>
          </ac:picMkLst>
        </pc:picChg>
        <pc:picChg chg="del mod">
          <ac:chgData name="Prof. Me. Luiz Lozano" userId="c7776665d65e189c" providerId="LiveId" clId="{27C32E82-57D1-49D9-91DA-265F2D4BE645}" dt="2020-06-30T19:54:24.851" v="355" actId="478"/>
          <ac:picMkLst>
            <pc:docMk/>
            <pc:sldMk cId="3138622687" sldId="287"/>
            <ac:picMk id="5" creationId="{5ECA152A-74ED-423E-A528-64B0FBC405DD}"/>
          </ac:picMkLst>
        </pc:picChg>
        <pc:picChg chg="add mod">
          <ac:chgData name="Prof. Me. Luiz Lozano" userId="c7776665d65e189c" providerId="LiveId" clId="{27C32E82-57D1-49D9-91DA-265F2D4BE645}" dt="2020-07-02T16:11:15.713" v="1083"/>
          <ac:picMkLst>
            <pc:docMk/>
            <pc:sldMk cId="3138622687" sldId="287"/>
            <ac:picMk id="5" creationId="{61031D77-6474-40A6-9F7F-1638072C13D5}"/>
          </ac:picMkLst>
        </pc:picChg>
        <pc:picChg chg="add mod">
          <ac:chgData name="Prof. Me. Luiz Lozano" userId="c7776665d65e189c" providerId="LiveId" clId="{27C32E82-57D1-49D9-91DA-265F2D4BE645}" dt="2020-06-30T19:55:15.459" v="387" actId="1076"/>
          <ac:picMkLst>
            <pc:docMk/>
            <pc:sldMk cId="3138622687" sldId="287"/>
            <ac:picMk id="6" creationId="{A41CB8CB-337D-4881-8294-6A95AA43B3E3}"/>
          </ac:picMkLst>
        </pc:picChg>
      </pc:sldChg>
      <pc:sldChg chg="del">
        <pc:chgData name="Prof. Me. Luiz Lozano" userId="c7776665d65e189c" providerId="LiveId" clId="{27C32E82-57D1-49D9-91DA-265F2D4BE645}" dt="2020-06-30T18:38:08.386" v="17" actId="2696"/>
        <pc:sldMkLst>
          <pc:docMk/>
          <pc:sldMk cId="46027722" sldId="288"/>
        </pc:sldMkLst>
      </pc:sldChg>
      <pc:sldChg chg="addSp modSp add mod ord setBg">
        <pc:chgData name="Prof. Me. Luiz Lozano" userId="c7776665d65e189c" providerId="LiveId" clId="{27C32E82-57D1-49D9-91DA-265F2D4BE645}" dt="2020-07-02T16:11:30.747" v="1086" actId="1076"/>
        <pc:sldMkLst>
          <pc:docMk/>
          <pc:sldMk cId="2667547581" sldId="288"/>
        </pc:sldMkLst>
        <pc:spChg chg="mod">
          <ac:chgData name="Prof. Me. Luiz Lozano" userId="c7776665d65e189c" providerId="LiveId" clId="{27C32E82-57D1-49D9-91DA-265F2D4BE645}" dt="2020-07-02T16:11:30.747" v="1086" actId="1076"/>
          <ac:spMkLst>
            <pc:docMk/>
            <pc:sldMk cId="2667547581" sldId="288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01:47.059" v="859" actId="255"/>
          <ac:spMkLst>
            <pc:docMk/>
            <pc:sldMk cId="2667547581" sldId="288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1:39.360" v="858" actId="26606"/>
          <ac:spMkLst>
            <pc:docMk/>
            <pc:sldMk cId="2667547581" sldId="288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1:01:39.360" v="858" actId="26606"/>
          <ac:spMkLst>
            <pc:docMk/>
            <pc:sldMk cId="2667547581" sldId="288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1:01:39.360" v="858" actId="26606"/>
          <ac:spMkLst>
            <pc:docMk/>
            <pc:sldMk cId="2667547581" sldId="288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1:01:39.360" v="858" actId="26606"/>
          <ac:spMkLst>
            <pc:docMk/>
            <pc:sldMk cId="2667547581" sldId="288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1:01:39.360" v="858" actId="26606"/>
          <ac:spMkLst>
            <pc:docMk/>
            <pc:sldMk cId="2667547581" sldId="288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1:01:39.360" v="858" actId="26606"/>
          <ac:spMkLst>
            <pc:docMk/>
            <pc:sldMk cId="2667547581" sldId="288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1:01:39.360" v="858" actId="26606"/>
          <ac:spMkLst>
            <pc:docMk/>
            <pc:sldMk cId="2667547581" sldId="288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1:01:39.360" v="858" actId="26606"/>
          <ac:picMkLst>
            <pc:docMk/>
            <pc:sldMk cId="2667547581" sldId="288"/>
            <ac:picMk id="5" creationId="{18B0F020-3BD8-4228-94D1-00BD59D5E652}"/>
          </ac:picMkLst>
        </pc:picChg>
        <pc:picChg chg="add mod">
          <ac:chgData name="Prof. Me. Luiz Lozano" userId="c7776665d65e189c" providerId="LiveId" clId="{27C32E82-57D1-49D9-91DA-265F2D4BE645}" dt="2020-07-02T16:11:26.147" v="1085"/>
          <ac:picMkLst>
            <pc:docMk/>
            <pc:sldMk cId="2667547581" sldId="288"/>
            <ac:picMk id="15" creationId="{2D853B77-F1BB-4FC6-B3AF-8395A8F8B24C}"/>
          </ac:picMkLst>
        </pc:picChg>
        <pc:picChg chg="add mod">
          <ac:chgData name="Prof. Me. Luiz Lozano" userId="c7776665d65e189c" providerId="LiveId" clId="{27C32E82-57D1-49D9-91DA-265F2D4BE645}" dt="2020-07-02T16:11:26.147" v="1085"/>
          <ac:picMkLst>
            <pc:docMk/>
            <pc:sldMk cId="2667547581" sldId="288"/>
            <ac:picMk id="17" creationId="{0506CF3B-4905-4576-8956-30B32F726E70}"/>
          </ac:picMkLst>
        </pc:picChg>
        <pc:cxnChg chg="add">
          <ac:chgData name="Prof. Me. Luiz Lozano" userId="c7776665d65e189c" providerId="LiveId" clId="{27C32E82-57D1-49D9-91DA-265F2D4BE645}" dt="2020-06-30T21:01:39.360" v="858" actId="26606"/>
          <ac:cxnSpMkLst>
            <pc:docMk/>
            <pc:sldMk cId="2667547581" sldId="288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1:01:39.360" v="858" actId="26606"/>
          <ac:cxnSpMkLst>
            <pc:docMk/>
            <pc:sldMk cId="2667547581" sldId="288"/>
            <ac:cxnSpMk id="12" creationId="{2AFD8CBA-54A3-4363-991B-B9C631BBFA74}"/>
          </ac:cxnSpMkLst>
        </pc:cxnChg>
      </pc:sldChg>
      <pc:sldChg chg="del">
        <pc:chgData name="Prof. Me. Luiz Lozano" userId="c7776665d65e189c" providerId="LiveId" clId="{27C32E82-57D1-49D9-91DA-265F2D4BE645}" dt="2020-06-30T18:38:08.387" v="18" actId="2696"/>
        <pc:sldMkLst>
          <pc:docMk/>
          <pc:sldMk cId="129115919" sldId="289"/>
        </pc:sldMkLst>
      </pc:sldChg>
      <pc:sldChg chg="addSp modSp add mod setBg">
        <pc:chgData name="Prof. Me. Luiz Lozano" userId="c7776665d65e189c" providerId="LiveId" clId="{27C32E82-57D1-49D9-91DA-265F2D4BE645}" dt="2020-07-02T16:11:32.875" v="1087"/>
        <pc:sldMkLst>
          <pc:docMk/>
          <pc:sldMk cId="844190933" sldId="289"/>
        </pc:sldMkLst>
        <pc:spChg chg="mod">
          <ac:chgData name="Prof. Me. Luiz Lozano" userId="c7776665d65e189c" providerId="LiveId" clId="{27C32E82-57D1-49D9-91DA-265F2D4BE645}" dt="2020-06-30T21:02:09.278" v="862" actId="255"/>
          <ac:spMkLst>
            <pc:docMk/>
            <pc:sldMk cId="844190933" sldId="289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02:03.843" v="861" actId="255"/>
          <ac:spMkLst>
            <pc:docMk/>
            <pc:sldMk cId="844190933" sldId="289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1:57.039" v="860" actId="26606"/>
          <ac:spMkLst>
            <pc:docMk/>
            <pc:sldMk cId="844190933" sldId="289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1:01:57.039" v="860" actId="26606"/>
          <ac:spMkLst>
            <pc:docMk/>
            <pc:sldMk cId="844190933" sldId="289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1:01:57.039" v="860" actId="26606"/>
          <ac:spMkLst>
            <pc:docMk/>
            <pc:sldMk cId="844190933" sldId="289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1:01:57.039" v="860" actId="26606"/>
          <ac:spMkLst>
            <pc:docMk/>
            <pc:sldMk cId="844190933" sldId="289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1:01:57.039" v="860" actId="26606"/>
          <ac:picMkLst>
            <pc:docMk/>
            <pc:sldMk cId="844190933" sldId="289"/>
            <ac:picMk id="5" creationId="{EB7933EA-F037-4611-B92F-5382F58BF448}"/>
          </ac:picMkLst>
        </pc:picChg>
        <pc:picChg chg="add mod">
          <ac:chgData name="Prof. Me. Luiz Lozano" userId="c7776665d65e189c" providerId="LiveId" clId="{27C32E82-57D1-49D9-91DA-265F2D4BE645}" dt="2020-07-02T16:11:32.875" v="1087"/>
          <ac:picMkLst>
            <pc:docMk/>
            <pc:sldMk cId="844190933" sldId="289"/>
            <ac:picMk id="9" creationId="{50DFD650-6D9F-48BA-AACC-B3B25A89A034}"/>
          </ac:picMkLst>
        </pc:picChg>
        <pc:picChg chg="add mod">
          <ac:chgData name="Prof. Me. Luiz Lozano" userId="c7776665d65e189c" providerId="LiveId" clId="{27C32E82-57D1-49D9-91DA-265F2D4BE645}" dt="2020-07-02T16:11:32.875" v="1087"/>
          <ac:picMkLst>
            <pc:docMk/>
            <pc:sldMk cId="844190933" sldId="289"/>
            <ac:picMk id="11" creationId="{1CD45B2B-0CAD-4C7C-BDFB-60B38503C169}"/>
          </ac:picMkLst>
        </pc:picChg>
      </pc:sldChg>
      <pc:sldChg chg="addSp modSp add mod ord setBg setClrOvrMap">
        <pc:chgData name="Prof. Me. Luiz Lozano" userId="c7776665d65e189c" providerId="LiveId" clId="{27C32E82-57D1-49D9-91DA-265F2D4BE645}" dt="2020-06-30T21:04:11.602" v="878" actId="255"/>
        <pc:sldMkLst>
          <pc:docMk/>
          <pc:sldMk cId="2675290134" sldId="290"/>
        </pc:sldMkLst>
        <pc:spChg chg="mod">
          <ac:chgData name="Prof. Me. Luiz Lozano" userId="c7776665d65e189c" providerId="LiveId" clId="{27C32E82-57D1-49D9-91DA-265F2D4BE645}" dt="2020-06-30T21:04:11.602" v="878" actId="255"/>
          <ac:spMkLst>
            <pc:docMk/>
            <pc:sldMk cId="2675290134" sldId="290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04:02.836" v="871" actId="1076"/>
          <ac:spMkLst>
            <pc:docMk/>
            <pc:sldMk cId="2675290134" sldId="290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3:45.944" v="867" actId="26606"/>
          <ac:spMkLst>
            <pc:docMk/>
            <pc:sldMk cId="2675290134" sldId="290"/>
            <ac:spMk id="10" creationId="{D94A7024-D948-494D-8920-BBA2DA07D15B}"/>
          </ac:spMkLst>
        </pc:spChg>
        <pc:picChg chg="add mod ord">
          <ac:chgData name="Prof. Me. Luiz Lozano" userId="c7776665d65e189c" providerId="LiveId" clId="{27C32E82-57D1-49D9-91DA-265F2D4BE645}" dt="2020-06-30T21:03:45.944" v="867" actId="26606"/>
          <ac:picMkLst>
            <pc:docMk/>
            <pc:sldMk cId="2675290134" sldId="290"/>
            <ac:picMk id="5" creationId="{B159486E-F195-4676-AF70-4C008D62A355}"/>
          </ac:picMkLst>
        </pc:picChg>
      </pc:sldChg>
      <pc:sldChg chg="del">
        <pc:chgData name="Prof. Me. Luiz Lozano" userId="c7776665d65e189c" providerId="LiveId" clId="{27C32E82-57D1-49D9-91DA-265F2D4BE645}" dt="2020-06-30T18:38:08.389" v="19" actId="2696"/>
        <pc:sldMkLst>
          <pc:docMk/>
          <pc:sldMk cId="3894180135" sldId="290"/>
        </pc:sldMkLst>
      </pc:sldChg>
      <pc:sldChg chg="del">
        <pc:chgData name="Prof. Me. Luiz Lozano" userId="c7776665d65e189c" providerId="LiveId" clId="{27C32E82-57D1-49D9-91DA-265F2D4BE645}" dt="2020-06-30T18:38:08.390" v="20" actId="2696"/>
        <pc:sldMkLst>
          <pc:docMk/>
          <pc:sldMk cId="330582666" sldId="291"/>
        </pc:sldMkLst>
      </pc:sldChg>
      <pc:sldChg chg="addSp modSp add mod setBg">
        <pc:chgData name="Prof. Me. Luiz Lozano" userId="c7776665d65e189c" providerId="LiveId" clId="{27C32E82-57D1-49D9-91DA-265F2D4BE645}" dt="2020-07-02T16:11:50.629" v="1091" actId="1076"/>
        <pc:sldMkLst>
          <pc:docMk/>
          <pc:sldMk cId="3187493508" sldId="291"/>
        </pc:sldMkLst>
        <pc:spChg chg="mod">
          <ac:chgData name="Prof. Me. Luiz Lozano" userId="c7776665d65e189c" providerId="LiveId" clId="{27C32E82-57D1-49D9-91DA-265F2D4BE645}" dt="2020-07-02T16:11:42.656" v="1089" actId="1076"/>
          <ac:spMkLst>
            <pc:docMk/>
            <pc:sldMk cId="3187493508" sldId="291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6:11:50.629" v="1091" actId="1076"/>
          <ac:spMkLst>
            <pc:docMk/>
            <pc:sldMk cId="3187493508" sldId="291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4:20.699" v="882" actId="26606"/>
          <ac:spMkLst>
            <pc:docMk/>
            <pc:sldMk cId="3187493508" sldId="291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1:04:20.699" v="882" actId="26606"/>
          <ac:spMkLst>
            <pc:docMk/>
            <pc:sldMk cId="3187493508" sldId="291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1:04:20.699" v="882" actId="26606"/>
          <ac:spMkLst>
            <pc:docMk/>
            <pc:sldMk cId="3187493508" sldId="291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1:04:20.699" v="882" actId="26606"/>
          <ac:spMkLst>
            <pc:docMk/>
            <pc:sldMk cId="3187493508" sldId="291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1:04:20.699" v="882" actId="26606"/>
          <ac:picMkLst>
            <pc:docMk/>
            <pc:sldMk cId="3187493508" sldId="291"/>
            <ac:picMk id="5" creationId="{E71D62F9-C0E5-464B-BBFD-F27C5D34570E}"/>
          </ac:picMkLst>
        </pc:picChg>
        <pc:picChg chg="add mod">
          <ac:chgData name="Prof. Me. Luiz Lozano" userId="c7776665d65e189c" providerId="LiveId" clId="{27C32E82-57D1-49D9-91DA-265F2D4BE645}" dt="2020-07-02T16:11:35.753" v="1088"/>
          <ac:picMkLst>
            <pc:docMk/>
            <pc:sldMk cId="3187493508" sldId="291"/>
            <ac:picMk id="9" creationId="{DD1FDAF8-F0F5-406D-95ED-8B11FFD1F4B3}"/>
          </ac:picMkLst>
        </pc:picChg>
        <pc:picChg chg="add mod">
          <ac:chgData name="Prof. Me. Luiz Lozano" userId="c7776665d65e189c" providerId="LiveId" clId="{27C32E82-57D1-49D9-91DA-265F2D4BE645}" dt="2020-07-02T16:11:35.753" v="1088"/>
          <ac:picMkLst>
            <pc:docMk/>
            <pc:sldMk cId="3187493508" sldId="291"/>
            <ac:picMk id="11" creationId="{B16855E3-3D14-463D-A807-DA1E49B108C5}"/>
          </ac:picMkLst>
        </pc:picChg>
      </pc:sldChg>
      <pc:sldChg chg="del">
        <pc:chgData name="Prof. Me. Luiz Lozano" userId="c7776665d65e189c" providerId="LiveId" clId="{27C32E82-57D1-49D9-91DA-265F2D4BE645}" dt="2020-06-30T18:38:08.391" v="21" actId="2696"/>
        <pc:sldMkLst>
          <pc:docMk/>
          <pc:sldMk cId="1232724366" sldId="292"/>
        </pc:sldMkLst>
      </pc:sldChg>
      <pc:sldChg chg="addSp modSp add mod setBg">
        <pc:chgData name="Prof. Me. Luiz Lozano" userId="c7776665d65e189c" providerId="LiveId" clId="{27C32E82-57D1-49D9-91DA-265F2D4BE645}" dt="2020-07-02T16:12:05.280" v="1095" actId="1076"/>
        <pc:sldMkLst>
          <pc:docMk/>
          <pc:sldMk cId="3610389794" sldId="292"/>
        </pc:sldMkLst>
        <pc:spChg chg="mod">
          <ac:chgData name="Prof. Me. Luiz Lozano" userId="c7776665d65e189c" providerId="LiveId" clId="{27C32E82-57D1-49D9-91DA-265F2D4BE645}" dt="2020-07-02T16:11:58.609" v="1094" actId="27636"/>
          <ac:spMkLst>
            <pc:docMk/>
            <pc:sldMk cId="3610389794" sldId="292"/>
            <ac:spMk id="2" creationId="{0038B0B4-49BE-4FCA-A91B-83758F51E684}"/>
          </ac:spMkLst>
        </pc:spChg>
        <pc:spChg chg="mod ord">
          <ac:chgData name="Prof. Me. Luiz Lozano" userId="c7776665d65e189c" providerId="LiveId" clId="{27C32E82-57D1-49D9-91DA-265F2D4BE645}" dt="2020-07-02T16:12:05.280" v="1095" actId="1076"/>
          <ac:spMkLst>
            <pc:docMk/>
            <pc:sldMk cId="3610389794" sldId="292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10" creationId="{A65AC7D1-EAA9-48F5-B509-60A7F50BF703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12" creationId="{D6320AF9-619A-4175-865B-5663E1AEF4C5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18" creationId="{7E018740-5C2B-4A41-AC1A-7E68D1EC1954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20" creationId="{166F75A4-C475-4941-8EE2-B80A06A2C1BB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22" creationId="{A032553A-72E8-4B0D-8405-FF9771C9AF05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24" creationId="{765800AC-C3B9-498E-87BC-29FAE4C76B21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26" creationId="{1F9D6ACB-2FF4-49F9-978A-E0D5327FC635}"/>
          </ac:spMkLst>
        </pc:spChg>
        <pc:spChg chg="add">
          <ac:chgData name="Prof. Me. Luiz Lozano" userId="c7776665d65e189c" providerId="LiveId" clId="{27C32E82-57D1-49D9-91DA-265F2D4BE645}" dt="2020-06-30T21:04:58.107" v="903" actId="26606"/>
          <ac:spMkLst>
            <pc:docMk/>
            <pc:sldMk cId="3610389794" sldId="292"/>
            <ac:spMk id="28" creationId="{A5EC319D-0FEA-4B95-A3EA-01E35672C95B}"/>
          </ac:spMkLst>
        </pc:spChg>
        <pc:picChg chg="add mod">
          <ac:chgData name="Prof. Me. Luiz Lozano" userId="c7776665d65e189c" providerId="LiveId" clId="{27C32E82-57D1-49D9-91DA-265F2D4BE645}" dt="2020-06-30T21:04:58.107" v="903" actId="26606"/>
          <ac:picMkLst>
            <pc:docMk/>
            <pc:sldMk cId="3610389794" sldId="292"/>
            <ac:picMk id="5" creationId="{1EA4CB2F-4F7D-4253-8BB7-8A751CF3C887}"/>
          </ac:picMkLst>
        </pc:picChg>
        <pc:picChg chg="add mod">
          <ac:chgData name="Prof. Me. Luiz Lozano" userId="c7776665d65e189c" providerId="LiveId" clId="{27C32E82-57D1-49D9-91DA-265F2D4BE645}" dt="2020-07-02T16:11:53.773" v="1092"/>
          <ac:picMkLst>
            <pc:docMk/>
            <pc:sldMk cId="3610389794" sldId="292"/>
            <ac:picMk id="15" creationId="{784B3FD4-F821-4D88-B4C9-1C54D8939D6C}"/>
          </ac:picMkLst>
        </pc:picChg>
        <pc:picChg chg="add mod">
          <ac:chgData name="Prof. Me. Luiz Lozano" userId="c7776665d65e189c" providerId="LiveId" clId="{27C32E82-57D1-49D9-91DA-265F2D4BE645}" dt="2020-07-02T16:11:53.773" v="1092"/>
          <ac:picMkLst>
            <pc:docMk/>
            <pc:sldMk cId="3610389794" sldId="292"/>
            <ac:picMk id="17" creationId="{7B21F190-CE2B-4D44-AE14-0B12F62EB054}"/>
          </ac:picMkLst>
        </pc:picChg>
        <pc:cxnChg chg="add">
          <ac:chgData name="Prof. Me. Luiz Lozano" userId="c7776665d65e189c" providerId="LiveId" clId="{27C32E82-57D1-49D9-91DA-265F2D4BE645}" dt="2020-06-30T21:04:58.107" v="903" actId="26606"/>
          <ac:cxnSpMkLst>
            <pc:docMk/>
            <pc:sldMk cId="3610389794" sldId="292"/>
            <ac:cxnSpMk id="14" creationId="{063B6EC6-D752-4EE7-908B-F8F19E8C7FEA}"/>
          </ac:cxnSpMkLst>
        </pc:cxnChg>
        <pc:cxnChg chg="add">
          <ac:chgData name="Prof. Me. Luiz Lozano" userId="c7776665d65e189c" providerId="LiveId" clId="{27C32E82-57D1-49D9-91DA-265F2D4BE645}" dt="2020-06-30T21:04:58.107" v="903" actId="26606"/>
          <ac:cxnSpMkLst>
            <pc:docMk/>
            <pc:sldMk cId="3610389794" sldId="292"/>
            <ac:cxnSpMk id="16" creationId="{EFECD4E8-AD3E-4228-82A2-9461958EA94D}"/>
          </ac:cxnSpMkLst>
        </pc:cxnChg>
      </pc:sldChg>
      <pc:sldChg chg="del">
        <pc:chgData name="Prof. Me. Luiz Lozano" userId="c7776665d65e189c" providerId="LiveId" clId="{27C32E82-57D1-49D9-91DA-265F2D4BE645}" dt="2020-06-30T18:38:08.392" v="22" actId="2696"/>
        <pc:sldMkLst>
          <pc:docMk/>
          <pc:sldMk cId="265635741" sldId="293"/>
        </pc:sldMkLst>
      </pc:sldChg>
      <pc:sldChg chg="addSp modSp add mod setBg">
        <pc:chgData name="Prof. Me. Luiz Lozano" userId="c7776665d65e189c" providerId="LiveId" clId="{27C32E82-57D1-49D9-91DA-265F2D4BE645}" dt="2020-07-02T16:12:12.329" v="1097" actId="1076"/>
        <pc:sldMkLst>
          <pc:docMk/>
          <pc:sldMk cId="726808709" sldId="293"/>
        </pc:sldMkLst>
        <pc:spChg chg="mod">
          <ac:chgData name="Prof. Me. Luiz Lozano" userId="c7776665d65e189c" providerId="LiveId" clId="{27C32E82-57D1-49D9-91DA-265F2D4BE645}" dt="2020-07-02T16:12:12.329" v="1097" actId="1076"/>
          <ac:spMkLst>
            <pc:docMk/>
            <pc:sldMk cId="726808709" sldId="293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05:56.065" v="910" actId="255"/>
          <ac:spMkLst>
            <pc:docMk/>
            <pc:sldMk cId="726808709" sldId="293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5:50.530" v="909" actId="26606"/>
          <ac:spMkLst>
            <pc:docMk/>
            <pc:sldMk cId="726808709" sldId="293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1:05:50.530" v="909" actId="26606"/>
          <ac:spMkLst>
            <pc:docMk/>
            <pc:sldMk cId="726808709" sldId="293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1:05:50.530" v="909" actId="26606"/>
          <ac:spMkLst>
            <pc:docMk/>
            <pc:sldMk cId="726808709" sldId="293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1:05:50.530" v="909" actId="26606"/>
          <ac:spMkLst>
            <pc:docMk/>
            <pc:sldMk cId="726808709" sldId="293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1:05:50.530" v="909" actId="26606"/>
          <ac:spMkLst>
            <pc:docMk/>
            <pc:sldMk cId="726808709" sldId="293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1:05:50.530" v="909" actId="26606"/>
          <ac:spMkLst>
            <pc:docMk/>
            <pc:sldMk cId="726808709" sldId="293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1:05:50.530" v="909" actId="26606"/>
          <ac:spMkLst>
            <pc:docMk/>
            <pc:sldMk cId="726808709" sldId="293"/>
            <ac:spMk id="26" creationId="{9874D11C-36F5-4BBE-A490-019A54E953B0}"/>
          </ac:spMkLst>
        </pc:spChg>
        <pc:picChg chg="add mod ord">
          <ac:chgData name="Prof. Me. Luiz Lozano" userId="c7776665d65e189c" providerId="LiveId" clId="{27C32E82-57D1-49D9-91DA-265F2D4BE645}" dt="2020-06-30T21:05:50.530" v="909" actId="26606"/>
          <ac:picMkLst>
            <pc:docMk/>
            <pc:sldMk cId="726808709" sldId="293"/>
            <ac:picMk id="5" creationId="{5CD4CF54-9079-4898-8A64-02C59C14EFE9}"/>
          </ac:picMkLst>
        </pc:picChg>
        <pc:picChg chg="add mod">
          <ac:chgData name="Prof. Me. Luiz Lozano" userId="c7776665d65e189c" providerId="LiveId" clId="{27C32E82-57D1-49D9-91DA-265F2D4BE645}" dt="2020-07-02T16:12:08.450" v="1096"/>
          <ac:picMkLst>
            <pc:docMk/>
            <pc:sldMk cId="726808709" sldId="293"/>
            <ac:picMk id="15" creationId="{8E3A1638-FEC5-47B7-83E2-B720386F98F0}"/>
          </ac:picMkLst>
        </pc:picChg>
        <pc:picChg chg="add mod">
          <ac:chgData name="Prof. Me. Luiz Lozano" userId="c7776665d65e189c" providerId="LiveId" clId="{27C32E82-57D1-49D9-91DA-265F2D4BE645}" dt="2020-07-02T16:12:08.450" v="1096"/>
          <ac:picMkLst>
            <pc:docMk/>
            <pc:sldMk cId="726808709" sldId="293"/>
            <ac:picMk id="17" creationId="{8FC2D92C-64BB-45EF-91F1-ACA93324CDFB}"/>
          </ac:picMkLst>
        </pc:picChg>
        <pc:cxnChg chg="add">
          <ac:chgData name="Prof. Me. Luiz Lozano" userId="c7776665d65e189c" providerId="LiveId" clId="{27C32E82-57D1-49D9-91DA-265F2D4BE645}" dt="2020-06-30T21:05:50.530" v="909" actId="26606"/>
          <ac:cxnSpMkLst>
            <pc:docMk/>
            <pc:sldMk cId="726808709" sldId="293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1:05:50.530" v="909" actId="26606"/>
          <ac:cxnSpMkLst>
            <pc:docMk/>
            <pc:sldMk cId="726808709" sldId="293"/>
            <ac:cxnSpMk id="12" creationId="{2AFD8CBA-54A3-4363-991B-B9C631BBFA74}"/>
          </ac:cxnSpMkLst>
        </pc:cxnChg>
      </pc:sldChg>
      <pc:sldChg chg="addSp modSp add mod setBg">
        <pc:chgData name="Prof. Me. Luiz Lozano" userId="c7776665d65e189c" providerId="LiveId" clId="{27C32E82-57D1-49D9-91DA-265F2D4BE645}" dt="2020-07-02T16:12:22.533" v="1100"/>
        <pc:sldMkLst>
          <pc:docMk/>
          <pc:sldMk cId="298754962" sldId="294"/>
        </pc:sldMkLst>
        <pc:spChg chg="mod">
          <ac:chgData name="Prof. Me. Luiz Lozano" userId="c7776665d65e189c" providerId="LiveId" clId="{27C32E82-57D1-49D9-91DA-265F2D4BE645}" dt="2020-07-02T16:12:22.098" v="1099" actId="1076"/>
          <ac:spMkLst>
            <pc:docMk/>
            <pc:sldMk cId="298754962" sldId="294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6:12:19.274" v="1098" actId="1076"/>
          <ac:spMkLst>
            <pc:docMk/>
            <pc:sldMk cId="298754962" sldId="294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6:35.972" v="912" actId="26606"/>
          <ac:spMkLst>
            <pc:docMk/>
            <pc:sldMk cId="298754962" sldId="294"/>
            <ac:spMk id="10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1:06:35.972" v="912" actId="26606"/>
          <ac:spMkLst>
            <pc:docMk/>
            <pc:sldMk cId="298754962" sldId="294"/>
            <ac:spMk id="12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1:06:35.972" v="912" actId="26606"/>
          <ac:spMkLst>
            <pc:docMk/>
            <pc:sldMk cId="298754962" sldId="294"/>
            <ac:spMk id="14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1:06:35.972" v="912" actId="26606"/>
          <ac:spMkLst>
            <pc:docMk/>
            <pc:sldMk cId="298754962" sldId="294"/>
            <ac:spMk id="16" creationId="{B2205F6E-03C6-4E92-877C-E2482F6599AA}"/>
          </ac:spMkLst>
        </pc:spChg>
        <pc:picChg chg="add mod">
          <ac:chgData name="Prof. Me. Luiz Lozano" userId="c7776665d65e189c" providerId="LiveId" clId="{27C32E82-57D1-49D9-91DA-265F2D4BE645}" dt="2020-06-30T21:06:35.972" v="912" actId="26606"/>
          <ac:picMkLst>
            <pc:docMk/>
            <pc:sldMk cId="298754962" sldId="294"/>
            <ac:picMk id="5" creationId="{1E883795-BE43-4400-8489-306A82B04133}"/>
          </ac:picMkLst>
        </pc:picChg>
        <pc:picChg chg="add mod">
          <ac:chgData name="Prof. Me. Luiz Lozano" userId="c7776665d65e189c" providerId="LiveId" clId="{27C32E82-57D1-49D9-91DA-265F2D4BE645}" dt="2020-07-02T16:12:22.533" v="1100"/>
          <ac:picMkLst>
            <pc:docMk/>
            <pc:sldMk cId="298754962" sldId="294"/>
            <ac:picMk id="9" creationId="{31DD26F4-2703-4006-97E1-C25A832E77BA}"/>
          </ac:picMkLst>
        </pc:picChg>
        <pc:picChg chg="add mod">
          <ac:chgData name="Prof. Me. Luiz Lozano" userId="c7776665d65e189c" providerId="LiveId" clId="{27C32E82-57D1-49D9-91DA-265F2D4BE645}" dt="2020-07-02T16:12:22.533" v="1100"/>
          <ac:picMkLst>
            <pc:docMk/>
            <pc:sldMk cId="298754962" sldId="294"/>
            <ac:picMk id="11" creationId="{A1B95A67-6603-4C67-AD8F-5F44621753AF}"/>
          </ac:picMkLst>
        </pc:picChg>
      </pc:sldChg>
      <pc:sldChg chg="del">
        <pc:chgData name="Prof. Me. Luiz Lozano" userId="c7776665d65e189c" providerId="LiveId" clId="{27C32E82-57D1-49D9-91DA-265F2D4BE645}" dt="2020-06-30T18:38:08.393" v="23" actId="2696"/>
        <pc:sldMkLst>
          <pc:docMk/>
          <pc:sldMk cId="1879691667" sldId="294"/>
        </pc:sldMkLst>
      </pc:sldChg>
      <pc:sldChg chg="addSp modSp add mod setBg">
        <pc:chgData name="Prof. Me. Luiz Lozano" userId="c7776665d65e189c" providerId="LiveId" clId="{27C32E82-57D1-49D9-91DA-265F2D4BE645}" dt="2020-07-02T16:12:25.571" v="1101"/>
        <pc:sldMkLst>
          <pc:docMk/>
          <pc:sldMk cId="730614568" sldId="295"/>
        </pc:sldMkLst>
        <pc:spChg chg="mod">
          <ac:chgData name="Prof. Me. Luiz Lozano" userId="c7776665d65e189c" providerId="LiveId" clId="{27C32E82-57D1-49D9-91DA-265F2D4BE645}" dt="2020-06-30T21:07:23.928" v="941" actId="255"/>
          <ac:spMkLst>
            <pc:docMk/>
            <pc:sldMk cId="730614568" sldId="295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06:46.767" v="916" actId="26606"/>
          <ac:spMkLst>
            <pc:docMk/>
            <pc:sldMk cId="730614568" sldId="295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6:46.767" v="916" actId="26606"/>
          <ac:spMkLst>
            <pc:docMk/>
            <pc:sldMk cId="730614568" sldId="295"/>
            <ac:spMk id="10" creationId="{3BCB5F6A-9EB0-40B0-9D13-3023E9A20508}"/>
          </ac:spMkLst>
        </pc:spChg>
        <pc:picChg chg="add mod">
          <ac:chgData name="Prof. Me. Luiz Lozano" userId="c7776665d65e189c" providerId="LiveId" clId="{27C32E82-57D1-49D9-91DA-265F2D4BE645}" dt="2020-06-30T21:06:46.767" v="916" actId="26606"/>
          <ac:picMkLst>
            <pc:docMk/>
            <pc:sldMk cId="730614568" sldId="295"/>
            <ac:picMk id="5" creationId="{9B1E53E7-D1A8-4E9F-9195-7CAD07DE67E0}"/>
          </ac:picMkLst>
        </pc:picChg>
        <pc:picChg chg="add mod">
          <ac:chgData name="Prof. Me. Luiz Lozano" userId="c7776665d65e189c" providerId="LiveId" clId="{27C32E82-57D1-49D9-91DA-265F2D4BE645}" dt="2020-07-02T16:12:25.571" v="1101"/>
          <ac:picMkLst>
            <pc:docMk/>
            <pc:sldMk cId="730614568" sldId="295"/>
            <ac:picMk id="6" creationId="{C51F7968-62A1-475B-9499-1F8CC0735D79}"/>
          </ac:picMkLst>
        </pc:picChg>
        <pc:picChg chg="add mod">
          <ac:chgData name="Prof. Me. Luiz Lozano" userId="c7776665d65e189c" providerId="LiveId" clId="{27C32E82-57D1-49D9-91DA-265F2D4BE645}" dt="2020-07-02T16:12:25.571" v="1101"/>
          <ac:picMkLst>
            <pc:docMk/>
            <pc:sldMk cId="730614568" sldId="295"/>
            <ac:picMk id="7" creationId="{3A31F8E8-310A-4F3D-8422-A9B9E53CAFE9}"/>
          </ac:picMkLst>
        </pc:picChg>
      </pc:sldChg>
      <pc:sldChg chg="del">
        <pc:chgData name="Prof. Me. Luiz Lozano" userId="c7776665d65e189c" providerId="LiveId" clId="{27C32E82-57D1-49D9-91DA-265F2D4BE645}" dt="2020-06-30T18:38:08.394" v="24" actId="2696"/>
        <pc:sldMkLst>
          <pc:docMk/>
          <pc:sldMk cId="2200139997" sldId="295"/>
        </pc:sldMkLst>
      </pc:sldChg>
      <pc:sldChg chg="del">
        <pc:chgData name="Prof. Me. Luiz Lozano" userId="c7776665d65e189c" providerId="LiveId" clId="{27C32E82-57D1-49D9-91DA-265F2D4BE645}" dt="2020-06-30T18:38:08.396" v="25" actId="2696"/>
        <pc:sldMkLst>
          <pc:docMk/>
          <pc:sldMk cId="1669417862" sldId="296"/>
        </pc:sldMkLst>
      </pc:sldChg>
      <pc:sldChg chg="addSp modSp add mod setBg">
        <pc:chgData name="Prof. Me. Luiz Lozano" userId="c7776665d65e189c" providerId="LiveId" clId="{27C32E82-57D1-49D9-91DA-265F2D4BE645}" dt="2020-07-02T16:12:35.238" v="1104"/>
        <pc:sldMkLst>
          <pc:docMk/>
          <pc:sldMk cId="3822112195" sldId="296"/>
        </pc:sldMkLst>
        <pc:spChg chg="mod">
          <ac:chgData name="Prof. Me. Luiz Lozano" userId="c7776665d65e189c" providerId="LiveId" clId="{27C32E82-57D1-49D9-91DA-265F2D4BE645}" dt="2020-07-02T16:12:34.715" v="1103" actId="1076"/>
          <ac:spMkLst>
            <pc:docMk/>
            <pc:sldMk cId="3822112195" sldId="296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6:12:31.416" v="1102" actId="1076"/>
          <ac:spMkLst>
            <pc:docMk/>
            <pc:sldMk cId="3822112195" sldId="296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9:20.183" v="951" actId="26606"/>
          <ac:spMkLst>
            <pc:docMk/>
            <pc:sldMk cId="3822112195" sldId="296"/>
            <ac:spMk id="14" creationId="{3F088236-D655-4F88-B238-E16762358025}"/>
          </ac:spMkLst>
        </pc:spChg>
        <pc:spChg chg="add">
          <ac:chgData name="Prof. Me. Luiz Lozano" userId="c7776665d65e189c" providerId="LiveId" clId="{27C32E82-57D1-49D9-91DA-265F2D4BE645}" dt="2020-06-30T21:09:20.183" v="951" actId="26606"/>
          <ac:spMkLst>
            <pc:docMk/>
            <pc:sldMk cId="3822112195" sldId="296"/>
            <ac:spMk id="16" creationId="{3DAC0C92-199E-475C-9390-119A9B027276}"/>
          </ac:spMkLst>
        </pc:spChg>
        <pc:spChg chg="add">
          <ac:chgData name="Prof. Me. Luiz Lozano" userId="c7776665d65e189c" providerId="LiveId" clId="{27C32E82-57D1-49D9-91DA-265F2D4BE645}" dt="2020-06-30T21:09:20.183" v="951" actId="26606"/>
          <ac:spMkLst>
            <pc:docMk/>
            <pc:sldMk cId="3822112195" sldId="296"/>
            <ac:spMk id="18" creationId="{C4CFB339-0ED8-4FE2-9EF1-6D1375B8499B}"/>
          </ac:spMkLst>
        </pc:spChg>
        <pc:spChg chg="add">
          <ac:chgData name="Prof. Me. Luiz Lozano" userId="c7776665d65e189c" providerId="LiveId" clId="{27C32E82-57D1-49D9-91DA-265F2D4BE645}" dt="2020-06-30T21:09:20.183" v="951" actId="26606"/>
          <ac:spMkLst>
            <pc:docMk/>
            <pc:sldMk cId="3822112195" sldId="296"/>
            <ac:spMk id="20" creationId="{31896C80-2069-4431-9C19-83B913734490}"/>
          </ac:spMkLst>
        </pc:spChg>
        <pc:spChg chg="add">
          <ac:chgData name="Prof. Me. Luiz Lozano" userId="c7776665d65e189c" providerId="LiveId" clId="{27C32E82-57D1-49D9-91DA-265F2D4BE645}" dt="2020-06-30T21:09:20.183" v="951" actId="26606"/>
          <ac:spMkLst>
            <pc:docMk/>
            <pc:sldMk cId="3822112195" sldId="296"/>
            <ac:spMk id="22" creationId="{BF120A21-0841-4823-B0C4-28AEBCEF9B78}"/>
          </ac:spMkLst>
        </pc:spChg>
        <pc:spChg chg="add">
          <ac:chgData name="Prof. Me. Luiz Lozano" userId="c7776665d65e189c" providerId="LiveId" clId="{27C32E82-57D1-49D9-91DA-265F2D4BE645}" dt="2020-06-30T21:09:20.183" v="951" actId="26606"/>
          <ac:spMkLst>
            <pc:docMk/>
            <pc:sldMk cId="3822112195" sldId="296"/>
            <ac:spMk id="24" creationId="{DBB05BAE-BBD3-4289-899F-A6851503C6B0}"/>
          </ac:spMkLst>
        </pc:spChg>
        <pc:spChg chg="add">
          <ac:chgData name="Prof. Me. Luiz Lozano" userId="c7776665d65e189c" providerId="LiveId" clId="{27C32E82-57D1-49D9-91DA-265F2D4BE645}" dt="2020-06-30T21:09:20.183" v="951" actId="26606"/>
          <ac:spMkLst>
            <pc:docMk/>
            <pc:sldMk cId="3822112195" sldId="296"/>
            <ac:spMk id="26" creationId="{9874D11C-36F5-4BBE-A490-019A54E953B0}"/>
          </ac:spMkLst>
        </pc:spChg>
        <pc:picChg chg="add mod ord modCrop">
          <ac:chgData name="Prof. Me. Luiz Lozano" userId="c7776665d65e189c" providerId="LiveId" clId="{27C32E82-57D1-49D9-91DA-265F2D4BE645}" dt="2020-06-30T21:09:39.622" v="953" actId="1076"/>
          <ac:picMkLst>
            <pc:docMk/>
            <pc:sldMk cId="3822112195" sldId="296"/>
            <ac:picMk id="5" creationId="{60CA2CB4-8CF1-434D-8DD6-4FE19A5A351F}"/>
          </ac:picMkLst>
        </pc:picChg>
        <pc:picChg chg="add mod">
          <ac:chgData name="Prof. Me. Luiz Lozano" userId="c7776665d65e189c" providerId="LiveId" clId="{27C32E82-57D1-49D9-91DA-265F2D4BE645}" dt="2020-07-02T16:12:35.238" v="1104"/>
          <ac:picMkLst>
            <pc:docMk/>
            <pc:sldMk cId="3822112195" sldId="296"/>
            <ac:picMk id="15" creationId="{48507460-D7A7-48B3-A561-458A6214B4F1}"/>
          </ac:picMkLst>
        </pc:picChg>
        <pc:picChg chg="add mod">
          <ac:chgData name="Prof. Me. Luiz Lozano" userId="c7776665d65e189c" providerId="LiveId" clId="{27C32E82-57D1-49D9-91DA-265F2D4BE645}" dt="2020-07-02T16:12:35.238" v="1104"/>
          <ac:picMkLst>
            <pc:docMk/>
            <pc:sldMk cId="3822112195" sldId="296"/>
            <ac:picMk id="17" creationId="{BBDD16F9-9B2F-4416-8BE3-D9F830BE764D}"/>
          </ac:picMkLst>
        </pc:picChg>
        <pc:cxnChg chg="add">
          <ac:chgData name="Prof. Me. Luiz Lozano" userId="c7776665d65e189c" providerId="LiveId" clId="{27C32E82-57D1-49D9-91DA-265F2D4BE645}" dt="2020-06-30T21:09:20.183" v="951" actId="26606"/>
          <ac:cxnSpMkLst>
            <pc:docMk/>
            <pc:sldMk cId="3822112195" sldId="296"/>
            <ac:cxnSpMk id="10" creationId="{64FA5DFF-7FE6-4855-84E6-DFA78EE978BD}"/>
          </ac:cxnSpMkLst>
        </pc:cxnChg>
        <pc:cxnChg chg="add">
          <ac:chgData name="Prof. Me. Luiz Lozano" userId="c7776665d65e189c" providerId="LiveId" clId="{27C32E82-57D1-49D9-91DA-265F2D4BE645}" dt="2020-06-30T21:09:20.183" v="951" actId="26606"/>
          <ac:cxnSpMkLst>
            <pc:docMk/>
            <pc:sldMk cId="3822112195" sldId="296"/>
            <ac:cxnSpMk id="12" creationId="{2AFD8CBA-54A3-4363-991B-B9C631BBFA74}"/>
          </ac:cxnSpMkLst>
        </pc:cxnChg>
      </pc:sldChg>
      <pc:sldChg chg="addSp modSp add mod setBg">
        <pc:chgData name="Prof. Me. Luiz Lozano" userId="c7776665d65e189c" providerId="LiveId" clId="{27C32E82-57D1-49D9-91DA-265F2D4BE645}" dt="2020-07-02T16:12:37.017" v="1105"/>
        <pc:sldMkLst>
          <pc:docMk/>
          <pc:sldMk cId="2430446938" sldId="297"/>
        </pc:sldMkLst>
        <pc:spChg chg="mod ord">
          <ac:chgData name="Prof. Me. Luiz Lozano" userId="c7776665d65e189c" providerId="LiveId" clId="{27C32E82-57D1-49D9-91DA-265F2D4BE645}" dt="2020-06-30T21:10:14.426" v="971" actId="255"/>
          <ac:spMkLst>
            <pc:docMk/>
            <pc:sldMk cId="2430446938" sldId="297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09:52.086" v="955" actId="255"/>
          <ac:spMkLst>
            <pc:docMk/>
            <pc:sldMk cId="2430446938" sldId="297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8" creationId="{C52ED567-06B3-4107-9773-BBB6BD78673C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10" creationId="{AF551D8B-3775-4477-88B7-7B7C350D34E4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16" creationId="{BB934D2B-85E2-4375-94EE-B66C16BF7999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18" creationId="{9B445E02-D785-4565-B842-9567BBC09508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20" creationId="{2C153736-D102-4F57-9DE7-615AFC02B0AC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22" creationId="{BA407A52-66F4-4CDE-A726-FF79F3EC342D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24" creationId="{D28FFB34-4FC3-46F5-B900-D3B774FD0BE6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26" creationId="{205F7B13-ACB5-46BE-8070-0431266B183B}"/>
          </ac:spMkLst>
        </pc:spChg>
        <pc:spChg chg="add">
          <ac:chgData name="Prof. Me. Luiz Lozano" userId="c7776665d65e189c" providerId="LiveId" clId="{27C32E82-57D1-49D9-91DA-265F2D4BE645}" dt="2020-06-30T21:09:46.739" v="954" actId="26606"/>
          <ac:spMkLst>
            <pc:docMk/>
            <pc:sldMk cId="2430446938" sldId="297"/>
            <ac:spMk id="28" creationId="{D52A0D23-45DD-4DF4-ADE6-A81F409BB9FB}"/>
          </ac:spMkLst>
        </pc:spChg>
        <pc:picChg chg="add mod">
          <ac:chgData name="Prof. Me. Luiz Lozano" userId="c7776665d65e189c" providerId="LiveId" clId="{27C32E82-57D1-49D9-91DA-265F2D4BE645}" dt="2020-07-02T16:12:37.017" v="1105"/>
          <ac:picMkLst>
            <pc:docMk/>
            <pc:sldMk cId="2430446938" sldId="297"/>
            <ac:picMk id="15" creationId="{7CD277BA-39F7-44FD-BA1C-214862458487}"/>
          </ac:picMkLst>
        </pc:picChg>
        <pc:picChg chg="add mod">
          <ac:chgData name="Prof. Me. Luiz Lozano" userId="c7776665d65e189c" providerId="LiveId" clId="{27C32E82-57D1-49D9-91DA-265F2D4BE645}" dt="2020-07-02T16:12:37.017" v="1105"/>
          <ac:picMkLst>
            <pc:docMk/>
            <pc:sldMk cId="2430446938" sldId="297"/>
            <ac:picMk id="17" creationId="{ADA06B54-51DB-4549-B3DD-CC0C40208A4C}"/>
          </ac:picMkLst>
        </pc:picChg>
        <pc:cxnChg chg="add">
          <ac:chgData name="Prof. Me. Luiz Lozano" userId="c7776665d65e189c" providerId="LiveId" clId="{27C32E82-57D1-49D9-91DA-265F2D4BE645}" dt="2020-06-30T21:09:46.739" v="954" actId="26606"/>
          <ac:cxnSpMkLst>
            <pc:docMk/>
            <pc:sldMk cId="2430446938" sldId="297"/>
            <ac:cxnSpMk id="12" creationId="{1A901C3D-CFAE-460D-BD0E-7D22164D7DFB}"/>
          </ac:cxnSpMkLst>
        </pc:cxnChg>
        <pc:cxnChg chg="add">
          <ac:chgData name="Prof. Me. Luiz Lozano" userId="c7776665d65e189c" providerId="LiveId" clId="{27C32E82-57D1-49D9-91DA-265F2D4BE645}" dt="2020-06-30T21:09:46.739" v="954" actId="26606"/>
          <ac:cxnSpMkLst>
            <pc:docMk/>
            <pc:sldMk cId="2430446938" sldId="297"/>
            <ac:cxnSpMk id="14" creationId="{837C0EA9-1437-4437-9D20-2BBDA1AA9FF8}"/>
          </ac:cxnSpMkLst>
        </pc:cxnChg>
      </pc:sldChg>
      <pc:sldChg chg="del">
        <pc:chgData name="Prof. Me. Luiz Lozano" userId="c7776665d65e189c" providerId="LiveId" clId="{27C32E82-57D1-49D9-91DA-265F2D4BE645}" dt="2020-06-30T18:38:08.397" v="26" actId="2696"/>
        <pc:sldMkLst>
          <pc:docMk/>
          <pc:sldMk cId="2560003443" sldId="297"/>
        </pc:sldMkLst>
      </pc:sldChg>
      <pc:sldChg chg="addSp delSp modSp add mod setBg">
        <pc:chgData name="Prof. Me. Luiz Lozano" userId="c7776665d65e189c" providerId="LiveId" clId="{27C32E82-57D1-49D9-91DA-265F2D4BE645}" dt="2020-07-02T16:12:46.516" v="1108"/>
        <pc:sldMkLst>
          <pc:docMk/>
          <pc:sldMk cId="578910839" sldId="298"/>
        </pc:sldMkLst>
        <pc:spChg chg="mod">
          <ac:chgData name="Prof. Me. Luiz Lozano" userId="c7776665d65e189c" providerId="LiveId" clId="{27C32E82-57D1-49D9-91DA-265F2D4BE645}" dt="2020-07-02T16:12:45.934" v="1107" actId="1076"/>
          <ac:spMkLst>
            <pc:docMk/>
            <pc:sldMk cId="578910839" sldId="298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7-02T16:12:43.122" v="1106" actId="1076"/>
          <ac:spMkLst>
            <pc:docMk/>
            <pc:sldMk cId="578910839" sldId="298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08:59.744" v="947" actId="26606"/>
          <ac:spMkLst>
            <pc:docMk/>
            <pc:sldMk cId="578910839" sldId="298"/>
            <ac:spMk id="11" creationId="{9F4444CE-BC8D-4D61-B303-4C05614E62AB}"/>
          </ac:spMkLst>
        </pc:spChg>
        <pc:spChg chg="add">
          <ac:chgData name="Prof. Me. Luiz Lozano" userId="c7776665d65e189c" providerId="LiveId" clId="{27C32E82-57D1-49D9-91DA-265F2D4BE645}" dt="2020-06-30T21:08:59.744" v="947" actId="26606"/>
          <ac:spMkLst>
            <pc:docMk/>
            <pc:sldMk cId="578910839" sldId="298"/>
            <ac:spMk id="13" creationId="{62423CA5-E2E1-4789-B759-9906C1C94063}"/>
          </ac:spMkLst>
        </pc:spChg>
        <pc:spChg chg="add">
          <ac:chgData name="Prof. Me. Luiz Lozano" userId="c7776665d65e189c" providerId="LiveId" clId="{27C32E82-57D1-49D9-91DA-265F2D4BE645}" dt="2020-06-30T21:08:59.744" v="947" actId="26606"/>
          <ac:spMkLst>
            <pc:docMk/>
            <pc:sldMk cId="578910839" sldId="298"/>
            <ac:spMk id="15" creationId="{73772B81-181F-48B7-8826-4D9686D15DF5}"/>
          </ac:spMkLst>
        </pc:spChg>
        <pc:spChg chg="add">
          <ac:chgData name="Prof. Me. Luiz Lozano" userId="c7776665d65e189c" providerId="LiveId" clId="{27C32E82-57D1-49D9-91DA-265F2D4BE645}" dt="2020-06-30T21:08:59.744" v="947" actId="26606"/>
          <ac:spMkLst>
            <pc:docMk/>
            <pc:sldMk cId="578910839" sldId="298"/>
            <ac:spMk id="17" creationId="{B2205F6E-03C6-4E92-877C-E2482F6599AA}"/>
          </ac:spMkLst>
        </pc:spChg>
        <pc:graphicFrameChg chg="add del mod">
          <ac:chgData name="Prof. Me. Luiz Lozano" userId="c7776665d65e189c" providerId="LiveId" clId="{27C32E82-57D1-49D9-91DA-265F2D4BE645}" dt="2020-06-30T21:08:46.935" v="943"/>
          <ac:graphicFrameMkLst>
            <pc:docMk/>
            <pc:sldMk cId="578910839" sldId="298"/>
            <ac:graphicFrameMk id="4" creationId="{7E984C43-1892-495F-8270-F9765D4B54A4}"/>
          </ac:graphicFrameMkLst>
        </pc:graphicFrameChg>
        <pc:picChg chg="add mod">
          <ac:chgData name="Prof. Me. Luiz Lozano" userId="c7776665d65e189c" providerId="LiveId" clId="{27C32E82-57D1-49D9-91DA-265F2D4BE645}" dt="2020-06-30T21:08:59.744" v="947" actId="26606"/>
          <ac:picMkLst>
            <pc:docMk/>
            <pc:sldMk cId="578910839" sldId="298"/>
            <ac:picMk id="6" creationId="{9629576A-0851-4B56-A869-3E9A88380990}"/>
          </ac:picMkLst>
        </pc:picChg>
        <pc:picChg chg="add mod">
          <ac:chgData name="Prof. Me. Luiz Lozano" userId="c7776665d65e189c" providerId="LiveId" clId="{27C32E82-57D1-49D9-91DA-265F2D4BE645}" dt="2020-07-02T16:12:46.516" v="1108"/>
          <ac:picMkLst>
            <pc:docMk/>
            <pc:sldMk cId="578910839" sldId="298"/>
            <ac:picMk id="9" creationId="{67D0908B-D6ED-4EC5-B856-EF7430353CA9}"/>
          </ac:picMkLst>
        </pc:picChg>
        <pc:picChg chg="add mod">
          <ac:chgData name="Prof. Me. Luiz Lozano" userId="c7776665d65e189c" providerId="LiveId" clId="{27C32E82-57D1-49D9-91DA-265F2D4BE645}" dt="2020-07-02T16:12:46.516" v="1108"/>
          <ac:picMkLst>
            <pc:docMk/>
            <pc:sldMk cId="578910839" sldId="298"/>
            <ac:picMk id="10" creationId="{86B3D99F-E848-40B4-A3BD-DFAA3CE41DBA}"/>
          </ac:picMkLst>
        </pc:picChg>
      </pc:sldChg>
      <pc:sldChg chg="del">
        <pc:chgData name="Prof. Me. Luiz Lozano" userId="c7776665d65e189c" providerId="LiveId" clId="{27C32E82-57D1-49D9-91DA-265F2D4BE645}" dt="2020-06-30T18:38:08.397" v="27" actId="2696"/>
        <pc:sldMkLst>
          <pc:docMk/>
          <pc:sldMk cId="2709694710" sldId="298"/>
        </pc:sldMkLst>
      </pc:sldChg>
      <pc:sldChg chg="del">
        <pc:chgData name="Prof. Me. Luiz Lozano" userId="c7776665d65e189c" providerId="LiveId" clId="{27C32E82-57D1-49D9-91DA-265F2D4BE645}" dt="2020-06-30T18:38:08.398" v="28" actId="2696"/>
        <pc:sldMkLst>
          <pc:docMk/>
          <pc:sldMk cId="377245072" sldId="299"/>
        </pc:sldMkLst>
      </pc:sldChg>
      <pc:sldChg chg="addSp modSp add del mod setBg">
        <pc:chgData name="Prof. Me. Luiz Lozano" userId="c7776665d65e189c" providerId="LiveId" clId="{27C32E82-57D1-49D9-91DA-265F2D4BE645}" dt="2020-07-02T19:23:31.185" v="1280" actId="2696"/>
        <pc:sldMkLst>
          <pc:docMk/>
          <pc:sldMk cId="3793171278" sldId="299"/>
        </pc:sldMkLst>
        <pc:spChg chg="mod ord">
          <ac:chgData name="Prof. Me. Luiz Lozano" userId="c7776665d65e189c" providerId="LiveId" clId="{27C32E82-57D1-49D9-91DA-265F2D4BE645}" dt="2020-06-30T21:11:44.734" v="986" actId="255"/>
          <ac:spMkLst>
            <pc:docMk/>
            <pc:sldMk cId="3793171278" sldId="299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8" creationId="{C52ED567-06B3-4107-9773-BBB6BD78673C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10" creationId="{AF551D8B-3775-4477-88B7-7B7C350D34E4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16" creationId="{BB934D2B-85E2-4375-94EE-B66C16BF7999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18" creationId="{9B445E02-D785-4565-B842-9567BBC09508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20" creationId="{2C153736-D102-4F57-9DE7-615AFC02B0AC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22" creationId="{BA407A52-66F4-4CDE-A726-FF79F3EC342D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24" creationId="{D28FFB34-4FC3-46F5-B900-D3B774FD0BE6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26" creationId="{205F7B13-ACB5-46BE-8070-0431266B183B}"/>
          </ac:spMkLst>
        </pc:spChg>
        <pc:spChg chg="add">
          <ac:chgData name="Prof. Me. Luiz Lozano" userId="c7776665d65e189c" providerId="LiveId" clId="{27C32E82-57D1-49D9-91DA-265F2D4BE645}" dt="2020-06-30T21:11:26.523" v="979" actId="26606"/>
          <ac:spMkLst>
            <pc:docMk/>
            <pc:sldMk cId="3793171278" sldId="299"/>
            <ac:spMk id="28" creationId="{D52A0D23-45DD-4DF4-ADE6-A81F409BB9FB}"/>
          </ac:spMkLst>
        </pc:spChg>
        <pc:picChg chg="add mod">
          <ac:chgData name="Prof. Me. Luiz Lozano" userId="c7776665d65e189c" providerId="LiveId" clId="{27C32E82-57D1-49D9-91DA-265F2D4BE645}" dt="2020-07-02T16:12:48.510" v="1109"/>
          <ac:picMkLst>
            <pc:docMk/>
            <pc:sldMk cId="3793171278" sldId="299"/>
            <ac:picMk id="15" creationId="{5AA118B7-C9EE-4CE9-B01E-326F04860487}"/>
          </ac:picMkLst>
        </pc:picChg>
        <pc:picChg chg="add mod">
          <ac:chgData name="Prof. Me. Luiz Lozano" userId="c7776665d65e189c" providerId="LiveId" clId="{27C32E82-57D1-49D9-91DA-265F2D4BE645}" dt="2020-07-02T16:12:48.510" v="1109"/>
          <ac:picMkLst>
            <pc:docMk/>
            <pc:sldMk cId="3793171278" sldId="299"/>
            <ac:picMk id="17" creationId="{738824D8-E9B1-4083-A3D9-06C443031FF9}"/>
          </ac:picMkLst>
        </pc:picChg>
        <pc:cxnChg chg="add">
          <ac:chgData name="Prof. Me. Luiz Lozano" userId="c7776665d65e189c" providerId="LiveId" clId="{27C32E82-57D1-49D9-91DA-265F2D4BE645}" dt="2020-06-30T21:11:26.523" v="979" actId="26606"/>
          <ac:cxnSpMkLst>
            <pc:docMk/>
            <pc:sldMk cId="3793171278" sldId="299"/>
            <ac:cxnSpMk id="12" creationId="{1A901C3D-CFAE-460D-BD0E-7D22164D7DFB}"/>
          </ac:cxnSpMkLst>
        </pc:cxnChg>
        <pc:cxnChg chg="add">
          <ac:chgData name="Prof. Me. Luiz Lozano" userId="c7776665d65e189c" providerId="LiveId" clId="{27C32E82-57D1-49D9-91DA-265F2D4BE645}" dt="2020-06-30T21:11:26.523" v="979" actId="26606"/>
          <ac:cxnSpMkLst>
            <pc:docMk/>
            <pc:sldMk cId="3793171278" sldId="299"/>
            <ac:cxnSpMk id="14" creationId="{837C0EA9-1437-4437-9D20-2BBDA1AA9FF8}"/>
          </ac:cxnSpMkLst>
        </pc:cxnChg>
      </pc:sldChg>
      <pc:sldChg chg="del">
        <pc:chgData name="Prof. Me. Luiz Lozano" userId="c7776665d65e189c" providerId="LiveId" clId="{27C32E82-57D1-49D9-91DA-265F2D4BE645}" dt="2020-06-30T18:38:08.398" v="29" actId="2696"/>
        <pc:sldMkLst>
          <pc:docMk/>
          <pc:sldMk cId="1077668845" sldId="300"/>
        </pc:sldMkLst>
      </pc:sldChg>
      <pc:sldChg chg="addSp modSp add mod setBg setClrOvrMap">
        <pc:chgData name="Prof. Me. Luiz Lozano" userId="c7776665d65e189c" providerId="LiveId" clId="{27C32E82-57D1-49D9-91DA-265F2D4BE645}" dt="2020-07-02T19:23:36.317" v="1284" actId="20577"/>
        <pc:sldMkLst>
          <pc:docMk/>
          <pc:sldMk cId="2292199584" sldId="300"/>
        </pc:sldMkLst>
        <pc:spChg chg="mod">
          <ac:chgData name="Prof. Me. Luiz Lozano" userId="c7776665d65e189c" providerId="LiveId" clId="{27C32E82-57D1-49D9-91DA-265F2D4BE645}" dt="2020-07-02T19:23:36.317" v="1284" actId="20577"/>
          <ac:spMkLst>
            <pc:docMk/>
            <pc:sldMk cId="2292199584" sldId="300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3" creationId="{1D512B0B-5895-4D7C-A860-A40EB90E53D5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8" creationId="{A65AC7D1-EAA9-48F5-B509-60A7F50BF703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10" creationId="{D6320AF9-619A-4175-865B-5663E1AEF4C5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16" creationId="{7E018740-5C2B-4A41-AC1A-7E68D1EC1954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18" creationId="{166F75A4-C475-4941-8EE2-B80A06A2C1BB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20" creationId="{A032553A-72E8-4B0D-8405-FF9771C9AF05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22" creationId="{765800AC-C3B9-498E-87BC-29FAE4C76B21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24" creationId="{1F9D6ACB-2FF4-49F9-978A-E0D5327FC635}"/>
          </ac:spMkLst>
        </pc:spChg>
        <pc:spChg chg="add">
          <ac:chgData name="Prof. Me. Luiz Lozano" userId="c7776665d65e189c" providerId="LiveId" clId="{27C32E82-57D1-49D9-91DA-265F2D4BE645}" dt="2020-06-30T21:11:49.285" v="987" actId="26606"/>
          <ac:spMkLst>
            <pc:docMk/>
            <pc:sldMk cId="2292199584" sldId="300"/>
            <ac:spMk id="26" creationId="{142BFA2A-77A0-4F60-A32A-685681C84889}"/>
          </ac:spMkLst>
        </pc:spChg>
        <pc:picChg chg="add mod">
          <ac:chgData name="Prof. Me. Luiz Lozano" userId="c7776665d65e189c" providerId="LiveId" clId="{27C32E82-57D1-49D9-91DA-265F2D4BE645}" dt="2020-07-02T16:12:50.841" v="1110"/>
          <ac:picMkLst>
            <pc:docMk/>
            <pc:sldMk cId="2292199584" sldId="300"/>
            <ac:picMk id="15" creationId="{1BEA7EAF-7F6E-4C35-B671-BEB8904AF517}"/>
          </ac:picMkLst>
        </pc:picChg>
        <pc:picChg chg="add mod">
          <ac:chgData name="Prof. Me. Luiz Lozano" userId="c7776665d65e189c" providerId="LiveId" clId="{27C32E82-57D1-49D9-91DA-265F2D4BE645}" dt="2020-07-02T16:12:50.841" v="1110"/>
          <ac:picMkLst>
            <pc:docMk/>
            <pc:sldMk cId="2292199584" sldId="300"/>
            <ac:picMk id="17" creationId="{32A8024A-405C-457C-9677-BA1152F8F798}"/>
          </ac:picMkLst>
        </pc:picChg>
        <pc:cxnChg chg="add">
          <ac:chgData name="Prof. Me. Luiz Lozano" userId="c7776665d65e189c" providerId="LiveId" clId="{27C32E82-57D1-49D9-91DA-265F2D4BE645}" dt="2020-06-30T21:11:49.285" v="987" actId="26606"/>
          <ac:cxnSpMkLst>
            <pc:docMk/>
            <pc:sldMk cId="2292199584" sldId="300"/>
            <ac:cxnSpMk id="12" creationId="{063B6EC6-D752-4EE7-908B-F8F19E8C7FEA}"/>
          </ac:cxnSpMkLst>
        </pc:cxnChg>
        <pc:cxnChg chg="add">
          <ac:chgData name="Prof. Me. Luiz Lozano" userId="c7776665d65e189c" providerId="LiveId" clId="{27C32E82-57D1-49D9-91DA-265F2D4BE645}" dt="2020-06-30T21:11:49.285" v="987" actId="26606"/>
          <ac:cxnSpMkLst>
            <pc:docMk/>
            <pc:sldMk cId="2292199584" sldId="300"/>
            <ac:cxnSpMk id="14" creationId="{EFECD4E8-AD3E-4228-82A2-9461958EA94D}"/>
          </ac:cxnSpMkLst>
        </pc:cxnChg>
      </pc:sldChg>
      <pc:sldChg chg="del">
        <pc:chgData name="Prof. Me. Luiz Lozano" userId="c7776665d65e189c" providerId="LiveId" clId="{27C32E82-57D1-49D9-91DA-265F2D4BE645}" dt="2020-06-30T18:38:08.399" v="30" actId="2696"/>
        <pc:sldMkLst>
          <pc:docMk/>
          <pc:sldMk cId="3448279898" sldId="301"/>
        </pc:sldMkLst>
      </pc:sldChg>
      <pc:sldChg chg="addSp modSp add mod setBg">
        <pc:chgData name="Prof. Me. Luiz Lozano" userId="c7776665d65e189c" providerId="LiveId" clId="{27C32E82-57D1-49D9-91DA-265F2D4BE645}" dt="2020-07-02T19:23:42.366" v="1288" actId="20577"/>
        <pc:sldMkLst>
          <pc:docMk/>
          <pc:sldMk cId="3889685315" sldId="301"/>
        </pc:sldMkLst>
        <pc:spChg chg="mod">
          <ac:chgData name="Prof. Me. Luiz Lozano" userId="c7776665d65e189c" providerId="LiveId" clId="{27C32E82-57D1-49D9-91DA-265F2D4BE645}" dt="2020-07-02T19:23:42.366" v="1288" actId="20577"/>
          <ac:spMkLst>
            <pc:docMk/>
            <pc:sldMk cId="3889685315" sldId="301"/>
            <ac:spMk id="2" creationId="{0038B0B4-49BE-4FCA-A91B-83758F51E684}"/>
          </ac:spMkLst>
        </pc:spChg>
        <pc:spChg chg="mod">
          <ac:chgData name="Prof. Me. Luiz Lozano" userId="c7776665d65e189c" providerId="LiveId" clId="{27C32E82-57D1-49D9-91DA-265F2D4BE645}" dt="2020-06-30T21:12:02.117" v="995" actId="26606"/>
          <ac:spMkLst>
            <pc:docMk/>
            <pc:sldMk cId="3889685315" sldId="301"/>
            <ac:spMk id="3" creationId="{1D512B0B-5895-4D7C-A860-A40EB90E53D5}"/>
          </ac:spMkLst>
        </pc:spChg>
        <pc:picChg chg="add mod">
          <ac:chgData name="Prof. Me. Luiz Lozano" userId="c7776665d65e189c" providerId="LiveId" clId="{27C32E82-57D1-49D9-91DA-265F2D4BE645}" dt="2020-07-02T16:12:52.384" v="1111"/>
          <ac:picMkLst>
            <pc:docMk/>
            <pc:sldMk cId="3889685315" sldId="301"/>
            <ac:picMk id="5" creationId="{FCBD48E8-0154-4B70-9CC9-C3D4B4F21B3F}"/>
          </ac:picMkLst>
        </pc:picChg>
        <pc:picChg chg="add mod">
          <ac:chgData name="Prof. Me. Luiz Lozano" userId="c7776665d65e189c" providerId="LiveId" clId="{27C32E82-57D1-49D9-91DA-265F2D4BE645}" dt="2020-07-02T16:12:52.384" v="1111"/>
          <ac:picMkLst>
            <pc:docMk/>
            <pc:sldMk cId="3889685315" sldId="301"/>
            <ac:picMk id="6" creationId="{4C6045AA-84F0-40FA-8E8E-CD651B19D4DF}"/>
          </ac:picMkLst>
        </pc:picChg>
        <pc:cxnChg chg="add">
          <ac:chgData name="Prof. Me. Luiz Lozano" userId="c7776665d65e189c" providerId="LiveId" clId="{27C32E82-57D1-49D9-91DA-265F2D4BE645}" dt="2020-06-30T21:12:02.117" v="995" actId="26606"/>
          <ac:cxnSpMkLst>
            <pc:docMk/>
            <pc:sldMk cId="3889685315" sldId="301"/>
            <ac:cxnSpMk id="8" creationId="{0B5F7E3B-C5F1-40E0-A491-558BAFBC1127}"/>
          </ac:cxnSpMkLst>
        </pc:cxnChg>
      </pc:sldChg>
      <pc:sldChg chg="del">
        <pc:chgData name="Prof. Me. Luiz Lozano" userId="c7776665d65e189c" providerId="LiveId" clId="{27C32E82-57D1-49D9-91DA-265F2D4BE645}" dt="2020-06-30T18:38:08.400" v="31" actId="2696"/>
        <pc:sldMkLst>
          <pc:docMk/>
          <pc:sldMk cId="3123223850" sldId="302"/>
        </pc:sldMkLst>
      </pc:sldChg>
      <pc:sldChg chg="addSp modSp add mod setBg">
        <pc:chgData name="Prof. Me. Luiz Lozano" userId="c7776665d65e189c" providerId="LiveId" clId="{27C32E82-57D1-49D9-91DA-265F2D4BE645}" dt="2020-07-02T16:13:00.671" v="1113" actId="1076"/>
        <pc:sldMkLst>
          <pc:docMk/>
          <pc:sldMk cId="3414218042" sldId="302"/>
        </pc:sldMkLst>
        <pc:spChg chg="mod">
          <ac:chgData name="Prof. Me. Luiz Lozano" userId="c7776665d65e189c" providerId="LiveId" clId="{27C32E82-57D1-49D9-91DA-265F2D4BE645}" dt="2020-07-02T16:13:00.671" v="1113" actId="1076"/>
          <ac:spMkLst>
            <pc:docMk/>
            <pc:sldMk cId="3414218042" sldId="302"/>
            <ac:spMk id="2" creationId="{0038B0B4-49BE-4FCA-A91B-83758F51E684}"/>
          </ac:spMkLst>
        </pc:spChg>
        <pc:spChg chg="mod ord">
          <ac:chgData name="Prof. Me. Luiz Lozano" userId="c7776665d65e189c" providerId="LiveId" clId="{27C32E82-57D1-49D9-91DA-265F2D4BE645}" dt="2020-06-30T21:12:57.396" v="1008" actId="1076"/>
          <ac:spMkLst>
            <pc:docMk/>
            <pc:sldMk cId="3414218042" sldId="302"/>
            <ac:spMk id="3" creationId="{1D512B0B-5895-4D7C-A860-A40EB90E53D5}"/>
          </ac:spMkLst>
        </pc:spChg>
        <pc:picChg chg="add mod">
          <ac:chgData name="Prof. Me. Luiz Lozano" userId="c7776665d65e189c" providerId="LiveId" clId="{27C32E82-57D1-49D9-91DA-265F2D4BE645}" dt="2020-06-30T21:12:49.468" v="1006" actId="26606"/>
          <ac:picMkLst>
            <pc:docMk/>
            <pc:sldMk cId="3414218042" sldId="302"/>
            <ac:picMk id="5" creationId="{2034C0D6-A1E4-42A4-89A0-5979A1B0B8A8}"/>
          </ac:picMkLst>
        </pc:picChg>
        <pc:picChg chg="add mod">
          <ac:chgData name="Prof. Me. Luiz Lozano" userId="c7776665d65e189c" providerId="LiveId" clId="{27C32E82-57D1-49D9-91DA-265F2D4BE645}" dt="2020-07-02T16:12:55.658" v="1112"/>
          <ac:picMkLst>
            <pc:docMk/>
            <pc:sldMk cId="3414218042" sldId="302"/>
            <ac:picMk id="6" creationId="{8843E6EA-EA6C-414B-B973-71F4E6504887}"/>
          </ac:picMkLst>
        </pc:picChg>
        <pc:picChg chg="add mod">
          <ac:chgData name="Prof. Me. Luiz Lozano" userId="c7776665d65e189c" providerId="LiveId" clId="{27C32E82-57D1-49D9-91DA-265F2D4BE645}" dt="2020-07-02T16:12:55.658" v="1112"/>
          <ac:picMkLst>
            <pc:docMk/>
            <pc:sldMk cId="3414218042" sldId="302"/>
            <ac:picMk id="7" creationId="{DDF7AE5A-C6C5-4446-AB2A-9E374D0D33ED}"/>
          </ac:picMkLst>
        </pc:picChg>
      </pc:sldChg>
      <pc:sldChg chg="addSp delSp modSp add mod">
        <pc:chgData name="Prof. Me. Luiz Lozano" userId="c7776665d65e189c" providerId="LiveId" clId="{27C32E82-57D1-49D9-91DA-265F2D4BE645}" dt="2020-07-02T16:13:09.558" v="1115" actId="1076"/>
        <pc:sldMkLst>
          <pc:docMk/>
          <pc:sldMk cId="554882815" sldId="303"/>
        </pc:sldMkLst>
        <pc:spChg chg="mod">
          <ac:chgData name="Prof. Me. Luiz Lozano" userId="c7776665d65e189c" providerId="LiveId" clId="{27C32E82-57D1-49D9-91DA-265F2D4BE645}" dt="2020-07-02T16:13:09.558" v="1115" actId="1076"/>
          <ac:spMkLst>
            <pc:docMk/>
            <pc:sldMk cId="554882815" sldId="303"/>
            <ac:spMk id="2" creationId="{0038B0B4-49BE-4FCA-A91B-83758F51E684}"/>
          </ac:spMkLst>
        </pc:spChg>
        <pc:spChg chg="del mod">
          <ac:chgData name="Prof. Me. Luiz Lozano" userId="c7776665d65e189c" providerId="LiveId" clId="{27C32E82-57D1-49D9-91DA-265F2D4BE645}" dt="2020-06-30T20:15:14.603" v="485"/>
          <ac:spMkLst>
            <pc:docMk/>
            <pc:sldMk cId="554882815" sldId="303"/>
            <ac:spMk id="3" creationId="{1D512B0B-5895-4D7C-A860-A40EB90E53D5}"/>
          </ac:spMkLst>
        </pc:spChg>
        <pc:picChg chg="add mod">
          <ac:chgData name="Prof. Me. Luiz Lozano" userId="c7776665d65e189c" providerId="LiveId" clId="{27C32E82-57D1-49D9-91DA-265F2D4BE645}" dt="2020-07-02T16:13:03.836" v="1114"/>
          <ac:picMkLst>
            <pc:docMk/>
            <pc:sldMk cId="554882815" sldId="303"/>
            <ac:picMk id="4" creationId="{D35BC63B-52F1-4339-90EC-18C4B79063F9}"/>
          </ac:picMkLst>
        </pc:picChg>
        <pc:picChg chg="add mod">
          <ac:chgData name="Prof. Me. Luiz Lozano" userId="c7776665d65e189c" providerId="LiveId" clId="{27C32E82-57D1-49D9-91DA-265F2D4BE645}" dt="2020-06-30T20:15:23.065" v="492" actId="14100"/>
          <ac:picMkLst>
            <pc:docMk/>
            <pc:sldMk cId="554882815" sldId="303"/>
            <ac:picMk id="5" creationId="{BE68F0E5-3BA5-4F4B-BE70-C7C5AB5E3FA6}"/>
          </ac:picMkLst>
        </pc:picChg>
        <pc:picChg chg="add mod">
          <ac:chgData name="Prof. Me. Luiz Lozano" userId="c7776665d65e189c" providerId="LiveId" clId="{27C32E82-57D1-49D9-91DA-265F2D4BE645}" dt="2020-07-02T16:13:03.836" v="1114"/>
          <ac:picMkLst>
            <pc:docMk/>
            <pc:sldMk cId="554882815" sldId="303"/>
            <ac:picMk id="6" creationId="{AA6E1046-0431-4BFE-ABD2-6C5D7C63770A}"/>
          </ac:picMkLst>
        </pc:picChg>
      </pc:sldChg>
      <pc:sldChg chg="del">
        <pc:chgData name="Prof. Me. Luiz Lozano" userId="c7776665d65e189c" providerId="LiveId" clId="{27C32E82-57D1-49D9-91DA-265F2D4BE645}" dt="2020-06-30T18:38:08.400" v="32" actId="2696"/>
        <pc:sldMkLst>
          <pc:docMk/>
          <pc:sldMk cId="2691024809" sldId="303"/>
        </pc:sldMkLst>
      </pc:sldChg>
      <pc:sldChg chg="del">
        <pc:chgData name="Prof. Me. Luiz Lozano" userId="c7776665d65e189c" providerId="LiveId" clId="{27C32E82-57D1-49D9-91DA-265F2D4BE645}" dt="2020-06-30T18:38:08.401" v="33" actId="2696"/>
        <pc:sldMkLst>
          <pc:docMk/>
          <pc:sldMk cId="1810412586" sldId="304"/>
        </pc:sldMkLst>
      </pc:sldChg>
      <pc:sldChg chg="addSp delSp modSp add mod">
        <pc:chgData name="Prof. Me. Luiz Lozano" userId="c7776665d65e189c" providerId="LiveId" clId="{27C32E82-57D1-49D9-91DA-265F2D4BE645}" dt="2020-07-02T16:36:36.810" v="1256" actId="5793"/>
        <pc:sldMkLst>
          <pc:docMk/>
          <pc:sldMk cId="1987951967" sldId="304"/>
        </pc:sldMkLst>
        <pc:spChg chg="mod">
          <ac:chgData name="Prof. Me. Luiz Lozano" userId="c7776665d65e189c" providerId="LiveId" clId="{27C32E82-57D1-49D9-91DA-265F2D4BE645}" dt="2020-07-02T16:36:36.810" v="1256" actId="5793"/>
          <ac:spMkLst>
            <pc:docMk/>
            <pc:sldMk cId="1987951967" sldId="304"/>
            <ac:spMk id="2" creationId="{0038B0B4-49BE-4FCA-A91B-83758F51E684}"/>
          </ac:spMkLst>
        </pc:spChg>
        <pc:spChg chg="del mod">
          <ac:chgData name="Prof. Me. Luiz Lozano" userId="c7776665d65e189c" providerId="LiveId" clId="{27C32E82-57D1-49D9-91DA-265F2D4BE645}" dt="2020-07-02T16:34:10.068" v="1173" actId="478"/>
          <ac:spMkLst>
            <pc:docMk/>
            <pc:sldMk cId="1987951967" sldId="304"/>
            <ac:spMk id="3" creationId="{1D512B0B-5895-4D7C-A860-A40EB90E53D5}"/>
          </ac:spMkLst>
        </pc:spChg>
        <pc:spChg chg="add del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14" creationId="{3F088236-D655-4F88-B238-E16762358025}"/>
          </ac:spMkLst>
        </pc:spChg>
        <pc:spChg chg="add del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16" creationId="{3DAC0C92-199E-475C-9390-119A9B027276}"/>
          </ac:spMkLst>
        </pc:spChg>
        <pc:spChg chg="add del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18" creationId="{C4CFB339-0ED8-4FE2-9EF1-6D1375B8499B}"/>
          </ac:spMkLst>
        </pc:spChg>
        <pc:spChg chg="add del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20" creationId="{31896C80-2069-4431-9C19-83B913734490}"/>
          </ac:spMkLst>
        </pc:spChg>
        <pc:spChg chg="add del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22" creationId="{BF120A21-0841-4823-B0C4-28AEBCEF9B78}"/>
          </ac:spMkLst>
        </pc:spChg>
        <pc:spChg chg="add del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24" creationId="{DBB05BAE-BBD3-4289-899F-A6851503C6B0}"/>
          </ac:spMkLst>
        </pc:spChg>
        <pc:spChg chg="add del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26" creationId="{9874D11C-36F5-4BBE-A490-019A54E953B0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43" creationId="{948AE52C-AD58-4D7E-BBEC-741EA69A9079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45" creationId="{EB3158C7-B011-4D27-BC9D-27EA5BE02D03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51" creationId="{40EA1C2A-B332-4211-8479-EA99BC303EF5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53" creationId="{24A97CC0-C913-4A9C-B6E8-755C7D15EAC8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55" creationId="{9DFA36DF-98BD-46D3-A75B-97154DB48262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57" creationId="{D1D22F90-51DE-40F7-96EE-8E9894DF0E7E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59" creationId="{F45D120E-4F36-4767-98FA-949993B8E1AC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61" creationId="{B541A2F0-1EDC-4D03-94AC-35BC742CEAC9}"/>
          </ac:spMkLst>
        </pc:spChg>
        <pc:spChg chg="add">
          <ac:chgData name="Prof. Me. Luiz Lozano" userId="c7776665d65e189c" providerId="LiveId" clId="{27C32E82-57D1-49D9-91DA-265F2D4BE645}" dt="2020-07-02T16:36:13.868" v="1186" actId="26606"/>
          <ac:spMkLst>
            <pc:docMk/>
            <pc:sldMk cId="1987951967" sldId="304"/>
            <ac:spMk id="63" creationId="{08CE2AE4-51CC-4060-8818-423BB07BF3D4}"/>
          </ac:spMkLst>
        </pc:spChg>
        <pc:grpChg chg="add">
          <ac:chgData name="Prof. Me. Luiz Lozano" userId="c7776665d65e189c" providerId="LiveId" clId="{27C32E82-57D1-49D9-91DA-265F2D4BE645}" dt="2020-07-02T16:36:13.868" v="1186" actId="26606"/>
          <ac:grpSpMkLst>
            <pc:docMk/>
            <pc:sldMk cId="1987951967" sldId="304"/>
            <ac:grpSpMk id="28" creationId="{A5AFB369-4673-4727-A7CD-D86AFE0AE069}"/>
          </ac:grpSpMkLst>
        </pc:grpChg>
        <pc:grpChg chg="add del">
          <ac:chgData name="Prof. Me. Luiz Lozano" userId="c7776665d65e189c" providerId="LiveId" clId="{27C32E82-57D1-49D9-91DA-265F2D4BE645}" dt="2020-07-02T16:35:24.407" v="1181" actId="26606"/>
          <ac:grpSpMkLst>
            <pc:docMk/>
            <pc:sldMk cId="1987951967" sldId="304"/>
            <ac:grpSpMk id="31" creationId="{4815A7B4-532E-48C9-AC24-D78ACF3339DB}"/>
          </ac:grpSpMkLst>
        </pc:grpChg>
        <pc:picChg chg="del">
          <ac:chgData name="Prof. Me. Luiz Lozano" userId="c7776665d65e189c" providerId="LiveId" clId="{27C32E82-57D1-49D9-91DA-265F2D4BE645}" dt="2020-07-02T16:34:56.960" v="1174" actId="478"/>
          <ac:picMkLst>
            <pc:docMk/>
            <pc:sldMk cId="1987951967" sldId="304"/>
            <ac:picMk id="5" creationId="{AE6FD7DA-CFA0-4C53-8C94-A3B4B45AD898}"/>
          </ac:picMkLst>
        </pc:picChg>
        <pc:picChg chg="add del mod ord">
          <ac:chgData name="Prof. Me. Luiz Lozano" userId="c7776665d65e189c" providerId="LiveId" clId="{27C32E82-57D1-49D9-91DA-265F2D4BE645}" dt="2020-07-02T16:36:02.229" v="1182" actId="478"/>
          <ac:picMkLst>
            <pc:docMk/>
            <pc:sldMk cId="1987951967" sldId="304"/>
            <ac:picMk id="6" creationId="{A2BA2D16-BEF6-48E0-8796-72B9009870BF}"/>
          </ac:picMkLst>
        </pc:picChg>
        <pc:picChg chg="add mod ord">
          <ac:chgData name="Prof. Me. Luiz Lozano" userId="c7776665d65e189c" providerId="LiveId" clId="{27C32E82-57D1-49D9-91DA-265F2D4BE645}" dt="2020-07-02T16:36:13.868" v="1186" actId="26606"/>
          <ac:picMkLst>
            <pc:docMk/>
            <pc:sldMk cId="1987951967" sldId="304"/>
            <ac:picMk id="8" creationId="{61988746-103B-4EEC-8CA6-5695CDED583C}"/>
          </ac:picMkLst>
        </pc:picChg>
        <pc:cxnChg chg="add del">
          <ac:chgData name="Prof. Me. Luiz Lozano" userId="c7776665d65e189c" providerId="LiveId" clId="{27C32E82-57D1-49D9-91DA-265F2D4BE645}" dt="2020-07-02T16:36:13.868" v="1186" actId="26606"/>
          <ac:cxnSpMkLst>
            <pc:docMk/>
            <pc:sldMk cId="1987951967" sldId="304"/>
            <ac:cxnSpMk id="10" creationId="{64FA5DFF-7FE6-4855-84E6-DFA78EE978BD}"/>
          </ac:cxnSpMkLst>
        </pc:cxnChg>
        <pc:cxnChg chg="add del">
          <ac:chgData name="Prof. Me. Luiz Lozano" userId="c7776665d65e189c" providerId="LiveId" clId="{27C32E82-57D1-49D9-91DA-265F2D4BE645}" dt="2020-07-02T16:36:13.868" v="1186" actId="26606"/>
          <ac:cxnSpMkLst>
            <pc:docMk/>
            <pc:sldMk cId="1987951967" sldId="304"/>
            <ac:cxnSpMk id="12" creationId="{2AFD8CBA-54A3-4363-991B-B9C631BBFA74}"/>
          </ac:cxnSpMkLst>
        </pc:cxnChg>
        <pc:cxnChg chg="add">
          <ac:chgData name="Prof. Me. Luiz Lozano" userId="c7776665d65e189c" providerId="LiveId" clId="{27C32E82-57D1-49D9-91DA-265F2D4BE645}" dt="2020-07-02T16:36:13.868" v="1186" actId="26606"/>
          <ac:cxnSpMkLst>
            <pc:docMk/>
            <pc:sldMk cId="1987951967" sldId="304"/>
            <ac:cxnSpMk id="47" creationId="{7295AA18-FA8B-4B5D-9477-7F5F51288FEC}"/>
          </ac:cxnSpMkLst>
        </pc:cxnChg>
        <pc:cxnChg chg="add">
          <ac:chgData name="Prof. Me. Luiz Lozano" userId="c7776665d65e189c" providerId="LiveId" clId="{27C32E82-57D1-49D9-91DA-265F2D4BE645}" dt="2020-07-02T16:36:13.868" v="1186" actId="26606"/>
          <ac:cxnSpMkLst>
            <pc:docMk/>
            <pc:sldMk cId="1987951967" sldId="304"/>
            <ac:cxnSpMk id="49" creationId="{5E377175-C211-4D7B-89F7-92406DBD7346}"/>
          </ac:cxnSpMkLst>
        </pc:cxnChg>
      </pc:sldChg>
      <pc:sldChg chg="del">
        <pc:chgData name="Prof. Me. Luiz Lozano" userId="c7776665d65e189c" providerId="LiveId" clId="{27C32E82-57D1-49D9-91DA-265F2D4BE645}" dt="2020-06-30T18:38:08.402" v="34" actId="2696"/>
        <pc:sldMkLst>
          <pc:docMk/>
          <pc:sldMk cId="959590913" sldId="305"/>
        </pc:sldMkLst>
      </pc:sldChg>
      <pc:sldChg chg="delSp modSp add mod ord setBg delDesignElem">
        <pc:chgData name="Prof. Me. Luiz Lozano" userId="c7776665d65e189c" providerId="LiveId" clId="{27C32E82-57D1-49D9-91DA-265F2D4BE645}" dt="2020-07-02T18:02:57.074" v="1267" actId="20577"/>
        <pc:sldMkLst>
          <pc:docMk/>
          <pc:sldMk cId="2355657512" sldId="305"/>
        </pc:sldMkLst>
        <pc:spChg chg="mod">
          <ac:chgData name="Prof. Me. Luiz Lozano" userId="c7776665d65e189c" providerId="LiveId" clId="{27C32E82-57D1-49D9-91DA-265F2D4BE645}" dt="2020-07-02T18:02:57.074" v="1267" actId="20577"/>
          <ac:spMkLst>
            <pc:docMk/>
            <pc:sldMk cId="2355657512" sldId="305"/>
            <ac:spMk id="2" creationId="{0038B0B4-49BE-4FCA-A91B-83758F51E684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43" creationId="{948AE52C-AD58-4D7E-BBEC-741EA69A9079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45" creationId="{EB3158C7-B011-4D27-BC9D-27EA5BE02D03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51" creationId="{40EA1C2A-B332-4211-8479-EA99BC303EF5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53" creationId="{24A97CC0-C913-4A9C-B6E8-755C7D15EAC8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55" creationId="{9DFA36DF-98BD-46D3-A75B-97154DB48262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57" creationId="{D1D22F90-51DE-40F7-96EE-8E9894DF0E7E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59" creationId="{F45D120E-4F36-4767-98FA-949993B8E1AC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61" creationId="{B541A2F0-1EDC-4D03-94AC-35BC742CEAC9}"/>
          </ac:spMkLst>
        </pc:spChg>
        <pc:spChg chg="del">
          <ac:chgData name="Prof. Me. Luiz Lozano" userId="c7776665d65e189c" providerId="LiveId" clId="{27C32E82-57D1-49D9-91DA-265F2D4BE645}" dt="2020-07-02T18:02:45.343" v="1258"/>
          <ac:spMkLst>
            <pc:docMk/>
            <pc:sldMk cId="2355657512" sldId="305"/>
            <ac:spMk id="63" creationId="{08CE2AE4-51CC-4060-8818-423BB07BF3D4}"/>
          </ac:spMkLst>
        </pc:spChg>
        <pc:grpChg chg="del">
          <ac:chgData name="Prof. Me. Luiz Lozano" userId="c7776665d65e189c" providerId="LiveId" clId="{27C32E82-57D1-49D9-91DA-265F2D4BE645}" dt="2020-07-02T18:02:45.343" v="1258"/>
          <ac:grpSpMkLst>
            <pc:docMk/>
            <pc:sldMk cId="2355657512" sldId="305"/>
            <ac:grpSpMk id="28" creationId="{A5AFB369-4673-4727-A7CD-D86AFE0AE069}"/>
          </ac:grpSpMkLst>
        </pc:grpChg>
        <pc:cxnChg chg="del">
          <ac:chgData name="Prof. Me. Luiz Lozano" userId="c7776665d65e189c" providerId="LiveId" clId="{27C32E82-57D1-49D9-91DA-265F2D4BE645}" dt="2020-07-02T18:02:45.343" v="1258"/>
          <ac:cxnSpMkLst>
            <pc:docMk/>
            <pc:sldMk cId="2355657512" sldId="305"/>
            <ac:cxnSpMk id="47" creationId="{7295AA18-FA8B-4B5D-9477-7F5F51288FEC}"/>
          </ac:cxnSpMkLst>
        </pc:cxnChg>
        <pc:cxnChg chg="del">
          <ac:chgData name="Prof. Me. Luiz Lozano" userId="c7776665d65e189c" providerId="LiveId" clId="{27C32E82-57D1-49D9-91DA-265F2D4BE645}" dt="2020-07-02T18:02:45.343" v="1258"/>
          <ac:cxnSpMkLst>
            <pc:docMk/>
            <pc:sldMk cId="2355657512" sldId="305"/>
            <ac:cxnSpMk id="49" creationId="{5E377175-C211-4D7B-89F7-92406DBD7346}"/>
          </ac:cxnSpMkLst>
        </pc:cxnChg>
      </pc:sldChg>
      <pc:sldChg chg="del">
        <pc:chgData name="Prof. Me. Luiz Lozano" userId="c7776665d65e189c" providerId="LiveId" clId="{27C32E82-57D1-49D9-91DA-265F2D4BE645}" dt="2020-06-30T18:38:08.403" v="35" actId="2696"/>
        <pc:sldMkLst>
          <pc:docMk/>
          <pc:sldMk cId="1159130080" sldId="306"/>
        </pc:sldMkLst>
      </pc:sldChg>
      <pc:sldChg chg="del">
        <pc:chgData name="Prof. Me. Luiz Lozano" userId="c7776665d65e189c" providerId="LiveId" clId="{27C32E82-57D1-49D9-91DA-265F2D4BE645}" dt="2020-06-30T18:38:08.372" v="5" actId="2696"/>
        <pc:sldMkLst>
          <pc:docMk/>
          <pc:sldMk cId="3898200591" sldId="307"/>
        </pc:sldMkLst>
      </pc:sldChg>
    </pc:docChg>
  </pc:docChgLst>
  <pc:docChgLst>
    <pc:chgData name="Prof. Me. Luiz Lozano" userId="c7776665d65e189c" providerId="LiveId" clId="{3A18AFE1-F195-4914-961E-066B82F0FDB3}"/>
    <pc:docChg chg="undo custSel mod addSld delSld modSld">
      <pc:chgData name="Prof. Me. Luiz Lozano" userId="c7776665d65e189c" providerId="LiveId" clId="{3A18AFE1-F195-4914-961E-066B82F0FDB3}" dt="2020-06-26T00:21:11.707" v="1023" actId="14100"/>
      <pc:docMkLst>
        <pc:docMk/>
      </pc:docMkLst>
      <pc:sldChg chg="addSp modSp mod setBg setClrOvrMap">
        <pc:chgData name="Prof. Me. Luiz Lozano" userId="c7776665d65e189c" providerId="LiveId" clId="{3A18AFE1-F195-4914-961E-066B82F0FDB3}" dt="2020-06-25T17:50:41.978" v="308" actId="207"/>
        <pc:sldMkLst>
          <pc:docMk/>
          <pc:sldMk cId="2712153471" sldId="256"/>
        </pc:sldMkLst>
        <pc:spChg chg="mod">
          <ac:chgData name="Prof. Me. Luiz Lozano" userId="c7776665d65e189c" providerId="LiveId" clId="{3A18AFE1-F195-4914-961E-066B82F0FDB3}" dt="2020-06-25T17:50:29.044" v="306" actId="113"/>
          <ac:spMkLst>
            <pc:docMk/>
            <pc:sldMk cId="2712153471" sldId="256"/>
            <ac:spMk id="2" creationId="{28A8C72F-4DA2-4731-94C7-EA2E55278F71}"/>
          </ac:spMkLst>
        </pc:spChg>
        <pc:spChg chg="mod">
          <ac:chgData name="Prof. Me. Luiz Lozano" userId="c7776665d65e189c" providerId="LiveId" clId="{3A18AFE1-F195-4914-961E-066B82F0FDB3}" dt="2020-06-25T17:50:41.978" v="308" actId="207"/>
          <ac:spMkLst>
            <pc:docMk/>
            <pc:sldMk cId="2712153471" sldId="256"/>
            <ac:spMk id="3" creationId="{18220AB7-E72B-493A-9497-D412E7E1411E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8" creationId="{9179DE42-5613-4B35-A1E6-6CCBAA13C743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14" creationId="{52FB45E9-914E-4471-AC87-E475CD51767D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16" creationId="{C310626D-5743-49D4-8F7D-88C4F8F05774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18" creationId="{3C195FC1-B568-4C72-9902-34CB35DDD7A1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20" creationId="{EF2BDF77-362C-43F0-8CBB-A969EC2AE0C4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22" creationId="{4BE96B01-3929-432D-B8C2-ADBCB74C2EF4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24" creationId="{2A6FCDE6-CDE2-4C51-B18E-A95CFB679714}"/>
          </ac:spMkLst>
        </pc:spChg>
        <pc:spChg chg="add">
          <ac:chgData name="Prof. Me. Luiz Lozano" userId="c7776665d65e189c" providerId="LiveId" clId="{3A18AFE1-F195-4914-961E-066B82F0FDB3}" dt="2020-06-25T17:20:02.600" v="149" actId="26606"/>
          <ac:spMkLst>
            <pc:docMk/>
            <pc:sldMk cId="2712153471" sldId="256"/>
            <ac:spMk id="26" creationId="{9D2E8756-2465-473A-BA2A-2DB1D6224745}"/>
          </ac:spMkLst>
        </pc:spChg>
        <pc:cxnChg chg="add">
          <ac:chgData name="Prof. Me. Luiz Lozano" userId="c7776665d65e189c" providerId="LiveId" clId="{3A18AFE1-F195-4914-961E-066B82F0FDB3}" dt="2020-06-25T17:20:02.600" v="149" actId="26606"/>
          <ac:cxnSpMkLst>
            <pc:docMk/>
            <pc:sldMk cId="2712153471" sldId="256"/>
            <ac:cxnSpMk id="10" creationId="{EB898B32-3891-4C3A-8F58-C5969D2E9033}"/>
          </ac:cxnSpMkLst>
        </pc:cxnChg>
        <pc:cxnChg chg="add">
          <ac:chgData name="Prof. Me. Luiz Lozano" userId="c7776665d65e189c" providerId="LiveId" clId="{3A18AFE1-F195-4914-961E-066B82F0FDB3}" dt="2020-06-25T17:20:02.600" v="149" actId="26606"/>
          <ac:cxnSpMkLst>
            <pc:docMk/>
            <pc:sldMk cId="2712153471" sldId="256"/>
            <ac:cxnSpMk id="12" creationId="{4AE4806D-B8F9-4679-A68A-9BD21C01A301}"/>
          </ac:cxnSpMkLst>
        </pc:cxnChg>
      </pc:sldChg>
    </pc:docChg>
  </pc:docChgLst>
  <pc:docChgLst>
    <pc:chgData name="Prof. Me. Luiz Lozano" userId="c7776665d65e189c" providerId="LiveId" clId="{407F9101-CD42-4064-9176-9CAAA70A4E7C}"/>
    <pc:docChg chg="undo custSel mod addSld delSld modSld">
      <pc:chgData name="Prof. Me. Luiz Lozano" userId="c7776665d65e189c" providerId="LiveId" clId="{407F9101-CD42-4064-9176-9CAAA70A4E7C}" dt="2020-07-08T23:23:39.794" v="4672" actId="14100"/>
      <pc:docMkLst>
        <pc:docMk/>
      </pc:docMkLst>
      <pc:sldChg chg="addSp modSp new mod setBg">
        <pc:chgData name="Prof. Me. Luiz Lozano" userId="c7776665d65e189c" providerId="LiveId" clId="{407F9101-CD42-4064-9176-9CAAA70A4E7C}" dt="2020-07-07T16:57:39.301" v="4568" actId="255"/>
        <pc:sldMkLst>
          <pc:docMk/>
          <pc:sldMk cId="2405652752" sldId="257"/>
        </pc:sldMkLst>
        <pc:spChg chg="mod">
          <ac:chgData name="Prof. Me. Luiz Lozano" userId="c7776665d65e189c" providerId="LiveId" clId="{407F9101-CD42-4064-9176-9CAAA70A4E7C}" dt="2020-07-07T16:57:39.301" v="4568" actId="255"/>
          <ac:spMkLst>
            <pc:docMk/>
            <pc:sldMk cId="2405652752" sldId="257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1:45.561" v="4467" actId="26606"/>
          <ac:spMkLst>
            <pc:docMk/>
            <pc:sldMk cId="2405652752" sldId="257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1:45.561" v="4467" actId="26606"/>
          <ac:spMkLst>
            <pc:docMk/>
            <pc:sldMk cId="2405652752" sldId="257"/>
            <ac:spMk id="10" creationId="{9F4444CE-BC8D-4D61-B303-4C05614E62AB}"/>
          </ac:spMkLst>
        </pc:spChg>
        <pc:spChg chg="add">
          <ac:chgData name="Prof. Me. Luiz Lozano" userId="c7776665d65e189c" providerId="LiveId" clId="{407F9101-CD42-4064-9176-9CAAA70A4E7C}" dt="2020-07-07T16:41:45.561" v="4467" actId="26606"/>
          <ac:spMkLst>
            <pc:docMk/>
            <pc:sldMk cId="2405652752" sldId="257"/>
            <ac:spMk id="12" creationId="{62423CA5-E2E1-4789-B759-9906C1C94063}"/>
          </ac:spMkLst>
        </pc:spChg>
        <pc:spChg chg="add">
          <ac:chgData name="Prof. Me. Luiz Lozano" userId="c7776665d65e189c" providerId="LiveId" clId="{407F9101-CD42-4064-9176-9CAAA70A4E7C}" dt="2020-07-07T16:41:45.561" v="4467" actId="26606"/>
          <ac:spMkLst>
            <pc:docMk/>
            <pc:sldMk cId="2405652752" sldId="257"/>
            <ac:spMk id="14" creationId="{73772B81-181F-48B7-8826-4D9686D15DF5}"/>
          </ac:spMkLst>
        </pc:spChg>
        <pc:spChg chg="add">
          <ac:chgData name="Prof. Me. Luiz Lozano" userId="c7776665d65e189c" providerId="LiveId" clId="{407F9101-CD42-4064-9176-9CAAA70A4E7C}" dt="2020-07-07T16:41:45.561" v="4467" actId="26606"/>
          <ac:spMkLst>
            <pc:docMk/>
            <pc:sldMk cId="2405652752" sldId="257"/>
            <ac:spMk id="16" creationId="{B2205F6E-03C6-4E92-877C-E2482F6599AA}"/>
          </ac:spMkLst>
        </pc:spChg>
        <pc:picChg chg="add mod">
          <ac:chgData name="Prof. Me. Luiz Lozano" userId="c7776665d65e189c" providerId="LiveId" clId="{407F9101-CD42-4064-9176-9CAAA70A4E7C}" dt="2020-07-07T16:41:45.561" v="4467" actId="26606"/>
          <ac:picMkLst>
            <pc:docMk/>
            <pc:sldMk cId="2405652752" sldId="257"/>
            <ac:picMk id="5" creationId="{28FAAC43-16FA-4526-A3BB-D603B2BFFE61}"/>
          </ac:picMkLst>
        </pc:picChg>
        <pc:picChg chg="add mod">
          <ac:chgData name="Prof. Me. Luiz Lozano" userId="c7776665d65e189c" providerId="LiveId" clId="{407F9101-CD42-4064-9176-9CAAA70A4E7C}" dt="2020-07-07T16:56:21.973" v="4542" actId="1076"/>
          <ac:picMkLst>
            <pc:docMk/>
            <pc:sldMk cId="2405652752" sldId="257"/>
            <ac:picMk id="11" creationId="{8A627847-B25F-45FD-B9C3-89053DBA35D6}"/>
          </ac:picMkLst>
        </pc:picChg>
        <pc:picChg chg="add mod">
          <ac:chgData name="Prof. Me. Luiz Lozano" userId="c7776665d65e189c" providerId="LiveId" clId="{407F9101-CD42-4064-9176-9CAAA70A4E7C}" dt="2020-07-07T16:56:14.785" v="4540" actId="1076"/>
          <ac:picMkLst>
            <pc:docMk/>
            <pc:sldMk cId="2405652752" sldId="257"/>
            <ac:picMk id="13" creationId="{886D977B-0E0A-40AD-A1B2-FF6A3BA8353C}"/>
          </ac:picMkLst>
        </pc:picChg>
      </pc:sldChg>
      <pc:sldChg chg="addSp modSp add mod setBg">
        <pc:chgData name="Prof. Me. Luiz Lozano" userId="c7776665d65e189c" providerId="LiveId" clId="{407F9101-CD42-4064-9176-9CAAA70A4E7C}" dt="2020-07-07T16:58:50.424" v="4581" actId="20577"/>
        <pc:sldMkLst>
          <pc:docMk/>
          <pc:sldMk cId="2020102249" sldId="258"/>
        </pc:sldMkLst>
        <pc:spChg chg="mod">
          <ac:chgData name="Prof. Me. Luiz Lozano" userId="c7776665d65e189c" providerId="LiveId" clId="{407F9101-CD42-4064-9176-9CAAA70A4E7C}" dt="2020-07-07T16:58:50.424" v="4581" actId="20577"/>
          <ac:spMkLst>
            <pc:docMk/>
            <pc:sldMk cId="2020102249" sldId="258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2:58.893" v="4473" actId="26606"/>
          <ac:spMkLst>
            <pc:docMk/>
            <pc:sldMk cId="2020102249" sldId="258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2:58.893" v="4473" actId="26606"/>
          <ac:spMkLst>
            <pc:docMk/>
            <pc:sldMk cId="2020102249" sldId="258"/>
            <ac:spMk id="10" creationId="{3BCB5F6A-9EB0-40B0-9D13-3023E9A20508}"/>
          </ac:spMkLst>
        </pc:spChg>
        <pc:picChg chg="add mod">
          <ac:chgData name="Prof. Me. Luiz Lozano" userId="c7776665d65e189c" providerId="LiveId" clId="{407F9101-CD42-4064-9176-9CAAA70A4E7C}" dt="2020-07-07T16:42:58.893" v="4473" actId="26606"/>
          <ac:picMkLst>
            <pc:docMk/>
            <pc:sldMk cId="2020102249" sldId="258"/>
            <ac:picMk id="5" creationId="{CB39ADAB-6924-4933-9A3A-FAACC97C5B11}"/>
          </ac:picMkLst>
        </pc:picChg>
        <pc:picChg chg="add mod">
          <ac:chgData name="Prof. Me. Luiz Lozano" userId="c7776665d65e189c" providerId="LiveId" clId="{407F9101-CD42-4064-9176-9CAAA70A4E7C}" dt="2020-07-07T16:56:28.069" v="4544"/>
          <ac:picMkLst>
            <pc:docMk/>
            <pc:sldMk cId="2020102249" sldId="258"/>
            <ac:picMk id="7" creationId="{49F40DDD-6C24-4E25-9685-FCECED1E426B}"/>
          </ac:picMkLst>
        </pc:picChg>
        <pc:picChg chg="add mod">
          <ac:chgData name="Prof. Me. Luiz Lozano" userId="c7776665d65e189c" providerId="LiveId" clId="{407F9101-CD42-4064-9176-9CAAA70A4E7C}" dt="2020-07-07T16:56:28.069" v="4544"/>
          <ac:picMkLst>
            <pc:docMk/>
            <pc:sldMk cId="2020102249" sldId="258"/>
            <ac:picMk id="8" creationId="{7C4C1A91-8662-4EF7-8A89-134F4E656539}"/>
          </ac:picMkLst>
        </pc:picChg>
      </pc:sldChg>
      <pc:sldChg chg="addSp delSp modSp add mod setBg">
        <pc:chgData name="Prof. Me. Luiz Lozano" userId="c7776665d65e189c" providerId="LiveId" clId="{407F9101-CD42-4064-9176-9CAAA70A4E7C}" dt="2020-07-07T16:59:03.611" v="4585" actId="20577"/>
        <pc:sldMkLst>
          <pc:docMk/>
          <pc:sldMk cId="3124437192" sldId="259"/>
        </pc:sldMkLst>
        <pc:spChg chg="mod">
          <ac:chgData name="Prof. Me. Luiz Lozano" userId="c7776665d65e189c" providerId="LiveId" clId="{407F9101-CD42-4064-9176-9CAAA70A4E7C}" dt="2020-07-07T16:59:03.611" v="4585" actId="20577"/>
          <ac:spMkLst>
            <pc:docMk/>
            <pc:sldMk cId="3124437192" sldId="259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3:44.606" v="4477" actId="26606"/>
          <ac:spMkLst>
            <pc:docMk/>
            <pc:sldMk cId="3124437192" sldId="259"/>
            <ac:spMk id="3" creationId="{30CC19E5-27EC-45CF-8E63-2E27B79145AD}"/>
          </ac:spMkLst>
        </pc:spChg>
        <pc:spChg chg="add del">
          <ac:chgData name="Prof. Me. Luiz Lozano" userId="c7776665d65e189c" providerId="LiveId" clId="{407F9101-CD42-4064-9176-9CAAA70A4E7C}" dt="2020-07-07T16:44:41.390" v="4482" actId="26606"/>
          <ac:spMkLst>
            <pc:docMk/>
            <pc:sldMk cId="3124437192" sldId="259"/>
            <ac:spMk id="10" creationId="{3BCB5F6A-9EB0-40B0-9D13-3023E9A20508}"/>
          </ac:spMkLst>
        </pc:spChg>
        <pc:spChg chg="add">
          <ac:chgData name="Prof. Me. Luiz Lozano" userId="c7776665d65e189c" providerId="LiveId" clId="{407F9101-CD42-4064-9176-9CAAA70A4E7C}" dt="2020-07-07T16:44:41.390" v="4482" actId="26606"/>
          <ac:spMkLst>
            <pc:docMk/>
            <pc:sldMk cId="3124437192" sldId="259"/>
            <ac:spMk id="15" creationId="{3BCB5F6A-9EB0-40B0-9D13-3023E9A20508}"/>
          </ac:spMkLst>
        </pc:spChg>
        <pc:picChg chg="add del mod">
          <ac:chgData name="Prof. Me. Luiz Lozano" userId="c7776665d65e189c" providerId="LiveId" clId="{407F9101-CD42-4064-9176-9CAAA70A4E7C}" dt="2020-07-07T16:44:32.035" v="4478" actId="478"/>
          <ac:picMkLst>
            <pc:docMk/>
            <pc:sldMk cId="3124437192" sldId="259"/>
            <ac:picMk id="5" creationId="{4FBD9D95-08A9-452B-8C94-8326323D912A}"/>
          </ac:picMkLst>
        </pc:picChg>
        <pc:picChg chg="add mod">
          <ac:chgData name="Prof. Me. Luiz Lozano" userId="c7776665d65e189c" providerId="LiveId" clId="{407F9101-CD42-4064-9176-9CAAA70A4E7C}" dt="2020-07-07T16:44:41.390" v="4482" actId="26606"/>
          <ac:picMkLst>
            <pc:docMk/>
            <pc:sldMk cId="3124437192" sldId="259"/>
            <ac:picMk id="7" creationId="{EF9A7E28-EE92-4D21-A0AC-B6C4C812529C}"/>
          </ac:picMkLst>
        </pc:picChg>
        <pc:picChg chg="add mod">
          <ac:chgData name="Prof. Me. Luiz Lozano" userId="c7776665d65e189c" providerId="LiveId" clId="{407F9101-CD42-4064-9176-9CAAA70A4E7C}" dt="2020-07-07T16:56:30.001" v="4545"/>
          <ac:picMkLst>
            <pc:docMk/>
            <pc:sldMk cId="3124437192" sldId="259"/>
            <ac:picMk id="11" creationId="{92CB9368-5E10-478E-8914-A3317B7A363E}"/>
          </ac:picMkLst>
        </pc:picChg>
        <pc:picChg chg="add mod">
          <ac:chgData name="Prof. Me. Luiz Lozano" userId="c7776665d65e189c" providerId="LiveId" clId="{407F9101-CD42-4064-9176-9CAAA70A4E7C}" dt="2020-07-07T16:56:30.001" v="4545"/>
          <ac:picMkLst>
            <pc:docMk/>
            <pc:sldMk cId="3124437192" sldId="259"/>
            <ac:picMk id="12" creationId="{6397A70B-B042-496B-8A82-89929CDFCD1A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244916755" sldId="260"/>
        </pc:sldMkLst>
      </pc:sldChg>
      <pc:sldChg chg="addSp modSp add mod setBg">
        <pc:chgData name="Prof. Me. Luiz Lozano" userId="c7776665d65e189c" providerId="LiveId" clId="{407F9101-CD42-4064-9176-9CAAA70A4E7C}" dt="2020-07-07T16:58:26.268" v="4575" actId="255"/>
        <pc:sldMkLst>
          <pc:docMk/>
          <pc:sldMk cId="3403387513" sldId="260"/>
        </pc:sldMkLst>
        <pc:spChg chg="mod">
          <ac:chgData name="Prof. Me. Luiz Lozano" userId="c7776665d65e189c" providerId="LiveId" clId="{407F9101-CD42-4064-9176-9CAAA70A4E7C}" dt="2020-07-07T16:58:26.268" v="4575" actId="255"/>
          <ac:spMkLst>
            <pc:docMk/>
            <pc:sldMk cId="3403387513" sldId="260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14" creationId="{3F088236-D655-4F88-B238-E16762358025}"/>
          </ac:spMkLst>
        </pc:spChg>
        <pc:spChg chg="ad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16" creationId="{3DAC0C92-199E-475C-9390-119A9B027276}"/>
          </ac:spMkLst>
        </pc:spChg>
        <pc:spChg chg="ad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18" creationId="{C4CFB339-0ED8-4FE2-9EF1-6D1375B8499B}"/>
          </ac:spMkLst>
        </pc:spChg>
        <pc:spChg chg="ad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20" creationId="{31896C80-2069-4431-9C19-83B913734490}"/>
          </ac:spMkLst>
        </pc:spChg>
        <pc:spChg chg="ad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22" creationId="{BF120A21-0841-4823-B0C4-28AEBCEF9B78}"/>
          </ac:spMkLst>
        </pc:spChg>
        <pc:spChg chg="ad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24" creationId="{DBB05BAE-BBD3-4289-899F-A6851503C6B0}"/>
          </ac:spMkLst>
        </pc:spChg>
        <pc:spChg chg="add">
          <ac:chgData name="Prof. Me. Luiz Lozano" userId="c7776665d65e189c" providerId="LiveId" clId="{407F9101-CD42-4064-9176-9CAAA70A4E7C}" dt="2020-07-07T16:42:12.247" v="4469" actId="26606"/>
          <ac:spMkLst>
            <pc:docMk/>
            <pc:sldMk cId="3403387513" sldId="260"/>
            <ac:spMk id="26" creationId="{9874D11C-36F5-4BBE-A490-019A54E953B0}"/>
          </ac:spMkLst>
        </pc:spChg>
        <pc:picChg chg="add mod ord">
          <ac:chgData name="Prof. Me. Luiz Lozano" userId="c7776665d65e189c" providerId="LiveId" clId="{407F9101-CD42-4064-9176-9CAAA70A4E7C}" dt="2020-07-07T16:42:12.247" v="4469" actId="26606"/>
          <ac:picMkLst>
            <pc:docMk/>
            <pc:sldMk cId="3403387513" sldId="260"/>
            <ac:picMk id="5" creationId="{E09CBC7D-3713-4E5A-8A23-C03664EA99CC}"/>
          </ac:picMkLst>
        </pc:picChg>
        <pc:picChg chg="add mod">
          <ac:chgData name="Prof. Me. Luiz Lozano" userId="c7776665d65e189c" providerId="LiveId" clId="{407F9101-CD42-4064-9176-9CAAA70A4E7C}" dt="2020-07-07T16:56:26.256" v="4543"/>
          <ac:picMkLst>
            <pc:docMk/>
            <pc:sldMk cId="3403387513" sldId="260"/>
            <ac:picMk id="15" creationId="{13B6D09D-403A-4D8A-890D-F4CA752ED652}"/>
          </ac:picMkLst>
        </pc:picChg>
        <pc:picChg chg="add mod">
          <ac:chgData name="Prof. Me. Luiz Lozano" userId="c7776665d65e189c" providerId="LiveId" clId="{407F9101-CD42-4064-9176-9CAAA70A4E7C}" dt="2020-07-07T16:56:26.256" v="4543"/>
          <ac:picMkLst>
            <pc:docMk/>
            <pc:sldMk cId="3403387513" sldId="260"/>
            <ac:picMk id="17" creationId="{BA8E6A70-7387-403C-BB7F-F0C779680936}"/>
          </ac:picMkLst>
        </pc:picChg>
        <pc:cxnChg chg="add">
          <ac:chgData name="Prof. Me. Luiz Lozano" userId="c7776665d65e189c" providerId="LiveId" clId="{407F9101-CD42-4064-9176-9CAAA70A4E7C}" dt="2020-07-07T16:42:12.247" v="4469" actId="26606"/>
          <ac:cxnSpMkLst>
            <pc:docMk/>
            <pc:sldMk cId="3403387513" sldId="260"/>
            <ac:cxnSpMk id="10" creationId="{64FA5DFF-7FE6-4855-84E6-DFA78EE978BD}"/>
          </ac:cxnSpMkLst>
        </pc:cxnChg>
        <pc:cxnChg chg="add">
          <ac:chgData name="Prof. Me. Luiz Lozano" userId="c7776665d65e189c" providerId="LiveId" clId="{407F9101-CD42-4064-9176-9CAAA70A4E7C}" dt="2020-07-07T16:42:12.247" v="4469" actId="26606"/>
          <ac:cxnSpMkLst>
            <pc:docMk/>
            <pc:sldMk cId="3403387513" sldId="260"/>
            <ac:cxnSpMk id="12" creationId="{2AFD8CBA-54A3-4363-991B-B9C631BBFA74}"/>
          </ac:cxnSpMkLst>
        </pc:cxnChg>
      </pc:sldChg>
      <pc:sldChg chg="addSp modSp add mod setBg">
        <pc:chgData name="Prof. Me. Luiz Lozano" userId="c7776665d65e189c" providerId="LiveId" clId="{407F9101-CD42-4064-9176-9CAAA70A4E7C}" dt="2020-07-07T16:59:12.561" v="4589" actId="255"/>
        <pc:sldMkLst>
          <pc:docMk/>
          <pc:sldMk cId="1659320656" sldId="261"/>
        </pc:sldMkLst>
        <pc:spChg chg="mod">
          <ac:chgData name="Prof. Me. Luiz Lozano" userId="c7776665d65e189c" providerId="LiveId" clId="{407F9101-CD42-4064-9176-9CAAA70A4E7C}" dt="2020-07-07T16:59:12.561" v="4589" actId="255"/>
          <ac:spMkLst>
            <pc:docMk/>
            <pc:sldMk cId="1659320656" sldId="261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10" creationId="{2A4588C6-4069-4731-BFB4-10F1E6D37842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12" creationId="{23370524-0FE7-41B4-ABCF-7FB26B6CF1F6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18" creationId="{4E93B92B-0DD5-4277-9D69-972ABADC3559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20" creationId="{7CE87768-354E-4E3F-8202-9F387CF50590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22" creationId="{09E5B98F-BD75-4A30-BF72-0A91074702FC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24" creationId="{8AAB91E3-41BE-4478-BF23-A24D43E146C5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26" creationId="{96DFC7EA-8516-41F1-8ED9-C0A8E1E0862A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28" creationId="{E24E972C-8744-4CFA-B783-41EA3CC38199}"/>
          </ac:spMkLst>
        </pc:spChg>
        <pc:spChg chg="add">
          <ac:chgData name="Prof. Me. Luiz Lozano" userId="c7776665d65e189c" providerId="LiveId" clId="{407F9101-CD42-4064-9176-9CAAA70A4E7C}" dt="2020-07-07T16:45:21.025" v="4486" actId="26606"/>
          <ac:spMkLst>
            <pc:docMk/>
            <pc:sldMk cId="1659320656" sldId="261"/>
            <ac:spMk id="30" creationId="{C7C88F2E-E233-48BA-B85F-D06BA522B790}"/>
          </ac:spMkLst>
        </pc:spChg>
        <pc:picChg chg="add mod ord">
          <ac:chgData name="Prof. Me. Luiz Lozano" userId="c7776665d65e189c" providerId="LiveId" clId="{407F9101-CD42-4064-9176-9CAAA70A4E7C}" dt="2020-07-07T16:45:21.025" v="4486" actId="26606"/>
          <ac:picMkLst>
            <pc:docMk/>
            <pc:sldMk cId="1659320656" sldId="261"/>
            <ac:picMk id="5" creationId="{1E1232F6-F545-4A4A-8D5A-BEC9FAE83A78}"/>
          </ac:picMkLst>
        </pc:picChg>
        <pc:picChg chg="add mod">
          <ac:chgData name="Prof. Me. Luiz Lozano" userId="c7776665d65e189c" providerId="LiveId" clId="{407F9101-CD42-4064-9176-9CAAA70A4E7C}" dt="2020-07-07T16:56:31.547" v="4546"/>
          <ac:picMkLst>
            <pc:docMk/>
            <pc:sldMk cId="1659320656" sldId="261"/>
            <ac:picMk id="17" creationId="{30A8CBB6-DDC4-43B0-A0D7-4414C04DFB91}"/>
          </ac:picMkLst>
        </pc:picChg>
        <pc:picChg chg="add mod">
          <ac:chgData name="Prof. Me. Luiz Lozano" userId="c7776665d65e189c" providerId="LiveId" clId="{407F9101-CD42-4064-9176-9CAAA70A4E7C}" dt="2020-07-07T16:56:31.547" v="4546"/>
          <ac:picMkLst>
            <pc:docMk/>
            <pc:sldMk cId="1659320656" sldId="261"/>
            <ac:picMk id="19" creationId="{3D49E53E-4365-423A-8DEA-425F895AE817}"/>
          </ac:picMkLst>
        </pc:picChg>
        <pc:cxnChg chg="add">
          <ac:chgData name="Prof. Me. Luiz Lozano" userId="c7776665d65e189c" providerId="LiveId" clId="{407F9101-CD42-4064-9176-9CAAA70A4E7C}" dt="2020-07-07T16:45:21.025" v="4486" actId="26606"/>
          <ac:cxnSpMkLst>
            <pc:docMk/>
            <pc:sldMk cId="1659320656" sldId="261"/>
            <ac:cxnSpMk id="14" creationId="{E0A9CA40-1F57-4A6D-ACDA-F720AA468CF6}"/>
          </ac:cxnSpMkLst>
        </pc:cxnChg>
        <pc:cxnChg chg="add">
          <ac:chgData name="Prof. Me. Luiz Lozano" userId="c7776665d65e189c" providerId="LiveId" clId="{407F9101-CD42-4064-9176-9CAAA70A4E7C}" dt="2020-07-07T16:45:21.025" v="4486" actId="26606"/>
          <ac:cxnSpMkLst>
            <pc:docMk/>
            <pc:sldMk cId="1659320656" sldId="261"/>
            <ac:cxnSpMk id="16" creationId="{B2A94EDB-B0FE-4678-8E69-0F137AE3BE6C}"/>
          </ac:cxnSpMkLst>
        </pc:cxn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423084823" sldId="261"/>
        </pc:sldMkLst>
      </pc:sldChg>
      <pc:sldChg chg="modSp add del mod">
        <pc:chgData name="Prof. Me. Luiz Lozano" userId="c7776665d65e189c" providerId="LiveId" clId="{407F9101-CD42-4064-9176-9CAAA70A4E7C}" dt="2020-07-07T16:11:32.545" v="1232" actId="2696"/>
        <pc:sldMkLst>
          <pc:docMk/>
          <pc:sldMk cId="3636541803" sldId="261"/>
        </pc:sldMkLst>
        <pc:spChg chg="mod">
          <ac:chgData name="Prof. Me. Luiz Lozano" userId="c7776665d65e189c" providerId="LiveId" clId="{407F9101-CD42-4064-9176-9CAAA70A4E7C}" dt="2020-07-07T16:11:17.525" v="1231" actId="20577"/>
          <ac:spMkLst>
            <pc:docMk/>
            <pc:sldMk cId="3636541803" sldId="261"/>
            <ac:spMk id="3" creationId="{30CC19E5-27EC-45CF-8E63-2E27B79145AD}"/>
          </ac:spMkLst>
        </pc:spChg>
      </pc:sldChg>
      <pc:sldChg chg="addSp modSp add mod setBg setClrOvrMap">
        <pc:chgData name="Prof. Me. Luiz Lozano" userId="c7776665d65e189c" providerId="LiveId" clId="{407F9101-CD42-4064-9176-9CAAA70A4E7C}" dt="2020-07-07T16:56:33.607" v="4547"/>
        <pc:sldMkLst>
          <pc:docMk/>
          <pc:sldMk cId="603685529" sldId="262"/>
        </pc:sldMkLst>
        <pc:spChg chg="mod">
          <ac:chgData name="Prof. Me. Luiz Lozano" userId="c7776665d65e189c" providerId="LiveId" clId="{407F9101-CD42-4064-9176-9CAAA70A4E7C}" dt="2020-07-07T16:46:08.266" v="4488" actId="26606"/>
          <ac:spMkLst>
            <pc:docMk/>
            <pc:sldMk cId="603685529" sldId="262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6:08.266" v="4488" actId="26606"/>
          <ac:spMkLst>
            <pc:docMk/>
            <pc:sldMk cId="603685529" sldId="262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6:08.266" v="4488" actId="26606"/>
          <ac:spMkLst>
            <pc:docMk/>
            <pc:sldMk cId="603685529" sldId="262"/>
            <ac:spMk id="10" creationId="{D94A7024-D948-494D-8920-BBA2DA07D15B}"/>
          </ac:spMkLst>
        </pc:spChg>
        <pc:picChg chg="add mod ord">
          <ac:chgData name="Prof. Me. Luiz Lozano" userId="c7776665d65e189c" providerId="LiveId" clId="{407F9101-CD42-4064-9176-9CAAA70A4E7C}" dt="2020-07-07T16:46:08.266" v="4488" actId="26606"/>
          <ac:picMkLst>
            <pc:docMk/>
            <pc:sldMk cId="603685529" sldId="262"/>
            <ac:picMk id="5" creationId="{C9648EDF-7929-48B8-8AE1-0D98D9DAB6E7}"/>
          </ac:picMkLst>
        </pc:picChg>
        <pc:picChg chg="add mod">
          <ac:chgData name="Prof. Me. Luiz Lozano" userId="c7776665d65e189c" providerId="LiveId" clId="{407F9101-CD42-4064-9176-9CAAA70A4E7C}" dt="2020-07-07T16:56:33.607" v="4547"/>
          <ac:picMkLst>
            <pc:docMk/>
            <pc:sldMk cId="603685529" sldId="262"/>
            <ac:picMk id="7" creationId="{FDE307F3-21BE-490E-B216-C4DE1CA7CCE8}"/>
          </ac:picMkLst>
        </pc:picChg>
        <pc:picChg chg="add mod">
          <ac:chgData name="Prof. Me. Luiz Lozano" userId="c7776665d65e189c" providerId="LiveId" clId="{407F9101-CD42-4064-9176-9CAAA70A4E7C}" dt="2020-07-07T16:56:33.607" v="4547"/>
          <ac:picMkLst>
            <pc:docMk/>
            <pc:sldMk cId="603685529" sldId="262"/>
            <ac:picMk id="8" creationId="{49D3F553-AD0F-465B-8440-AD26C64F90AA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498485681" sldId="262"/>
        </pc:sldMkLst>
      </pc:sldChg>
      <pc:sldChg chg="addSp modSp add mod setBg">
        <pc:chgData name="Prof. Me. Luiz Lozano" userId="c7776665d65e189c" providerId="LiveId" clId="{407F9101-CD42-4064-9176-9CAAA70A4E7C}" dt="2020-07-08T23:23:39.794" v="4672" actId="14100"/>
        <pc:sldMkLst>
          <pc:docMk/>
          <pc:sldMk cId="2842663855" sldId="263"/>
        </pc:sldMkLst>
        <pc:spChg chg="mod">
          <ac:chgData name="Prof. Me. Luiz Lozano" userId="c7776665d65e189c" providerId="LiveId" clId="{407F9101-CD42-4064-9176-9CAAA70A4E7C}" dt="2020-07-07T16:59:40.270" v="4598" actId="255"/>
          <ac:spMkLst>
            <pc:docMk/>
            <pc:sldMk cId="2842663855" sldId="263"/>
            <ac:spMk id="2" creationId="{BD744B83-D8DA-4929-B545-352A6E17FAC1}"/>
          </ac:spMkLst>
        </pc:spChg>
        <pc:spChg chg="mod or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10" creationId="{A65AC7D1-EAA9-48F5-B509-60A7F50BF703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12" creationId="{D6320AF9-619A-4175-865B-5663E1AEF4C5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18" creationId="{7E018740-5C2B-4A41-AC1A-7E68D1EC1954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20" creationId="{166F75A4-C475-4941-8EE2-B80A06A2C1BB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22" creationId="{A032553A-72E8-4B0D-8405-FF9771C9AF05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24" creationId="{765800AC-C3B9-498E-87BC-29FAE4C76B21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26" creationId="{1F9D6ACB-2FF4-49F9-978A-E0D5327FC635}"/>
          </ac:spMkLst>
        </pc:spChg>
        <pc:spChg chg="add">
          <ac:chgData name="Prof. Me. Luiz Lozano" userId="c7776665d65e189c" providerId="LiveId" clId="{407F9101-CD42-4064-9176-9CAAA70A4E7C}" dt="2020-07-07T16:47:06.099" v="4490" actId="26606"/>
          <ac:spMkLst>
            <pc:docMk/>
            <pc:sldMk cId="2842663855" sldId="263"/>
            <ac:spMk id="28" creationId="{A5EC319D-0FEA-4B95-A3EA-01E35672C95B}"/>
          </ac:spMkLst>
        </pc:spChg>
        <pc:picChg chg="add mod">
          <ac:chgData name="Prof. Me. Luiz Lozano" userId="c7776665d65e189c" providerId="LiveId" clId="{407F9101-CD42-4064-9176-9CAAA70A4E7C}" dt="2020-07-08T23:23:39.794" v="4672" actId="14100"/>
          <ac:picMkLst>
            <pc:docMk/>
            <pc:sldMk cId="2842663855" sldId="263"/>
            <ac:picMk id="5" creationId="{326C68B4-3AAD-441A-BB63-3F968DBF98CB}"/>
          </ac:picMkLst>
        </pc:picChg>
        <pc:picChg chg="add mod">
          <ac:chgData name="Prof. Me. Luiz Lozano" userId="c7776665d65e189c" providerId="LiveId" clId="{407F9101-CD42-4064-9176-9CAAA70A4E7C}" dt="2020-07-07T16:56:35.175" v="4548"/>
          <ac:picMkLst>
            <pc:docMk/>
            <pc:sldMk cId="2842663855" sldId="263"/>
            <ac:picMk id="17" creationId="{F3033D12-13C9-4DC2-9ACC-D21FB8A60647}"/>
          </ac:picMkLst>
        </pc:picChg>
        <pc:picChg chg="add mod">
          <ac:chgData name="Prof. Me. Luiz Lozano" userId="c7776665d65e189c" providerId="LiveId" clId="{407F9101-CD42-4064-9176-9CAAA70A4E7C}" dt="2020-07-07T16:56:35.175" v="4548"/>
          <ac:picMkLst>
            <pc:docMk/>
            <pc:sldMk cId="2842663855" sldId="263"/>
            <ac:picMk id="19" creationId="{5AF11DDD-2ED3-478C-9973-FA60882937E4}"/>
          </ac:picMkLst>
        </pc:picChg>
        <pc:cxnChg chg="add">
          <ac:chgData name="Prof. Me. Luiz Lozano" userId="c7776665d65e189c" providerId="LiveId" clId="{407F9101-CD42-4064-9176-9CAAA70A4E7C}" dt="2020-07-07T16:47:06.099" v="4490" actId="26606"/>
          <ac:cxnSpMkLst>
            <pc:docMk/>
            <pc:sldMk cId="2842663855" sldId="263"/>
            <ac:cxnSpMk id="14" creationId="{063B6EC6-D752-4EE7-908B-F8F19E8C7FEA}"/>
          </ac:cxnSpMkLst>
        </pc:cxnChg>
        <pc:cxnChg chg="add">
          <ac:chgData name="Prof. Me. Luiz Lozano" userId="c7776665d65e189c" providerId="LiveId" clId="{407F9101-CD42-4064-9176-9CAAA70A4E7C}" dt="2020-07-07T16:47:06.099" v="4490" actId="26606"/>
          <ac:cxnSpMkLst>
            <pc:docMk/>
            <pc:sldMk cId="2842663855" sldId="263"/>
            <ac:cxnSpMk id="16" creationId="{EFECD4E8-AD3E-4228-82A2-9461958EA94D}"/>
          </ac:cxnSpMkLst>
        </pc:cxn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896582245" sldId="263"/>
        </pc:sldMkLst>
      </pc:sldChg>
      <pc:sldChg chg="addSp modSp add mod setBg">
        <pc:chgData name="Prof. Me. Luiz Lozano" userId="c7776665d65e189c" providerId="LiveId" clId="{407F9101-CD42-4064-9176-9CAAA70A4E7C}" dt="2020-07-07T16:59:55.798" v="4605" actId="255"/>
        <pc:sldMkLst>
          <pc:docMk/>
          <pc:sldMk cId="562500755" sldId="264"/>
        </pc:sldMkLst>
        <pc:spChg chg="mod">
          <ac:chgData name="Prof. Me. Luiz Lozano" userId="c7776665d65e189c" providerId="LiveId" clId="{407F9101-CD42-4064-9176-9CAAA70A4E7C}" dt="2020-07-07T16:59:55.798" v="4605" actId="255"/>
          <ac:spMkLst>
            <pc:docMk/>
            <pc:sldMk cId="562500755" sldId="264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7:18.177" v="4491" actId="26606"/>
          <ac:spMkLst>
            <pc:docMk/>
            <pc:sldMk cId="562500755" sldId="264"/>
            <ac:spMk id="3" creationId="{30CC19E5-27EC-45CF-8E63-2E27B79145AD}"/>
          </ac:spMkLst>
        </pc:spChg>
        <pc:picChg chg="add mod">
          <ac:chgData name="Prof. Me. Luiz Lozano" userId="c7776665d65e189c" providerId="LiveId" clId="{407F9101-CD42-4064-9176-9CAAA70A4E7C}" dt="2020-07-07T16:56:36.841" v="4549"/>
          <ac:picMkLst>
            <pc:docMk/>
            <pc:sldMk cId="562500755" sldId="264"/>
            <ac:picMk id="5" creationId="{A3B77A51-9656-4E96-98C9-3326CC65CD4A}"/>
          </ac:picMkLst>
        </pc:picChg>
        <pc:picChg chg="add mod">
          <ac:chgData name="Prof. Me. Luiz Lozano" userId="c7776665d65e189c" providerId="LiveId" clId="{407F9101-CD42-4064-9176-9CAAA70A4E7C}" dt="2020-07-07T16:56:36.841" v="4549"/>
          <ac:picMkLst>
            <pc:docMk/>
            <pc:sldMk cId="562500755" sldId="264"/>
            <ac:picMk id="6" creationId="{DC86BA23-3C26-41B7-A7D1-025C89D1970B}"/>
          </ac:picMkLst>
        </pc:picChg>
        <pc:cxnChg chg="add">
          <ac:chgData name="Prof. Me. Luiz Lozano" userId="c7776665d65e189c" providerId="LiveId" clId="{407F9101-CD42-4064-9176-9CAAA70A4E7C}" dt="2020-07-07T16:47:18.177" v="4491" actId="26606"/>
          <ac:cxnSpMkLst>
            <pc:docMk/>
            <pc:sldMk cId="562500755" sldId="264"/>
            <ac:cxnSpMk id="8" creationId="{0B5F7E3B-C5F1-40E0-A491-558BAFBC1127}"/>
          </ac:cxnSpMkLst>
        </pc:cxn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951867778" sldId="264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918954655" sldId="265"/>
        </pc:sldMkLst>
      </pc:sldChg>
      <pc:sldChg chg="addSp modSp add mod setBg">
        <pc:chgData name="Prof. Me. Luiz Lozano" userId="c7776665d65e189c" providerId="LiveId" clId="{407F9101-CD42-4064-9176-9CAAA70A4E7C}" dt="2020-07-07T17:00:04.784" v="4612" actId="255"/>
        <pc:sldMkLst>
          <pc:docMk/>
          <pc:sldMk cId="3040133709" sldId="265"/>
        </pc:sldMkLst>
        <pc:spChg chg="mod">
          <ac:chgData name="Prof. Me. Luiz Lozano" userId="c7776665d65e189c" providerId="LiveId" clId="{407F9101-CD42-4064-9176-9CAAA70A4E7C}" dt="2020-07-07T17:00:04.784" v="4612" actId="255"/>
          <ac:spMkLst>
            <pc:docMk/>
            <pc:sldMk cId="3040133709" sldId="265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8:35.030" v="4495" actId="26606"/>
          <ac:spMkLst>
            <pc:docMk/>
            <pc:sldMk cId="3040133709" sldId="265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8:35.030" v="4495" actId="26606"/>
          <ac:spMkLst>
            <pc:docMk/>
            <pc:sldMk cId="3040133709" sldId="265"/>
            <ac:spMk id="10" creationId="{3BCB5F6A-9EB0-40B0-9D13-3023E9A20508}"/>
          </ac:spMkLst>
        </pc:spChg>
        <pc:picChg chg="add mod">
          <ac:chgData name="Prof. Me. Luiz Lozano" userId="c7776665d65e189c" providerId="LiveId" clId="{407F9101-CD42-4064-9176-9CAAA70A4E7C}" dt="2020-07-07T16:48:35.030" v="4495" actId="26606"/>
          <ac:picMkLst>
            <pc:docMk/>
            <pc:sldMk cId="3040133709" sldId="265"/>
            <ac:picMk id="5" creationId="{C1D57F56-EF62-4AAD-B13B-8408EE0D8EAF}"/>
          </ac:picMkLst>
        </pc:picChg>
        <pc:picChg chg="add mod">
          <ac:chgData name="Prof. Me. Luiz Lozano" userId="c7776665d65e189c" providerId="LiveId" clId="{407F9101-CD42-4064-9176-9CAAA70A4E7C}" dt="2020-07-07T16:56:39.844" v="4550"/>
          <ac:picMkLst>
            <pc:docMk/>
            <pc:sldMk cId="3040133709" sldId="265"/>
            <ac:picMk id="7" creationId="{9E33A61E-9D95-4E98-854F-E12EFDFBAB78}"/>
          </ac:picMkLst>
        </pc:picChg>
        <pc:picChg chg="add mod">
          <ac:chgData name="Prof. Me. Luiz Lozano" userId="c7776665d65e189c" providerId="LiveId" clId="{407F9101-CD42-4064-9176-9CAAA70A4E7C}" dt="2020-07-07T16:56:39.844" v="4550"/>
          <ac:picMkLst>
            <pc:docMk/>
            <pc:sldMk cId="3040133709" sldId="265"/>
            <ac:picMk id="8" creationId="{D3B2BB8B-3D32-4ECF-BBED-69F00F6CE75F}"/>
          </ac:picMkLst>
        </pc:picChg>
      </pc:sldChg>
      <pc:sldChg chg="addSp modSp add mod setBg">
        <pc:chgData name="Prof. Me. Luiz Lozano" userId="c7776665d65e189c" providerId="LiveId" clId="{407F9101-CD42-4064-9176-9CAAA70A4E7C}" dt="2020-07-07T17:00:30.031" v="4620" actId="255"/>
        <pc:sldMkLst>
          <pc:docMk/>
          <pc:sldMk cId="2341731144" sldId="266"/>
        </pc:sldMkLst>
        <pc:spChg chg="mod">
          <ac:chgData name="Prof. Me. Luiz Lozano" userId="c7776665d65e189c" providerId="LiveId" clId="{407F9101-CD42-4064-9176-9CAAA70A4E7C}" dt="2020-07-07T17:00:30.031" v="4620" actId="255"/>
          <ac:spMkLst>
            <pc:docMk/>
            <pc:sldMk cId="2341731144" sldId="266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9:24.669" v="4499" actId="26606"/>
          <ac:spMkLst>
            <pc:docMk/>
            <pc:sldMk cId="2341731144" sldId="266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9:24.669" v="4499" actId="26606"/>
          <ac:spMkLst>
            <pc:docMk/>
            <pc:sldMk cId="2341731144" sldId="266"/>
            <ac:spMk id="10" creationId="{3BCB5F6A-9EB0-40B0-9D13-3023E9A20508}"/>
          </ac:spMkLst>
        </pc:spChg>
        <pc:picChg chg="add mod">
          <ac:chgData name="Prof. Me. Luiz Lozano" userId="c7776665d65e189c" providerId="LiveId" clId="{407F9101-CD42-4064-9176-9CAAA70A4E7C}" dt="2020-07-07T16:49:24.669" v="4499" actId="26606"/>
          <ac:picMkLst>
            <pc:docMk/>
            <pc:sldMk cId="2341731144" sldId="266"/>
            <ac:picMk id="5" creationId="{3BFB7BFB-606C-4121-A6BF-F7F52817E834}"/>
          </ac:picMkLst>
        </pc:picChg>
        <pc:picChg chg="add mod">
          <ac:chgData name="Prof. Me. Luiz Lozano" userId="c7776665d65e189c" providerId="LiveId" clId="{407F9101-CD42-4064-9176-9CAAA70A4E7C}" dt="2020-07-07T16:56:41.486" v="4551"/>
          <ac:picMkLst>
            <pc:docMk/>
            <pc:sldMk cId="2341731144" sldId="266"/>
            <ac:picMk id="7" creationId="{1B3EEE3A-776C-4AB3-8510-88D1B30D4FAE}"/>
          </ac:picMkLst>
        </pc:picChg>
        <pc:picChg chg="add mod">
          <ac:chgData name="Prof. Me. Luiz Lozano" userId="c7776665d65e189c" providerId="LiveId" clId="{407F9101-CD42-4064-9176-9CAAA70A4E7C}" dt="2020-07-07T16:56:41.486" v="4551"/>
          <ac:picMkLst>
            <pc:docMk/>
            <pc:sldMk cId="2341731144" sldId="266"/>
            <ac:picMk id="8" creationId="{BBA8CC4C-EEF3-4D49-9984-8A4048FF5995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468277814" sldId="266"/>
        </pc:sldMkLst>
      </pc:sldChg>
      <pc:sldChg chg="addSp modSp add mod setBg">
        <pc:chgData name="Prof. Me. Luiz Lozano" userId="c7776665d65e189c" providerId="LiveId" clId="{407F9101-CD42-4064-9176-9CAAA70A4E7C}" dt="2020-07-07T17:00:42.574" v="4627" actId="255"/>
        <pc:sldMkLst>
          <pc:docMk/>
          <pc:sldMk cId="108325449" sldId="267"/>
        </pc:sldMkLst>
        <pc:spChg chg="mod">
          <ac:chgData name="Prof. Me. Luiz Lozano" userId="c7776665d65e189c" providerId="LiveId" clId="{407F9101-CD42-4064-9176-9CAAA70A4E7C}" dt="2020-07-07T17:00:42.574" v="4627" actId="255"/>
          <ac:spMkLst>
            <pc:docMk/>
            <pc:sldMk cId="108325449" sldId="267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9:40.097" v="4503" actId="26606"/>
          <ac:spMkLst>
            <pc:docMk/>
            <pc:sldMk cId="108325449" sldId="267"/>
            <ac:spMk id="3" creationId="{30CC19E5-27EC-45CF-8E63-2E27B79145AD}"/>
          </ac:spMkLst>
        </pc:spChg>
        <pc:picChg chg="add mod">
          <ac:chgData name="Prof. Me. Luiz Lozano" userId="c7776665d65e189c" providerId="LiveId" clId="{407F9101-CD42-4064-9176-9CAAA70A4E7C}" dt="2020-07-07T16:49:40.097" v="4503" actId="26606"/>
          <ac:picMkLst>
            <pc:docMk/>
            <pc:sldMk cId="108325449" sldId="267"/>
            <ac:picMk id="5" creationId="{8B92E727-CB8A-4199-81F9-2DED09939062}"/>
          </ac:picMkLst>
        </pc:picChg>
        <pc:picChg chg="add mod">
          <ac:chgData name="Prof. Me. Luiz Lozano" userId="c7776665d65e189c" providerId="LiveId" clId="{407F9101-CD42-4064-9176-9CAAA70A4E7C}" dt="2020-07-07T16:56:43.028" v="4552"/>
          <ac:picMkLst>
            <pc:docMk/>
            <pc:sldMk cId="108325449" sldId="267"/>
            <ac:picMk id="6" creationId="{5CEFDA54-90F1-4D11-8ED8-9913A0C6EF3B}"/>
          </ac:picMkLst>
        </pc:picChg>
        <pc:picChg chg="add mod">
          <ac:chgData name="Prof. Me. Luiz Lozano" userId="c7776665d65e189c" providerId="LiveId" clId="{407F9101-CD42-4064-9176-9CAAA70A4E7C}" dt="2020-07-07T16:56:43.028" v="4552"/>
          <ac:picMkLst>
            <pc:docMk/>
            <pc:sldMk cId="108325449" sldId="267"/>
            <ac:picMk id="7" creationId="{1697D871-9887-460B-A73E-B0AA0BBE56D0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936000319" sldId="267"/>
        </pc:sldMkLst>
      </pc:sldChg>
      <pc:sldChg chg="addSp modSp add mod setBg">
        <pc:chgData name="Prof. Me. Luiz Lozano" userId="c7776665d65e189c" providerId="LiveId" clId="{407F9101-CD42-4064-9176-9CAAA70A4E7C}" dt="2020-07-07T17:00:50.768" v="4634" actId="255"/>
        <pc:sldMkLst>
          <pc:docMk/>
          <pc:sldMk cId="1027323783" sldId="268"/>
        </pc:sldMkLst>
        <pc:spChg chg="mod">
          <ac:chgData name="Prof. Me. Luiz Lozano" userId="c7776665d65e189c" providerId="LiveId" clId="{407F9101-CD42-4064-9176-9CAAA70A4E7C}" dt="2020-07-07T17:00:50.768" v="4634" actId="255"/>
          <ac:spMkLst>
            <pc:docMk/>
            <pc:sldMk cId="1027323783" sldId="268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49:50.012" v="4507" actId="26606"/>
          <ac:spMkLst>
            <pc:docMk/>
            <pc:sldMk cId="1027323783" sldId="268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49:50.012" v="4507" actId="26606"/>
          <ac:spMkLst>
            <pc:docMk/>
            <pc:sldMk cId="1027323783" sldId="268"/>
            <ac:spMk id="10" creationId="{3BCB5F6A-9EB0-40B0-9D13-3023E9A20508}"/>
          </ac:spMkLst>
        </pc:spChg>
        <pc:picChg chg="add mod">
          <ac:chgData name="Prof. Me. Luiz Lozano" userId="c7776665d65e189c" providerId="LiveId" clId="{407F9101-CD42-4064-9176-9CAAA70A4E7C}" dt="2020-07-07T16:49:50.012" v="4507" actId="26606"/>
          <ac:picMkLst>
            <pc:docMk/>
            <pc:sldMk cId="1027323783" sldId="268"/>
            <ac:picMk id="5" creationId="{B224BAFE-68A1-42E4-A773-ED47CF428B61}"/>
          </ac:picMkLst>
        </pc:picChg>
        <pc:picChg chg="add mod">
          <ac:chgData name="Prof. Me. Luiz Lozano" userId="c7776665d65e189c" providerId="LiveId" clId="{407F9101-CD42-4064-9176-9CAAA70A4E7C}" dt="2020-07-07T16:56:44.573" v="4553"/>
          <ac:picMkLst>
            <pc:docMk/>
            <pc:sldMk cId="1027323783" sldId="268"/>
            <ac:picMk id="7" creationId="{83504FB7-D3C9-4620-BE43-618F7384DE18}"/>
          </ac:picMkLst>
        </pc:picChg>
        <pc:picChg chg="add mod">
          <ac:chgData name="Prof. Me. Luiz Lozano" userId="c7776665d65e189c" providerId="LiveId" clId="{407F9101-CD42-4064-9176-9CAAA70A4E7C}" dt="2020-07-07T16:56:44.573" v="4553"/>
          <ac:picMkLst>
            <pc:docMk/>
            <pc:sldMk cId="1027323783" sldId="268"/>
            <ac:picMk id="8" creationId="{CF8AF315-DB07-498E-9013-D9811E415FE9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104116304" sldId="268"/>
        </pc:sldMkLst>
      </pc:sldChg>
      <pc:sldChg chg="addSp modSp add mod setBg">
        <pc:chgData name="Prof. Me. Luiz Lozano" userId="c7776665d65e189c" providerId="LiveId" clId="{407F9101-CD42-4064-9176-9CAAA70A4E7C}" dt="2020-07-07T17:01:14.316" v="4641" actId="255"/>
        <pc:sldMkLst>
          <pc:docMk/>
          <pc:sldMk cId="2418389138" sldId="269"/>
        </pc:sldMkLst>
        <pc:spChg chg="mod">
          <ac:chgData name="Prof. Me. Luiz Lozano" userId="c7776665d65e189c" providerId="LiveId" clId="{407F9101-CD42-4064-9176-9CAAA70A4E7C}" dt="2020-07-07T17:01:14.316" v="4641" actId="255"/>
          <ac:spMkLst>
            <pc:docMk/>
            <pc:sldMk cId="2418389138" sldId="269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51:10.714" v="4511" actId="26606"/>
          <ac:spMkLst>
            <pc:docMk/>
            <pc:sldMk cId="2418389138" sldId="269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51:10.714" v="4511" actId="26606"/>
          <ac:spMkLst>
            <pc:docMk/>
            <pc:sldMk cId="2418389138" sldId="269"/>
            <ac:spMk id="10" creationId="{3BCB5F6A-9EB0-40B0-9D13-3023E9A20508}"/>
          </ac:spMkLst>
        </pc:spChg>
        <pc:picChg chg="add mod">
          <ac:chgData name="Prof. Me. Luiz Lozano" userId="c7776665d65e189c" providerId="LiveId" clId="{407F9101-CD42-4064-9176-9CAAA70A4E7C}" dt="2020-07-07T16:51:10.714" v="4511" actId="26606"/>
          <ac:picMkLst>
            <pc:docMk/>
            <pc:sldMk cId="2418389138" sldId="269"/>
            <ac:picMk id="5" creationId="{95EF22C6-9A52-4CA1-9206-F4191C649345}"/>
          </ac:picMkLst>
        </pc:picChg>
        <pc:picChg chg="add mod">
          <ac:chgData name="Prof. Me. Luiz Lozano" userId="c7776665d65e189c" providerId="LiveId" clId="{407F9101-CD42-4064-9176-9CAAA70A4E7C}" dt="2020-07-07T16:56:46.722" v="4554"/>
          <ac:picMkLst>
            <pc:docMk/>
            <pc:sldMk cId="2418389138" sldId="269"/>
            <ac:picMk id="7" creationId="{7A8AB66F-217E-4BF9-A646-EE29B535D338}"/>
          </ac:picMkLst>
        </pc:picChg>
        <pc:picChg chg="add mod">
          <ac:chgData name="Prof. Me. Luiz Lozano" userId="c7776665d65e189c" providerId="LiveId" clId="{407F9101-CD42-4064-9176-9CAAA70A4E7C}" dt="2020-07-07T16:56:46.722" v="4554"/>
          <ac:picMkLst>
            <pc:docMk/>
            <pc:sldMk cId="2418389138" sldId="269"/>
            <ac:picMk id="8" creationId="{90863838-D4AD-41A8-BA7C-884872F9158C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4150217037" sldId="269"/>
        </pc:sldMkLst>
      </pc:sldChg>
      <pc:sldChg chg="addSp delSp modSp add mod setBg">
        <pc:chgData name="Prof. Me. Luiz Lozano" userId="c7776665d65e189c" providerId="LiveId" clId="{407F9101-CD42-4064-9176-9CAAA70A4E7C}" dt="2020-07-07T17:01:24.378" v="4648" actId="255"/>
        <pc:sldMkLst>
          <pc:docMk/>
          <pc:sldMk cId="207050947" sldId="270"/>
        </pc:sldMkLst>
        <pc:spChg chg="mod">
          <ac:chgData name="Prof. Me. Luiz Lozano" userId="c7776665d65e189c" providerId="LiveId" clId="{407F9101-CD42-4064-9176-9CAAA70A4E7C}" dt="2020-07-07T17:01:24.378" v="4648" actId="255"/>
          <ac:spMkLst>
            <pc:docMk/>
            <pc:sldMk cId="207050947" sldId="270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51:20.596" v="4517" actId="26606"/>
          <ac:spMkLst>
            <pc:docMk/>
            <pc:sldMk cId="207050947" sldId="270"/>
            <ac:spMk id="3" creationId="{30CC19E5-27EC-45CF-8E63-2E27B79145AD}"/>
          </ac:spMkLst>
        </pc:spChg>
        <pc:spChg chg="add del">
          <ac:chgData name="Prof. Me. Luiz Lozano" userId="c7776665d65e189c" providerId="LiveId" clId="{407F9101-CD42-4064-9176-9CAAA70A4E7C}" dt="2020-07-07T16:51:20.586" v="4516" actId="26606"/>
          <ac:spMkLst>
            <pc:docMk/>
            <pc:sldMk cId="207050947" sldId="270"/>
            <ac:spMk id="10" creationId="{3BCB5F6A-9EB0-40B0-9D13-3023E9A20508}"/>
          </ac:spMkLst>
        </pc:spChg>
        <pc:spChg chg="add">
          <ac:chgData name="Prof. Me. Luiz Lozano" userId="c7776665d65e189c" providerId="LiveId" clId="{407F9101-CD42-4064-9176-9CAAA70A4E7C}" dt="2020-07-07T16:51:20.596" v="4517" actId="26606"/>
          <ac:spMkLst>
            <pc:docMk/>
            <pc:sldMk cId="207050947" sldId="270"/>
            <ac:spMk id="12" creationId="{62423CA5-E2E1-4789-B759-9906C1C94063}"/>
          </ac:spMkLst>
        </pc:spChg>
        <pc:spChg chg="add">
          <ac:chgData name="Prof. Me. Luiz Lozano" userId="c7776665d65e189c" providerId="LiveId" clId="{407F9101-CD42-4064-9176-9CAAA70A4E7C}" dt="2020-07-07T16:51:20.596" v="4517" actId="26606"/>
          <ac:spMkLst>
            <pc:docMk/>
            <pc:sldMk cId="207050947" sldId="270"/>
            <ac:spMk id="13" creationId="{9F4444CE-BC8D-4D61-B303-4C05614E62AB}"/>
          </ac:spMkLst>
        </pc:spChg>
        <pc:spChg chg="add">
          <ac:chgData name="Prof. Me. Luiz Lozano" userId="c7776665d65e189c" providerId="LiveId" clId="{407F9101-CD42-4064-9176-9CAAA70A4E7C}" dt="2020-07-07T16:51:20.596" v="4517" actId="26606"/>
          <ac:spMkLst>
            <pc:docMk/>
            <pc:sldMk cId="207050947" sldId="270"/>
            <ac:spMk id="14" creationId="{73772B81-181F-48B7-8826-4D9686D15DF5}"/>
          </ac:spMkLst>
        </pc:spChg>
        <pc:spChg chg="add">
          <ac:chgData name="Prof. Me. Luiz Lozano" userId="c7776665d65e189c" providerId="LiveId" clId="{407F9101-CD42-4064-9176-9CAAA70A4E7C}" dt="2020-07-07T16:51:20.596" v="4517" actId="26606"/>
          <ac:spMkLst>
            <pc:docMk/>
            <pc:sldMk cId="207050947" sldId="270"/>
            <ac:spMk id="16" creationId="{B2205F6E-03C6-4E92-877C-E2482F6599AA}"/>
          </ac:spMkLst>
        </pc:spChg>
        <pc:picChg chg="add mod">
          <ac:chgData name="Prof. Me. Luiz Lozano" userId="c7776665d65e189c" providerId="LiveId" clId="{407F9101-CD42-4064-9176-9CAAA70A4E7C}" dt="2020-07-07T16:51:20.596" v="4517" actId="26606"/>
          <ac:picMkLst>
            <pc:docMk/>
            <pc:sldMk cId="207050947" sldId="270"/>
            <ac:picMk id="5" creationId="{D9AB4E2C-07C9-42ED-A004-EB8CB8217583}"/>
          </ac:picMkLst>
        </pc:picChg>
        <pc:picChg chg="add mod">
          <ac:chgData name="Prof. Me. Luiz Lozano" userId="c7776665d65e189c" providerId="LiveId" clId="{407F9101-CD42-4064-9176-9CAAA70A4E7C}" dt="2020-07-07T16:56:48.456" v="4555"/>
          <ac:picMkLst>
            <pc:docMk/>
            <pc:sldMk cId="207050947" sldId="270"/>
            <ac:picMk id="11" creationId="{6610753C-EB80-40FB-A7FE-3E3F4366A51D}"/>
          </ac:picMkLst>
        </pc:picChg>
        <pc:picChg chg="add mod">
          <ac:chgData name="Prof. Me. Luiz Lozano" userId="c7776665d65e189c" providerId="LiveId" clId="{407F9101-CD42-4064-9176-9CAAA70A4E7C}" dt="2020-07-07T16:56:48.456" v="4555"/>
          <ac:picMkLst>
            <pc:docMk/>
            <pc:sldMk cId="207050947" sldId="270"/>
            <ac:picMk id="15" creationId="{891044C6-8AC3-4FDC-8B7C-1AF0A9E4405B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774781378" sldId="270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409517532" sldId="271"/>
        </pc:sldMkLst>
      </pc:sldChg>
      <pc:sldChg chg="addSp modSp add mod setBg">
        <pc:chgData name="Prof. Me. Luiz Lozano" userId="c7776665d65e189c" providerId="LiveId" clId="{407F9101-CD42-4064-9176-9CAAA70A4E7C}" dt="2020-07-07T17:01:35.658" v="4655" actId="255"/>
        <pc:sldMkLst>
          <pc:docMk/>
          <pc:sldMk cId="2043562752" sldId="271"/>
        </pc:sldMkLst>
        <pc:spChg chg="mod">
          <ac:chgData name="Prof. Me. Luiz Lozano" userId="c7776665d65e189c" providerId="LiveId" clId="{407F9101-CD42-4064-9176-9CAAA70A4E7C}" dt="2020-07-07T17:01:35.658" v="4655" actId="255"/>
          <ac:spMkLst>
            <pc:docMk/>
            <pc:sldMk cId="2043562752" sldId="271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52:03.855" v="4521" actId="26606"/>
          <ac:spMkLst>
            <pc:docMk/>
            <pc:sldMk cId="2043562752" sldId="271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52:03.855" v="4521" actId="26606"/>
          <ac:spMkLst>
            <pc:docMk/>
            <pc:sldMk cId="2043562752" sldId="271"/>
            <ac:spMk id="10" creationId="{3BCB5F6A-9EB0-40B0-9D13-3023E9A20508}"/>
          </ac:spMkLst>
        </pc:spChg>
        <pc:picChg chg="add mod">
          <ac:chgData name="Prof. Me. Luiz Lozano" userId="c7776665d65e189c" providerId="LiveId" clId="{407F9101-CD42-4064-9176-9CAAA70A4E7C}" dt="2020-07-07T16:52:03.855" v="4521" actId="26606"/>
          <ac:picMkLst>
            <pc:docMk/>
            <pc:sldMk cId="2043562752" sldId="271"/>
            <ac:picMk id="5" creationId="{745E1699-2E0F-4BD3-A437-4B07C2494017}"/>
          </ac:picMkLst>
        </pc:picChg>
        <pc:picChg chg="add mod">
          <ac:chgData name="Prof. Me. Luiz Lozano" userId="c7776665d65e189c" providerId="LiveId" clId="{407F9101-CD42-4064-9176-9CAAA70A4E7C}" dt="2020-07-07T16:56:49.966" v="4556"/>
          <ac:picMkLst>
            <pc:docMk/>
            <pc:sldMk cId="2043562752" sldId="271"/>
            <ac:picMk id="7" creationId="{02F4C211-EDEC-40FA-873B-943120691BA3}"/>
          </ac:picMkLst>
        </pc:picChg>
        <pc:picChg chg="add mod">
          <ac:chgData name="Prof. Me. Luiz Lozano" userId="c7776665d65e189c" providerId="LiveId" clId="{407F9101-CD42-4064-9176-9CAAA70A4E7C}" dt="2020-07-07T16:56:49.966" v="4556"/>
          <ac:picMkLst>
            <pc:docMk/>
            <pc:sldMk cId="2043562752" sldId="271"/>
            <ac:picMk id="8" creationId="{AD88CA44-8058-4845-BBD9-F2D48296A132}"/>
          </ac:picMkLst>
        </pc:pic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44781619" sldId="272"/>
        </pc:sldMkLst>
      </pc:sldChg>
      <pc:sldChg chg="addSp delSp modSp add mod setBg setClrOvrMap">
        <pc:chgData name="Prof. Me. Luiz Lozano" userId="c7776665d65e189c" providerId="LiveId" clId="{407F9101-CD42-4064-9176-9CAAA70A4E7C}" dt="2020-07-07T17:01:45.247" v="4662" actId="255"/>
        <pc:sldMkLst>
          <pc:docMk/>
          <pc:sldMk cId="2468908683" sldId="272"/>
        </pc:sldMkLst>
        <pc:spChg chg="mod">
          <ac:chgData name="Prof. Me. Luiz Lozano" userId="c7776665d65e189c" providerId="LiveId" clId="{407F9101-CD42-4064-9176-9CAAA70A4E7C}" dt="2020-07-07T17:01:45.247" v="4662" actId="255"/>
          <ac:spMkLst>
            <pc:docMk/>
            <pc:sldMk cId="2468908683" sldId="272"/>
            <ac:spMk id="2" creationId="{BD744B83-D8DA-4929-B545-352A6E17FAC1}"/>
          </ac:spMkLst>
        </pc:spChg>
        <pc:spChg chg="mod ord">
          <ac:chgData name="Prof. Me. Luiz Lozano" userId="c7776665d65e189c" providerId="LiveId" clId="{407F9101-CD42-4064-9176-9CAAA70A4E7C}" dt="2020-07-07T16:53:13.687" v="4527" actId="26606"/>
          <ac:spMkLst>
            <pc:docMk/>
            <pc:sldMk cId="2468908683" sldId="272"/>
            <ac:spMk id="3" creationId="{30CC19E5-27EC-45CF-8E63-2E27B79145AD}"/>
          </ac:spMkLst>
        </pc:spChg>
        <pc:spChg chg="add del">
          <ac:chgData name="Prof. Me. Luiz Lozano" userId="c7776665d65e189c" providerId="LiveId" clId="{407F9101-CD42-4064-9176-9CAAA70A4E7C}" dt="2020-07-07T16:53:13.678" v="4526" actId="26606"/>
          <ac:spMkLst>
            <pc:docMk/>
            <pc:sldMk cId="2468908683" sldId="272"/>
            <ac:spMk id="10" creationId="{3D6475D0-776E-47C5-97FF-DF8721813F6B}"/>
          </ac:spMkLst>
        </pc:spChg>
        <pc:spChg chg="add">
          <ac:chgData name="Prof. Me. Luiz Lozano" userId="c7776665d65e189c" providerId="LiveId" clId="{407F9101-CD42-4064-9176-9CAAA70A4E7C}" dt="2020-07-07T16:53:13.687" v="4527" actId="26606"/>
          <ac:spMkLst>
            <pc:docMk/>
            <pc:sldMk cId="2468908683" sldId="272"/>
            <ac:spMk id="12" creationId="{D94A7024-D948-494D-8920-BBA2DA07D15B}"/>
          </ac:spMkLst>
        </pc:spChg>
        <pc:picChg chg="add mod ord">
          <ac:chgData name="Prof. Me. Luiz Lozano" userId="c7776665d65e189c" providerId="LiveId" clId="{407F9101-CD42-4064-9176-9CAAA70A4E7C}" dt="2020-07-07T16:53:13.687" v="4527" actId="26606"/>
          <ac:picMkLst>
            <pc:docMk/>
            <pc:sldMk cId="2468908683" sldId="272"/>
            <ac:picMk id="5" creationId="{B41ECB17-1F14-4AE3-9C9E-915728BCF9BD}"/>
          </ac:picMkLst>
        </pc:picChg>
        <pc:picChg chg="add mod">
          <ac:chgData name="Prof. Me. Luiz Lozano" userId="c7776665d65e189c" providerId="LiveId" clId="{407F9101-CD42-4064-9176-9CAAA70A4E7C}" dt="2020-07-07T16:56:51.441" v="4557"/>
          <ac:picMkLst>
            <pc:docMk/>
            <pc:sldMk cId="2468908683" sldId="272"/>
            <ac:picMk id="8" creationId="{E312E148-8A6F-46F0-90DF-5394E02A9F8A}"/>
          </ac:picMkLst>
        </pc:picChg>
        <pc:picChg chg="add mod">
          <ac:chgData name="Prof. Me. Luiz Lozano" userId="c7776665d65e189c" providerId="LiveId" clId="{407F9101-CD42-4064-9176-9CAAA70A4E7C}" dt="2020-07-07T16:56:51.441" v="4557"/>
          <ac:picMkLst>
            <pc:docMk/>
            <pc:sldMk cId="2468908683" sldId="272"/>
            <ac:picMk id="9" creationId="{5F5272DB-FF0A-44AA-8A84-F8E3E5E51FD5}"/>
          </ac:picMkLst>
        </pc:picChg>
      </pc:sldChg>
      <pc:sldChg chg="addSp modSp add mod setBg">
        <pc:chgData name="Prof. Me. Luiz Lozano" userId="c7776665d65e189c" providerId="LiveId" clId="{407F9101-CD42-4064-9176-9CAAA70A4E7C}" dt="2020-07-07T17:01:54.336" v="4669" actId="255"/>
        <pc:sldMkLst>
          <pc:docMk/>
          <pc:sldMk cId="2038378663" sldId="273"/>
        </pc:sldMkLst>
        <pc:spChg chg="mod">
          <ac:chgData name="Prof. Me. Luiz Lozano" userId="c7776665d65e189c" providerId="LiveId" clId="{407F9101-CD42-4064-9176-9CAAA70A4E7C}" dt="2020-07-07T17:01:54.336" v="4669" actId="255"/>
          <ac:spMkLst>
            <pc:docMk/>
            <pc:sldMk cId="2038378663" sldId="273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14" creationId="{3F088236-D655-4F88-B238-E16762358025}"/>
          </ac:spMkLst>
        </pc:spChg>
        <pc:spChg chg="ad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16" creationId="{3DAC0C92-199E-475C-9390-119A9B027276}"/>
          </ac:spMkLst>
        </pc:spChg>
        <pc:spChg chg="ad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18" creationId="{C4CFB339-0ED8-4FE2-9EF1-6D1375B8499B}"/>
          </ac:spMkLst>
        </pc:spChg>
        <pc:spChg chg="ad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20" creationId="{31896C80-2069-4431-9C19-83B913734490}"/>
          </ac:spMkLst>
        </pc:spChg>
        <pc:spChg chg="ad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22" creationId="{BF120A21-0841-4823-B0C4-28AEBCEF9B78}"/>
          </ac:spMkLst>
        </pc:spChg>
        <pc:spChg chg="ad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24" creationId="{DBB05BAE-BBD3-4289-899F-A6851503C6B0}"/>
          </ac:spMkLst>
        </pc:spChg>
        <pc:spChg chg="add">
          <ac:chgData name="Prof. Me. Luiz Lozano" userId="c7776665d65e189c" providerId="LiveId" clId="{407F9101-CD42-4064-9176-9CAAA70A4E7C}" dt="2020-07-07T16:53:44.111" v="4529" actId="26606"/>
          <ac:spMkLst>
            <pc:docMk/>
            <pc:sldMk cId="2038378663" sldId="273"/>
            <ac:spMk id="26" creationId="{9874D11C-36F5-4BBE-A490-019A54E953B0}"/>
          </ac:spMkLst>
        </pc:spChg>
        <pc:picChg chg="add mod ord">
          <ac:chgData name="Prof. Me. Luiz Lozano" userId="c7776665d65e189c" providerId="LiveId" clId="{407F9101-CD42-4064-9176-9CAAA70A4E7C}" dt="2020-07-07T16:53:44.111" v="4529" actId="26606"/>
          <ac:picMkLst>
            <pc:docMk/>
            <pc:sldMk cId="2038378663" sldId="273"/>
            <ac:picMk id="5" creationId="{4A83F066-D76D-481D-BB42-1F1DF02D6F5E}"/>
          </ac:picMkLst>
        </pc:picChg>
        <pc:picChg chg="add mod">
          <ac:chgData name="Prof. Me. Luiz Lozano" userId="c7776665d65e189c" providerId="LiveId" clId="{407F9101-CD42-4064-9176-9CAAA70A4E7C}" dt="2020-07-07T16:56:53.307" v="4558"/>
          <ac:picMkLst>
            <pc:docMk/>
            <pc:sldMk cId="2038378663" sldId="273"/>
            <ac:picMk id="15" creationId="{49D987C7-FE73-45A1-AC6C-A469B1259D56}"/>
          </ac:picMkLst>
        </pc:picChg>
        <pc:picChg chg="add mod">
          <ac:chgData name="Prof. Me. Luiz Lozano" userId="c7776665d65e189c" providerId="LiveId" clId="{407F9101-CD42-4064-9176-9CAAA70A4E7C}" dt="2020-07-07T16:56:53.307" v="4558"/>
          <ac:picMkLst>
            <pc:docMk/>
            <pc:sldMk cId="2038378663" sldId="273"/>
            <ac:picMk id="17" creationId="{87F36B8F-9836-4B13-986C-999A0EF854E0}"/>
          </ac:picMkLst>
        </pc:picChg>
        <pc:cxnChg chg="add">
          <ac:chgData name="Prof. Me. Luiz Lozano" userId="c7776665d65e189c" providerId="LiveId" clId="{407F9101-CD42-4064-9176-9CAAA70A4E7C}" dt="2020-07-07T16:53:44.111" v="4529" actId="26606"/>
          <ac:cxnSpMkLst>
            <pc:docMk/>
            <pc:sldMk cId="2038378663" sldId="273"/>
            <ac:cxnSpMk id="10" creationId="{64FA5DFF-7FE6-4855-84E6-DFA78EE978BD}"/>
          </ac:cxnSpMkLst>
        </pc:cxnChg>
        <pc:cxnChg chg="add">
          <ac:chgData name="Prof. Me. Luiz Lozano" userId="c7776665d65e189c" providerId="LiveId" clId="{407F9101-CD42-4064-9176-9CAAA70A4E7C}" dt="2020-07-07T16:53:44.111" v="4529" actId="26606"/>
          <ac:cxnSpMkLst>
            <pc:docMk/>
            <pc:sldMk cId="2038378663" sldId="273"/>
            <ac:cxnSpMk id="12" creationId="{2AFD8CBA-54A3-4363-991B-B9C631BBFA74}"/>
          </ac:cxnSpMkLst>
        </pc:cxn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467654958" sldId="273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96661436" sldId="274"/>
        </pc:sldMkLst>
      </pc:sldChg>
      <pc:sldChg chg="addSp modSp add mod setBg">
        <pc:chgData name="Prof. Me. Luiz Lozano" userId="c7776665d65e189c" providerId="LiveId" clId="{407F9101-CD42-4064-9176-9CAAA70A4E7C}" dt="2020-07-07T16:56:55.021" v="4559"/>
        <pc:sldMkLst>
          <pc:docMk/>
          <pc:sldMk cId="3537743928" sldId="274"/>
        </pc:sldMkLst>
        <pc:spChg chg="mod">
          <ac:chgData name="Prof. Me. Luiz Lozano" userId="c7776665d65e189c" providerId="LiveId" clId="{407F9101-CD42-4064-9176-9CAAA70A4E7C}" dt="2020-07-07T16:54:19.773" v="4533" actId="26606"/>
          <ac:spMkLst>
            <pc:docMk/>
            <pc:sldMk cId="3537743928" sldId="274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54:19.773" v="4533" actId="26606"/>
          <ac:spMkLst>
            <pc:docMk/>
            <pc:sldMk cId="3537743928" sldId="274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54:19.773" v="4533" actId="26606"/>
          <ac:spMkLst>
            <pc:docMk/>
            <pc:sldMk cId="3537743928" sldId="274"/>
            <ac:spMk id="10" creationId="{9F4444CE-BC8D-4D61-B303-4C05614E62AB}"/>
          </ac:spMkLst>
        </pc:spChg>
        <pc:spChg chg="add">
          <ac:chgData name="Prof. Me. Luiz Lozano" userId="c7776665d65e189c" providerId="LiveId" clId="{407F9101-CD42-4064-9176-9CAAA70A4E7C}" dt="2020-07-07T16:54:19.773" v="4533" actId="26606"/>
          <ac:spMkLst>
            <pc:docMk/>
            <pc:sldMk cId="3537743928" sldId="274"/>
            <ac:spMk id="12" creationId="{62423CA5-E2E1-4789-B759-9906C1C94063}"/>
          </ac:spMkLst>
        </pc:spChg>
        <pc:spChg chg="add">
          <ac:chgData name="Prof. Me. Luiz Lozano" userId="c7776665d65e189c" providerId="LiveId" clId="{407F9101-CD42-4064-9176-9CAAA70A4E7C}" dt="2020-07-07T16:54:19.773" v="4533" actId="26606"/>
          <ac:spMkLst>
            <pc:docMk/>
            <pc:sldMk cId="3537743928" sldId="274"/>
            <ac:spMk id="14" creationId="{73772B81-181F-48B7-8826-4D9686D15DF5}"/>
          </ac:spMkLst>
        </pc:spChg>
        <pc:spChg chg="add">
          <ac:chgData name="Prof. Me. Luiz Lozano" userId="c7776665d65e189c" providerId="LiveId" clId="{407F9101-CD42-4064-9176-9CAAA70A4E7C}" dt="2020-07-07T16:54:19.773" v="4533" actId="26606"/>
          <ac:spMkLst>
            <pc:docMk/>
            <pc:sldMk cId="3537743928" sldId="274"/>
            <ac:spMk id="16" creationId="{B2205F6E-03C6-4E92-877C-E2482F6599AA}"/>
          </ac:spMkLst>
        </pc:spChg>
        <pc:picChg chg="add mod">
          <ac:chgData name="Prof. Me. Luiz Lozano" userId="c7776665d65e189c" providerId="LiveId" clId="{407F9101-CD42-4064-9176-9CAAA70A4E7C}" dt="2020-07-07T16:54:19.773" v="4533" actId="26606"/>
          <ac:picMkLst>
            <pc:docMk/>
            <pc:sldMk cId="3537743928" sldId="274"/>
            <ac:picMk id="5" creationId="{7AD6989C-ED64-44C3-B1D9-603A74404A71}"/>
          </ac:picMkLst>
        </pc:picChg>
        <pc:picChg chg="add mod">
          <ac:chgData name="Prof. Me. Luiz Lozano" userId="c7776665d65e189c" providerId="LiveId" clId="{407F9101-CD42-4064-9176-9CAAA70A4E7C}" dt="2020-07-07T16:56:55.021" v="4559"/>
          <ac:picMkLst>
            <pc:docMk/>
            <pc:sldMk cId="3537743928" sldId="274"/>
            <ac:picMk id="11" creationId="{161C1EA3-30E1-486D-ADE9-E98DCEC56FB4}"/>
          </ac:picMkLst>
        </pc:picChg>
        <pc:picChg chg="add mod">
          <ac:chgData name="Prof. Me. Luiz Lozano" userId="c7776665d65e189c" providerId="LiveId" clId="{407F9101-CD42-4064-9176-9CAAA70A4E7C}" dt="2020-07-07T16:56:55.021" v="4559"/>
          <ac:picMkLst>
            <pc:docMk/>
            <pc:sldMk cId="3537743928" sldId="274"/>
            <ac:picMk id="13" creationId="{E20FBF1E-79C4-40CF-81E6-E1E786F9735A}"/>
          </ac:picMkLst>
        </pc:picChg>
      </pc:sldChg>
      <pc:sldChg chg="addSp modSp add mod setBg">
        <pc:chgData name="Prof. Me. Luiz Lozano" userId="c7776665d65e189c" providerId="LiveId" clId="{407F9101-CD42-4064-9176-9CAAA70A4E7C}" dt="2020-07-07T16:56:57.260" v="4560"/>
        <pc:sldMkLst>
          <pc:docMk/>
          <pc:sldMk cId="40549639" sldId="275"/>
        </pc:sldMkLst>
        <pc:spChg chg="mo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2" creationId="{BD744B83-D8DA-4929-B545-352A6E17FAC1}"/>
          </ac:spMkLst>
        </pc:spChg>
        <pc:spChg chg="mo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3" creationId="{30CC19E5-27EC-45CF-8E63-2E27B79145AD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10" creationId="{2A4588C6-4069-4731-BFB4-10F1E6D37842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12" creationId="{23370524-0FE7-41B4-ABCF-7FB26B6CF1F6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18" creationId="{4E93B92B-0DD5-4277-9D69-972ABADC3559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20" creationId="{7CE87768-354E-4E3F-8202-9F387CF50590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22" creationId="{09E5B98F-BD75-4A30-BF72-0A91074702FC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24" creationId="{8AAB91E3-41BE-4478-BF23-A24D43E146C5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26" creationId="{96DFC7EA-8516-41F1-8ED9-C0A8E1E0862A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28" creationId="{E24E972C-8744-4CFA-B783-41EA3CC38199}"/>
          </ac:spMkLst>
        </pc:spChg>
        <pc:spChg chg="add">
          <ac:chgData name="Prof. Me. Luiz Lozano" userId="c7776665d65e189c" providerId="LiveId" clId="{407F9101-CD42-4064-9176-9CAAA70A4E7C}" dt="2020-07-07T16:55:38.493" v="4537" actId="26606"/>
          <ac:spMkLst>
            <pc:docMk/>
            <pc:sldMk cId="40549639" sldId="275"/>
            <ac:spMk id="30" creationId="{C7C88F2E-E233-48BA-B85F-D06BA522B790}"/>
          </ac:spMkLst>
        </pc:spChg>
        <pc:picChg chg="add mod ord">
          <ac:chgData name="Prof. Me. Luiz Lozano" userId="c7776665d65e189c" providerId="LiveId" clId="{407F9101-CD42-4064-9176-9CAAA70A4E7C}" dt="2020-07-07T16:55:38.493" v="4537" actId="26606"/>
          <ac:picMkLst>
            <pc:docMk/>
            <pc:sldMk cId="40549639" sldId="275"/>
            <ac:picMk id="5" creationId="{7A1C1649-AFF2-4746-8AB5-BE764D09D472}"/>
          </ac:picMkLst>
        </pc:picChg>
        <pc:picChg chg="add mod">
          <ac:chgData name="Prof. Me. Luiz Lozano" userId="c7776665d65e189c" providerId="LiveId" clId="{407F9101-CD42-4064-9176-9CAAA70A4E7C}" dt="2020-07-07T16:56:57.260" v="4560"/>
          <ac:picMkLst>
            <pc:docMk/>
            <pc:sldMk cId="40549639" sldId="275"/>
            <ac:picMk id="17" creationId="{02E1B61C-6CE1-4054-B924-4FD0716CB33A}"/>
          </ac:picMkLst>
        </pc:picChg>
        <pc:picChg chg="add mod">
          <ac:chgData name="Prof. Me. Luiz Lozano" userId="c7776665d65e189c" providerId="LiveId" clId="{407F9101-CD42-4064-9176-9CAAA70A4E7C}" dt="2020-07-07T16:56:57.260" v="4560"/>
          <ac:picMkLst>
            <pc:docMk/>
            <pc:sldMk cId="40549639" sldId="275"/>
            <ac:picMk id="19" creationId="{4D27C4C8-BE6C-4E68-A9AD-F4793F1670A2}"/>
          </ac:picMkLst>
        </pc:picChg>
        <pc:cxnChg chg="add">
          <ac:chgData name="Prof. Me. Luiz Lozano" userId="c7776665d65e189c" providerId="LiveId" clId="{407F9101-CD42-4064-9176-9CAAA70A4E7C}" dt="2020-07-07T16:55:38.493" v="4537" actId="26606"/>
          <ac:cxnSpMkLst>
            <pc:docMk/>
            <pc:sldMk cId="40549639" sldId="275"/>
            <ac:cxnSpMk id="14" creationId="{E0A9CA40-1F57-4A6D-ACDA-F720AA468CF6}"/>
          </ac:cxnSpMkLst>
        </pc:cxnChg>
        <pc:cxnChg chg="add">
          <ac:chgData name="Prof. Me. Luiz Lozano" userId="c7776665d65e189c" providerId="LiveId" clId="{407F9101-CD42-4064-9176-9CAAA70A4E7C}" dt="2020-07-07T16:55:38.493" v="4537" actId="26606"/>
          <ac:cxnSpMkLst>
            <pc:docMk/>
            <pc:sldMk cId="40549639" sldId="275"/>
            <ac:cxnSpMk id="16" creationId="{B2A94EDB-B0FE-4678-8E69-0F137AE3BE6C}"/>
          </ac:cxnSpMkLst>
        </pc:cxnChg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093253181" sldId="275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71639275" sldId="276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4254452654" sldId="277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648814082" sldId="278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104344818" sldId="279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230854623" sldId="280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376003337" sldId="281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419930950" sldId="282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733616637" sldId="283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388710023" sldId="284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495834923" sldId="285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080125501" sldId="286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667547581" sldId="288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844190933" sldId="289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675290134" sldId="290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187493508" sldId="291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610389794" sldId="292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726808709" sldId="293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98754962" sldId="294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730614568" sldId="295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822112195" sldId="296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430446938" sldId="297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578910839" sldId="298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292199584" sldId="300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889685315" sldId="301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3414218042" sldId="302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554882815" sldId="303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1987951967" sldId="304"/>
        </pc:sldMkLst>
      </pc:sldChg>
      <pc:sldChg chg="del">
        <pc:chgData name="Prof. Me. Luiz Lozano" userId="c7776665d65e189c" providerId="LiveId" clId="{407F9101-CD42-4064-9176-9CAAA70A4E7C}" dt="2020-07-07T16:01:35.507" v="0" actId="47"/>
        <pc:sldMkLst>
          <pc:docMk/>
          <pc:sldMk cId="2355657512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 que é? 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Kanban</a:t>
            </a:r>
            <a:r>
              <a:rPr lang="pt-BR" dirty="0">
                <a:solidFill>
                  <a:schemeClr val="bg1"/>
                </a:solidFill>
              </a:rPr>
              <a:t> é uma palavra japonesa e seu significado literal é “cartão” ou “sinalização”. É um método para implantação de mudanças que não prescreve papéis ou práticas específicas. </a:t>
            </a:r>
          </a:p>
        </p:txBody>
      </p:sp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8FAAC43-16FA-4526-A3BB-D603B2BF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6144"/>
            <a:ext cx="5143500" cy="271319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5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Função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(1/3)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Assegurar que o trabalho da equipe seja visualizado, que seu fluxo de trabalho seja padronizado e que todos os bloqueadores e dependências sejam imediatamente identificados e resolvidos.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3BFB7BFB-606C-4121-A6BF-F7F52817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4" r="1220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73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Função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(2/3)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pt-BR" dirty="0"/>
              <a:t>Um quadro básico do </a:t>
            </a:r>
            <a:r>
              <a:rPr lang="pt-BR" dirty="0" err="1"/>
              <a:t>Kanban</a:t>
            </a:r>
            <a:r>
              <a:rPr lang="pt-BR" dirty="0"/>
              <a:t> tem um fluxo de trabalho de três etapas: 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To</a:t>
            </a:r>
            <a:r>
              <a:rPr lang="pt-BR" dirty="0"/>
              <a:t> Do (a fazer)</a:t>
            </a:r>
          </a:p>
          <a:p>
            <a:pPr lvl="1"/>
            <a:r>
              <a:rPr lang="pt-BR" dirty="0"/>
              <a:t>In </a:t>
            </a:r>
            <a:r>
              <a:rPr lang="pt-BR" dirty="0" err="1"/>
              <a:t>Progress</a:t>
            </a:r>
            <a:r>
              <a:rPr lang="pt-BR" dirty="0"/>
              <a:t> (em andamento)</a:t>
            </a:r>
          </a:p>
          <a:p>
            <a:pPr lvl="1"/>
            <a:r>
              <a:rPr lang="pt-BR" dirty="0" err="1"/>
              <a:t>Done</a:t>
            </a:r>
            <a:r>
              <a:rPr lang="pt-BR" dirty="0"/>
              <a:t> (feito)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computador, quarto, desenho&#10;&#10;Descrição gerada automaticamente">
            <a:extLst>
              <a:ext uri="{FF2B5EF4-FFF2-40B4-BE49-F238E27FC236}">
                <a16:creationId xmlns:a16="http://schemas.microsoft.com/office/drawing/2014/main" id="{8B92E727-CB8A-4199-81F9-2DED09939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" r="655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Função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(3/3)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No entanto, dependendo do tamanho, da estrutura e dos objetivos da equipe, o fluxo de trabalho pode ser mapeado para atender ao processo exclusivo de qualquer equipe específica.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quarto, placar&#10;&#10;Descrição gerada automaticamente">
            <a:extLst>
              <a:ext uri="{FF2B5EF4-FFF2-40B4-BE49-F238E27FC236}">
                <a16:creationId xmlns:a16="http://schemas.microsoft.com/office/drawing/2014/main" id="{B224BAFE-68A1-42E4-A773-ED47CF428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9" r="29134" b="-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732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Cartões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(1/5)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Para as equipes </a:t>
            </a:r>
            <a:r>
              <a:rPr lang="pt-BR" dirty="0" err="1"/>
              <a:t>Kanban</a:t>
            </a:r>
            <a:r>
              <a:rPr lang="pt-BR" dirty="0"/>
              <a:t>, cada item de trabalho é representado como um cartão separado do quadro.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5EF22C6-9A52-4CA1-9206-F4191C649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3" r="3424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38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Cartões 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A principal finalidade de representar o trabalho como um cartão no quadro do Kanban é permitir que os membros da equipe acompanhem seu andamento por meio do fluxo de trabalho e de uma maneira altamente visual.</a:t>
            </a:r>
          </a:p>
          <a:p>
            <a:pPr marL="0" indent="0">
              <a:buNone/>
            </a:pPr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acessório, guarda-chuva, pipa&#10;&#10;Descrição gerada automaticamente">
            <a:extLst>
              <a:ext uri="{FF2B5EF4-FFF2-40B4-BE49-F238E27FC236}">
                <a16:creationId xmlns:a16="http://schemas.microsoft.com/office/drawing/2014/main" id="{D9AB4E2C-07C9-42ED-A004-EB8CB821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Cartões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(3/5)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Desenvolvedor altera um determinado cartão “criar página de cadastro” de  “fazendo” para “feito”. Nesse momento o analista de teste verifica que a atividade foi concluída, pode pegar sua atividade de teste que esta em “a fazer” e muda p/ “fazendo”.</a:t>
            </a:r>
          </a:p>
        </p:txBody>
      </p:sp>
      <p:pic>
        <p:nvPicPr>
          <p:cNvPr id="5" name="Imagem 4" descr="Uma imagem contendo computador, teclado&#10;&#10;Descrição gerada automaticamente">
            <a:extLst>
              <a:ext uri="{FF2B5EF4-FFF2-40B4-BE49-F238E27FC236}">
                <a16:creationId xmlns:a16="http://schemas.microsoft.com/office/drawing/2014/main" id="{745E1699-2E0F-4BD3-A437-4B07C249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3" r="3175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56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relógio, mesa&#10;&#10;Descrição gerada automaticamente">
            <a:extLst>
              <a:ext uri="{FF2B5EF4-FFF2-40B4-BE49-F238E27FC236}">
                <a16:creationId xmlns:a16="http://schemas.microsoft.com/office/drawing/2014/main" id="{B41ECB17-1F14-4AE3-9C9E-915728BCF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4699" r="1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Cartões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(4/5)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Os cartões Kanban apresentam informações cruciais sobre determinado item de trabalho, dando visibilidade total à equipe sobre quem é o responsável por ele, uma breve descrição da tarefa sendo feita, qual a estimativa de tempo para essa parte do trabalho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2468908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A83F066-D76D-481D-BB42-1F1DF02D6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4" r="12997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Cartões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(5/5)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O uso dos cartões garante maior foco, total rastreabilidade e identificação rápida de bloqueadores e dependências.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37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 – 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Redução de desperdício;</a:t>
            </a:r>
          </a:p>
          <a:p>
            <a:r>
              <a:rPr lang="pt-BR">
                <a:solidFill>
                  <a:schemeClr val="bg1"/>
                </a:solidFill>
              </a:rPr>
              <a:t>Redução de custo;</a:t>
            </a:r>
          </a:p>
          <a:p>
            <a:r>
              <a:rPr lang="pt-BR">
                <a:solidFill>
                  <a:schemeClr val="bg1"/>
                </a:solidFill>
              </a:rPr>
              <a:t>Requer menos organização;</a:t>
            </a:r>
          </a:p>
          <a:p>
            <a:r>
              <a:rPr lang="pt-BR">
                <a:solidFill>
                  <a:schemeClr val="bg1"/>
                </a:solidFill>
              </a:rPr>
              <a:t>O processo é simplificado;</a:t>
            </a:r>
          </a:p>
          <a:p>
            <a:r>
              <a:rPr lang="pt-BR">
                <a:solidFill>
                  <a:schemeClr val="bg1"/>
                </a:solidFill>
              </a:rPr>
              <a:t>Maior visibilidade dos projetos;</a:t>
            </a:r>
          </a:p>
          <a:p>
            <a:r>
              <a:rPr lang="pt-BR">
                <a:solidFill>
                  <a:schemeClr val="bg1"/>
                </a:solidFill>
              </a:rPr>
              <a:t>Elimina atividades que não agregam valor para a equipe;</a:t>
            </a:r>
          </a:p>
          <a:p>
            <a:r>
              <a:rPr lang="pt-BR">
                <a:solidFill>
                  <a:schemeClr val="bg1"/>
                </a:solidFill>
              </a:rPr>
              <a:t>Melhora a motivação e desempenho da equipe.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7AD6989C-ED64-44C3-B1D9-603A7440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7A1C1649-AFF2-4746-8AB5-BE764D09D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" t="163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Algumas ferramentas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pt-BR" dirty="0" err="1"/>
              <a:t>Jira</a:t>
            </a:r>
            <a:endParaRPr lang="pt-BR" dirty="0"/>
          </a:p>
          <a:p>
            <a:r>
              <a:rPr lang="pt-BR" dirty="0" err="1"/>
              <a:t>KanbanFlow</a:t>
            </a:r>
            <a:endParaRPr lang="pt-BR" dirty="0"/>
          </a:p>
          <a:p>
            <a:r>
              <a:rPr lang="pt-BR" dirty="0" err="1"/>
              <a:t>Kanbanize</a:t>
            </a:r>
            <a:endParaRPr lang="pt-BR" dirty="0"/>
          </a:p>
          <a:p>
            <a:r>
              <a:rPr lang="pt-BR" dirty="0" err="1"/>
              <a:t>Trello</a:t>
            </a:r>
            <a:endParaRPr lang="pt-BR" dirty="0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9CBC7D-3713-4E5A-8A23-C03664EA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1" r="2955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205385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O que é?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(2/2)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t-BR" dirty="0"/>
              <a:t>Em vez disso, oferece uma série de princípios que buscam melhorar o desempenho e reduzir desperdício, eliminando atividades que não agregam valor para a equipe.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38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Finalidade?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(1/3)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Kanban</a:t>
            </a:r>
            <a:r>
              <a:rPr lang="pt-BR" dirty="0"/>
              <a:t> ajuda assimilar e controlar o progresso das </a:t>
            </a:r>
            <a:r>
              <a:rPr lang="pt-BR" dirty="0" err="1"/>
              <a:t>taredas</a:t>
            </a:r>
            <a:r>
              <a:rPr lang="pt-BR" dirty="0"/>
              <a:t> de forma visual. É normalmente, utilizando um quadro branco com alguns pequenos papéis (Post-it) colados, esses papéis representam as tarefas, ao termino de cada tarefa o papel é puxado para a etapa seguinte até que a mesma seja finalizada. </a:t>
            </a:r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CB39ADAB-6924-4933-9A3A-FAACC97C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5" r="48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1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Finalidade?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(2/3)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Ao olhar para um quadro (físico ou virtual) </a:t>
            </a:r>
            <a:r>
              <a:rPr lang="pt-BR" dirty="0" err="1"/>
              <a:t>Kanban</a:t>
            </a:r>
            <a:r>
              <a:rPr lang="pt-BR" dirty="0"/>
              <a:t> é fácil enxergar como o trabalho seu e de sua equipe fluem, permitindo não só comunicar o status, mas também dar e receber feedbacks.</a:t>
            </a:r>
          </a:p>
        </p:txBody>
      </p:sp>
      <p:pic>
        <p:nvPicPr>
          <p:cNvPr id="7" name="Imagem 6" descr="Uma imagem contendo geladeira&#10;&#10;Descrição gerada automaticamente">
            <a:extLst>
              <a:ext uri="{FF2B5EF4-FFF2-40B4-BE49-F238E27FC236}">
                <a16:creationId xmlns:a16="http://schemas.microsoft.com/office/drawing/2014/main" id="{EF9A7E28-EE92-4D21-A0AC-B6C4C8125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r="16473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44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E1232F6-F545-4A4A-8D5A-BEC9FAE83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Finalidade?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(3/3)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Kanban</a:t>
            </a:r>
            <a:r>
              <a:rPr lang="pt-BR" dirty="0"/>
              <a:t> é um dos métodos de desenvolvimento de software menos prescritivo, se tornando adaptável a quase qualquer tipo de cultura.</a:t>
            </a: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32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648EDF-7929-48B8-8AE1-0D98D9DAB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Princípios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Comece com o que você faz agora;</a:t>
            </a:r>
          </a:p>
          <a:p>
            <a:r>
              <a:rPr lang="pt-BR">
                <a:solidFill>
                  <a:srgbClr val="FFFFFF"/>
                </a:solidFill>
              </a:rPr>
              <a:t>Concordar em buscar mudanças evolucionárias;</a:t>
            </a:r>
          </a:p>
          <a:p>
            <a:r>
              <a:rPr lang="pt-BR">
                <a:solidFill>
                  <a:srgbClr val="FFFFFF"/>
                </a:solidFill>
              </a:rPr>
              <a:t>Inicialmente, respeite os papéis, responsabilidades e cargos atuais;</a:t>
            </a:r>
          </a:p>
          <a:p>
            <a:r>
              <a:rPr lang="pt-BR">
                <a:solidFill>
                  <a:srgbClr val="FFFFFF"/>
                </a:solidFill>
              </a:rPr>
              <a:t>Incentivar atos de liderança em todos os níveis.</a:t>
            </a:r>
          </a:p>
        </p:txBody>
      </p:sp>
    </p:spTree>
    <p:extLst>
      <p:ext uri="{BB962C8B-B14F-4D97-AF65-F5344CB8AC3E}">
        <p14:creationId xmlns:p14="http://schemas.microsoft.com/office/powerpoint/2010/main" val="603685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Quadro </a:t>
            </a:r>
            <a:r>
              <a:rPr lang="pt-BR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6C68B4-3AAD-441A-BB63-3F968DBF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562469"/>
            <a:ext cx="5559250" cy="292592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Kanban é composto por um quadro.</a:t>
            </a: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Quadro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(2/3)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t-BR" dirty="0"/>
              <a:t>O trabalho das equipes gira em torno de um quadro do </a:t>
            </a:r>
            <a:r>
              <a:rPr lang="pt-BR" dirty="0" err="1"/>
              <a:t>Kanban</a:t>
            </a:r>
            <a:r>
              <a:rPr lang="pt-BR" dirty="0"/>
              <a:t>, uma ferramenta usada para visualizar o trabalho e otimizar o fluxo de trabalho entre a equipe.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0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44B83-D8DA-4929-B545-352A6E17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Quadro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(3/3)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C19E5-27EC-45CF-8E63-2E27B791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BR" dirty="0"/>
              <a:t>Embora os quadros físicos sejam populares entre algumas equipes, os quadros virtuais são um recurso crucial em qualquer ferramenta de desenvolvimento ágil de software para sua rastreabilidade, colaboração mais fácil e acessibilidade de vários locais.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Uma imagem contendo no interior, pessoa, foto, homem&#10;&#10;Descrição gerada automaticamente">
            <a:extLst>
              <a:ext uri="{FF2B5EF4-FFF2-40B4-BE49-F238E27FC236}">
                <a16:creationId xmlns:a16="http://schemas.microsoft.com/office/drawing/2014/main" id="{C1D57F56-EF62-4AAD-B13B-8408EE0D8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4" r="3358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133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711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Facetado</vt:lpstr>
      <vt:lpstr>Kanban – O que é? (1/2)</vt:lpstr>
      <vt:lpstr>Kanban – O que é? (2/2)</vt:lpstr>
      <vt:lpstr>Kanban – Finalidade? (1/3)</vt:lpstr>
      <vt:lpstr>Kanban – Finalidade? (2/3)</vt:lpstr>
      <vt:lpstr>Kanban – Finalidade? (3/3)</vt:lpstr>
      <vt:lpstr>Kanban – Princípios</vt:lpstr>
      <vt:lpstr>Kanban – Quadro (1/3)</vt:lpstr>
      <vt:lpstr>Kanban – Quadro (2/3)</vt:lpstr>
      <vt:lpstr>Kanban – Quadro (3/3)</vt:lpstr>
      <vt:lpstr>Kanban – Função (1/3)</vt:lpstr>
      <vt:lpstr>Kanban – Função (2/3)</vt:lpstr>
      <vt:lpstr>Kanban – Função (3/3)</vt:lpstr>
      <vt:lpstr>Kanban – Cartões (1/5)</vt:lpstr>
      <vt:lpstr>Kanban – Cartões (2/5)</vt:lpstr>
      <vt:lpstr>Kanban – Cartões (3/5)</vt:lpstr>
      <vt:lpstr>Kanban – Cartões (4/5)</vt:lpstr>
      <vt:lpstr>Kanban – Cartões (5/5)</vt:lpstr>
      <vt:lpstr>Kanban – Benefícios</vt:lpstr>
      <vt:lpstr>Kanban – Algumas ferramentas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Metodologia DevOps</dc:title>
  <dc:creator>Prof. Me. Luiz Lozano</dc:creator>
  <cp:lastModifiedBy>Luiz Lozano</cp:lastModifiedBy>
  <cp:revision>2</cp:revision>
  <dcterms:created xsi:type="dcterms:W3CDTF">2020-07-07T16:55:38Z</dcterms:created>
  <dcterms:modified xsi:type="dcterms:W3CDTF">2021-10-29T00:42:27Z</dcterms:modified>
</cp:coreProperties>
</file>