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80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4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33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6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1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9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26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1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3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5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77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12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4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C165A7-4021-45D8-8701-F26B3D82CF1D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04534F-B3A3-4ABA-A355-8B5F38C0F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28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80F7-93AD-452D-AC6F-03F6386AE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RPG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E24CF-BD7C-4286-90F8-728355278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Proposta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649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0DF27-C4CE-49FB-A6FB-0A633870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7A8C31-F0A6-4CC6-8805-9F5DA5F24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6" y="1731963"/>
            <a:ext cx="5624022" cy="4059237"/>
          </a:xfrm>
        </p:spPr>
      </p:pic>
    </p:spTree>
    <p:extLst>
      <p:ext uri="{BB962C8B-B14F-4D97-AF65-F5344CB8AC3E}">
        <p14:creationId xmlns:p14="http://schemas.microsoft.com/office/powerpoint/2010/main" val="11592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83F4-7937-49FF-93BB-E97B60B9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F5FC3-A75B-4989-833D-29DE27A2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possui apena um personagem, sendo assim, seu relacionamento é 1:1</a:t>
            </a:r>
          </a:p>
          <a:p>
            <a:r>
              <a:rPr lang="pt-BR" dirty="0"/>
              <a:t>O persona.......</a:t>
            </a:r>
          </a:p>
        </p:txBody>
      </p:sp>
    </p:spTree>
    <p:extLst>
      <p:ext uri="{BB962C8B-B14F-4D97-AF65-F5344CB8AC3E}">
        <p14:creationId xmlns:p14="http://schemas.microsoft.com/office/powerpoint/2010/main" val="410477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E967-6DDE-46EF-81AF-E94C39B6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EFB87A-E2CF-40B6-AC27-E2788840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191" y="1731963"/>
            <a:ext cx="10148092" cy="4059237"/>
          </a:xfrm>
        </p:spPr>
      </p:pic>
    </p:spTree>
    <p:extLst>
      <p:ext uri="{BB962C8B-B14F-4D97-AF65-F5344CB8AC3E}">
        <p14:creationId xmlns:p14="http://schemas.microsoft.com/office/powerpoint/2010/main" val="179138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2C88-27EE-4B4F-BC0E-421540BB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3A72A-68BC-43BF-B046-3002FFFD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Criou-se uma tabela intermediaria, tendo em vista que classe e habilidade </a:t>
            </a:r>
            <a:r>
              <a:rPr lang="pt-BR"/>
              <a:t>tem relacionamento n:n</a:t>
            </a:r>
          </a:p>
        </p:txBody>
      </p:sp>
    </p:spTree>
    <p:extLst>
      <p:ext uri="{BB962C8B-B14F-4D97-AF65-F5344CB8AC3E}">
        <p14:creationId xmlns:p14="http://schemas.microsoft.com/office/powerpoint/2010/main" val="54568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Ardósia</vt:lpstr>
      <vt:lpstr>RPG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CAIQUE KIRILO</dc:creator>
  <cp:lastModifiedBy>CAIQUE KIRILO</cp:lastModifiedBy>
  <cp:revision>2</cp:revision>
  <dcterms:created xsi:type="dcterms:W3CDTF">2022-06-17T17:53:38Z</dcterms:created>
  <dcterms:modified xsi:type="dcterms:W3CDTF">2022-06-17T17:56:03Z</dcterms:modified>
</cp:coreProperties>
</file>