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7B904-22D3-4AF3-206D-4B0542AC1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C067E1-A259-5C95-C3FF-EAA0ACE09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21E9F-1B78-6D85-F5B9-5928E07E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1206-C752-466D-99E0-A1DDA543C8A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7B58D5-A522-9D93-3CAA-5C37F882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9662E6-B50D-2D8E-E10B-F8349C69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7A4D-5907-48E7-B755-52C4042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2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2B48C-64EA-B1B1-30B4-8EC1F66A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ADDBBF-A38E-6370-A9C7-48A78099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B0AB54-5C36-E952-E6F1-71BF355A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1206-C752-466D-99E0-A1DDA543C8A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8397A3-74D0-5A4D-ED5C-F6C74576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70BFCB-CCCE-CBDD-580E-A9F6A885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7A4D-5907-48E7-B755-52C4042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0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8B77830-9EB4-672C-1335-FF96ACDA1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633A57-C606-186E-B284-46B0EB984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0516CF-B61A-B4A7-AE28-068743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1206-C752-466D-99E0-A1DDA543C8A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9000F5-7E28-92DA-3FA0-85EDB775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DE2C01-0B48-07B9-81B2-87E9E1D7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7A4D-5907-48E7-B755-52C4042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5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5A7059-2DE8-12C1-4D78-F458D13E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AD1ACE-0EFE-ABBB-9C53-94911FE6D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013289-EAF1-FE15-BEAD-A18C0FEA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1206-C752-466D-99E0-A1DDA543C8A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EE4037-04EC-FEE1-FB6E-246F8F0B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B27C76-BE96-18D4-B6AE-DA65401A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7A4D-5907-48E7-B755-52C4042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0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6AB08-FC18-6FBC-A9CD-EF28241A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5DC161-E57E-62B3-E644-076E1E046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BA6882-2236-5F37-C2A8-4064C1B3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1206-C752-466D-99E0-A1DDA543C8A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AFA747-3A52-6DCE-1ABA-DE292AD1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891BDF-543B-9FF0-30F1-E258FAFF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7A4D-5907-48E7-B755-52C4042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05749-4B2E-CBE2-6C11-E060377A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F8B38-ADF9-7091-0DEA-B858514F1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B5BE90-6300-2CF2-7527-C3867B501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5966AD-3B0B-BD3E-4609-2962A1EB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1206-C752-466D-99E0-A1DDA543C8A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8CD8DF-02AB-64E5-8A4D-88F7D90C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4047A1-35B3-8C9B-6F60-0CB997A4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7A4D-5907-48E7-B755-52C4042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2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5782E-196C-AC52-ADEA-4F017DA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19CBD2-B5A8-7435-B94A-BE01B374E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10A5E3-0F83-6806-2B09-F9EA5F108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FDFF47-38C8-7905-9D12-C6D2E238A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A17F7-5D4B-36BB-3876-F7A2058B2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7EC309-8932-26DC-71F7-ECEF4677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1206-C752-466D-99E0-A1DDA543C8A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5E9B09-AF47-1D94-18B9-8B029B7A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592A48-A88D-CA13-83D9-2C2886F9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7A4D-5907-48E7-B755-52C4042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8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D653A-8E70-BB66-442F-49FF7872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7E39D2-613F-EBD2-11DD-DEA5E748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1206-C752-466D-99E0-A1DDA543C8A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485AC7-3812-7BD5-5546-910A98AE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BA1D7-0B09-3156-5EC5-0FC855EA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7A4D-5907-48E7-B755-52C4042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2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541818-F259-D417-8356-F8D9C762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1206-C752-466D-99E0-A1DDA543C8A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B5F513E-B05A-CFA5-0A4A-BB272465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1467C6-7E13-A837-86A9-FC8D7D78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7A4D-5907-48E7-B755-52C4042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6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4BBD7-8AEE-F424-0BCB-3A6C25F5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63C076-2E5D-0C4E-5BB4-AC62D57E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6A94FA-DB2E-9B41-C9A3-C5138E540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307E40-0CB3-4F4A-7165-62D168E9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1206-C752-466D-99E0-A1DDA543C8A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3418E6-D435-F90C-7FCC-9BC8783F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986252-E453-7F8C-23E4-D5574206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7A4D-5907-48E7-B755-52C4042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9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C3350-16A8-5428-F43B-965E73F4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E531C0D-DA0A-8105-C34D-B6E9D5D36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A5A29E-B54C-EB2F-7492-97AE8A7CC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04BB24-6271-D959-E457-81EF3E0F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1206-C752-466D-99E0-A1DDA543C8A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FDCC20-C60B-096A-0AD5-DC052E6E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C11D32-4C14-C230-6280-EC91EFA7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7A4D-5907-48E7-B755-52C4042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7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08B9BDD-8D54-0241-D430-D1A95AA7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5177A4-8219-D9F2-79DD-4C39EA2E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D7FF86-C8BC-A701-525D-C451E7631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1206-C752-466D-99E0-A1DDA543C8A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8C6882-0F4A-73A4-CB05-BF82D2B7E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33F513-90BC-A3D7-378D-AAB418D98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7A4D-5907-48E7-B755-52C4042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9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9" Type="http://schemas.openxmlformats.org/officeDocument/2006/relationships/tags" Target="../tags/tag71.xml"/><Relationship Id="rId21" Type="http://schemas.openxmlformats.org/officeDocument/2006/relationships/tags" Target="../tags/tag53.xml"/><Relationship Id="rId34" Type="http://schemas.openxmlformats.org/officeDocument/2006/relationships/tags" Target="../tags/tag66.xml"/><Relationship Id="rId42" Type="http://schemas.openxmlformats.org/officeDocument/2006/relationships/tags" Target="../tags/tag74.xml"/><Relationship Id="rId47" Type="http://schemas.openxmlformats.org/officeDocument/2006/relationships/tags" Target="../tags/tag79.xml"/><Relationship Id="rId50" Type="http://schemas.openxmlformats.org/officeDocument/2006/relationships/tags" Target="../tags/tag82.xml"/><Relationship Id="rId55" Type="http://schemas.openxmlformats.org/officeDocument/2006/relationships/tags" Target="../tags/tag87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tags" Target="../tags/tag61.xml"/><Relationship Id="rId41" Type="http://schemas.openxmlformats.org/officeDocument/2006/relationships/tags" Target="../tags/tag73.xml"/><Relationship Id="rId54" Type="http://schemas.openxmlformats.org/officeDocument/2006/relationships/tags" Target="../tags/tag86.xml"/><Relationship Id="rId6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tags" Target="../tags/tag64.xml"/><Relationship Id="rId37" Type="http://schemas.openxmlformats.org/officeDocument/2006/relationships/tags" Target="../tags/tag69.xml"/><Relationship Id="rId40" Type="http://schemas.openxmlformats.org/officeDocument/2006/relationships/tags" Target="../tags/tag72.xml"/><Relationship Id="rId45" Type="http://schemas.openxmlformats.org/officeDocument/2006/relationships/tags" Target="../tags/tag77.xml"/><Relationship Id="rId53" Type="http://schemas.openxmlformats.org/officeDocument/2006/relationships/tags" Target="../tags/tag85.xml"/><Relationship Id="rId58" Type="http://schemas.openxmlformats.org/officeDocument/2006/relationships/tags" Target="../tags/tag90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36" Type="http://schemas.openxmlformats.org/officeDocument/2006/relationships/tags" Target="../tags/tag68.xml"/><Relationship Id="rId49" Type="http://schemas.openxmlformats.org/officeDocument/2006/relationships/tags" Target="../tags/tag81.xml"/><Relationship Id="rId57" Type="http://schemas.openxmlformats.org/officeDocument/2006/relationships/tags" Target="../tags/tag89.xml"/><Relationship Id="rId61" Type="http://schemas.openxmlformats.org/officeDocument/2006/relationships/tags" Target="../tags/tag93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tags" Target="../tags/tag63.xml"/><Relationship Id="rId44" Type="http://schemas.openxmlformats.org/officeDocument/2006/relationships/tags" Target="../tags/tag76.xml"/><Relationship Id="rId52" Type="http://schemas.openxmlformats.org/officeDocument/2006/relationships/tags" Target="../tags/tag84.xml"/><Relationship Id="rId60" Type="http://schemas.openxmlformats.org/officeDocument/2006/relationships/tags" Target="../tags/tag9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tags" Target="../tags/tag62.xml"/><Relationship Id="rId35" Type="http://schemas.openxmlformats.org/officeDocument/2006/relationships/tags" Target="../tags/tag67.xml"/><Relationship Id="rId43" Type="http://schemas.openxmlformats.org/officeDocument/2006/relationships/tags" Target="../tags/tag75.xml"/><Relationship Id="rId48" Type="http://schemas.openxmlformats.org/officeDocument/2006/relationships/tags" Target="../tags/tag80.xml"/><Relationship Id="rId56" Type="http://schemas.openxmlformats.org/officeDocument/2006/relationships/tags" Target="../tags/tag88.xml"/><Relationship Id="rId8" Type="http://schemas.openxmlformats.org/officeDocument/2006/relationships/tags" Target="../tags/tag40.xml"/><Relationship Id="rId51" Type="http://schemas.openxmlformats.org/officeDocument/2006/relationships/tags" Target="../tags/tag83.xml"/><Relationship Id="rId3" Type="http://schemas.openxmlformats.org/officeDocument/2006/relationships/tags" Target="../tags/tag35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tags" Target="../tags/tag65.xml"/><Relationship Id="rId38" Type="http://schemas.openxmlformats.org/officeDocument/2006/relationships/tags" Target="../tags/tag70.xml"/><Relationship Id="rId46" Type="http://schemas.openxmlformats.org/officeDocument/2006/relationships/tags" Target="../tags/tag78.xml"/><Relationship Id="rId59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>
            <a:extLst>
              <a:ext uri="{FF2B5EF4-FFF2-40B4-BE49-F238E27FC236}">
                <a16:creationId xmlns:a16="http://schemas.microsoft.com/office/drawing/2014/main" id="{F18E0B00-FF25-F99F-3FDA-A327911489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84710" y="3535054"/>
            <a:ext cx="395821" cy="39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7525410-BED8-536C-0307-5304464E90D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984710" y="3930874"/>
            <a:ext cx="395821" cy="39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CD5EDEA-BE9C-71FF-10D0-9EC8D2F6173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84710" y="4326695"/>
            <a:ext cx="395821" cy="39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6428482-8CD2-70A3-A002-C7398A9F7E6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84710" y="4722515"/>
            <a:ext cx="395821" cy="39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2B4F1C5-E69C-FB00-5C3D-20E5BE31983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03143" y="5118337"/>
            <a:ext cx="395821" cy="3958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C00A6A31-C9EE-6C6F-D8CD-EBD66E219B1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380531" y="3535054"/>
            <a:ext cx="395821" cy="395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02D68E45-BD95-9B21-831C-379E7361E47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380531" y="3930874"/>
            <a:ext cx="395821" cy="395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5A9801BC-E265-AB15-2C15-6AB825C96CC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380531" y="4326695"/>
            <a:ext cx="395821" cy="395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87C3A706-17AE-9B38-7198-C119CB56D8F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380531" y="4722515"/>
            <a:ext cx="395821" cy="395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CA76D3DF-BA7C-62ED-1EF2-BC2F745CC1F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380531" y="5118337"/>
            <a:ext cx="395821" cy="395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9C4C1E12-49E7-2007-6BFD-374A07506429}"/>
              </a:ext>
            </a:extLst>
          </p:cNvPr>
          <p:cNvSpPr txBox="1"/>
          <p:nvPr/>
        </p:nvSpPr>
        <p:spPr>
          <a:xfrm>
            <a:off x="3479767" y="3170940"/>
            <a:ext cx="140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image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09BA6EA9-16DA-DB52-D04F-C4BEA1D95660}"/>
              </a:ext>
            </a:extLst>
          </p:cNvPr>
          <p:cNvSpPr txBox="1"/>
          <p:nvPr/>
        </p:nvSpPr>
        <p:spPr>
          <a:xfrm>
            <a:off x="2656124" y="5525574"/>
            <a:ext cx="8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in_data</a:t>
            </a:r>
            <a:endParaRPr lang="en-US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A5FAB6E3-BBAA-43B7-21FC-9DA4D5F800E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588889" y="3535054"/>
            <a:ext cx="395821" cy="395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EA18D39F-4709-3DE8-C45F-34A2994BB27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588889" y="3930874"/>
            <a:ext cx="395821" cy="395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FC9BD12F-D491-A9EE-8664-FC84E7AA406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588889" y="4326695"/>
            <a:ext cx="395821" cy="395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A5FAF757-A4AA-F0FB-E88C-DFDAEF96F224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588889" y="4722515"/>
            <a:ext cx="395821" cy="395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F9854D9B-2E51-3CE2-0E2F-38FF6A8534A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588889" y="5118337"/>
            <a:ext cx="395821" cy="395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6F7EAAB1-EC6E-CE68-403B-29E1C7F10C52}"/>
              </a:ext>
            </a:extLst>
          </p:cNvPr>
          <p:cNvCxnSpPr>
            <a:cxnSpLocks/>
            <a:stCxn id="132" idx="3"/>
            <a:endCxn id="192" idx="3"/>
          </p:cNvCxnSpPr>
          <p:nvPr/>
        </p:nvCxnSpPr>
        <p:spPr>
          <a:xfrm>
            <a:off x="3298964" y="5316247"/>
            <a:ext cx="68574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AF3E6732-C75C-75D8-E1B2-74945FCEA974}"/>
              </a:ext>
            </a:extLst>
          </p:cNvPr>
          <p:cNvSpPr txBox="1"/>
          <p:nvPr/>
        </p:nvSpPr>
        <p:spPr>
          <a:xfrm>
            <a:off x="4776352" y="42748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9FAA2D18-481A-A7D3-D8B1-C2846964A4B5}"/>
              </a:ext>
            </a:extLst>
          </p:cNvPr>
          <p:cNvSpPr txBox="1"/>
          <p:nvPr/>
        </p:nvSpPr>
        <p:spPr>
          <a:xfrm>
            <a:off x="3245525" y="42748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10" name="文字方塊 209">
            <a:extLst>
              <a:ext uri="{FF2B5EF4-FFF2-40B4-BE49-F238E27FC236}">
                <a16:creationId xmlns:a16="http://schemas.microsoft.com/office/drawing/2014/main" id="{A11F3857-00E5-6DA6-A0E1-E090E02BF7E2}"/>
              </a:ext>
            </a:extLst>
          </p:cNvPr>
          <p:cNvSpPr txBox="1"/>
          <p:nvPr/>
        </p:nvSpPr>
        <p:spPr>
          <a:xfrm>
            <a:off x="6142961" y="3170940"/>
            <a:ext cx="132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@next clock</a:t>
            </a:r>
            <a:endParaRPr lang="en-US" dirty="0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1C3505DC-FFE2-CB92-BF54-BECE4C095FD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609880" y="3535054"/>
            <a:ext cx="395821" cy="39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47216BC4-A0A9-362D-A608-E589361973F4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609880" y="3930874"/>
            <a:ext cx="395821" cy="39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6CD46C99-62EC-5D3C-4BF0-C4809C7A369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609880" y="4326695"/>
            <a:ext cx="395821" cy="39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B3F01201-107A-F1BB-DE60-49969BC32F1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609880" y="4722515"/>
            <a:ext cx="395821" cy="39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F8F7F6DB-B09D-A389-08FC-20C74FD681E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609880" y="5118337"/>
            <a:ext cx="395821" cy="3958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C87DF964-9F17-A0A0-938E-760F96B86118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7005701" y="3535054"/>
            <a:ext cx="395821" cy="395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41D8C835-0B95-CD4B-8C45-F24E4EE408B7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7005701" y="3930874"/>
            <a:ext cx="395821" cy="395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E173A5DD-BC38-B6B1-EE25-C9026E68DE2D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005701" y="4326695"/>
            <a:ext cx="395821" cy="395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4BA2F628-C924-80B7-BE40-E6545A99B143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005701" y="4722515"/>
            <a:ext cx="395821" cy="395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628FCD70-A3C0-F5FB-B444-B8BF2C5F1179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7005701" y="5118337"/>
            <a:ext cx="395821" cy="395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B4FC3D93-9617-CF63-1DA9-3E66D51E640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214059" y="3535054"/>
            <a:ext cx="395821" cy="395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0DDB1B6D-2A5C-4E0E-D284-53228DFA3F01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214059" y="3930874"/>
            <a:ext cx="395821" cy="395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6540E840-B15C-6190-F744-0F54E34CA81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214059" y="4326695"/>
            <a:ext cx="395821" cy="395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D3C586B4-E591-4CE8-DF7F-C477F65F64DA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214059" y="4722515"/>
            <a:ext cx="395821" cy="395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EAE69CFD-C4A8-0EAA-7939-2FAAFCD79F06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214059" y="5118337"/>
            <a:ext cx="395821" cy="395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文字方塊 217">
            <a:extLst>
              <a:ext uri="{FF2B5EF4-FFF2-40B4-BE49-F238E27FC236}">
                <a16:creationId xmlns:a16="http://schemas.microsoft.com/office/drawing/2014/main" id="{8FDE6E07-29DB-6A19-E634-99020D5361B0}"/>
              </a:ext>
            </a:extLst>
          </p:cNvPr>
          <p:cNvSpPr txBox="1"/>
          <p:nvPr/>
        </p:nvSpPr>
        <p:spPr>
          <a:xfrm>
            <a:off x="7401522" y="42748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19" name="文字方塊 218">
            <a:extLst>
              <a:ext uri="{FF2B5EF4-FFF2-40B4-BE49-F238E27FC236}">
                <a16:creationId xmlns:a16="http://schemas.microsoft.com/office/drawing/2014/main" id="{8983669C-0E39-5FE4-3783-E5A1F5443A54}"/>
              </a:ext>
            </a:extLst>
          </p:cNvPr>
          <p:cNvSpPr txBox="1"/>
          <p:nvPr/>
        </p:nvSpPr>
        <p:spPr>
          <a:xfrm>
            <a:off x="5870695" y="42748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92AFC6B2-0902-9D40-9D96-05D95D5E074D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984710" y="5118337"/>
            <a:ext cx="395821" cy="39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箭號: 向右 221">
            <a:extLst>
              <a:ext uri="{FF2B5EF4-FFF2-40B4-BE49-F238E27FC236}">
                <a16:creationId xmlns:a16="http://schemas.microsoft.com/office/drawing/2014/main" id="{D371AD2F-C364-5708-ACB6-BEB7C917621A}"/>
              </a:ext>
            </a:extLst>
          </p:cNvPr>
          <p:cNvSpPr/>
          <p:nvPr/>
        </p:nvSpPr>
        <p:spPr>
          <a:xfrm rot="16200000">
            <a:off x="4062608" y="4961514"/>
            <a:ext cx="240025" cy="263636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箭號: 向右 243">
            <a:extLst>
              <a:ext uri="{FF2B5EF4-FFF2-40B4-BE49-F238E27FC236}">
                <a16:creationId xmlns:a16="http://schemas.microsoft.com/office/drawing/2014/main" id="{9BDB189F-DA71-2A0B-A71B-14D0053E3BE1}"/>
              </a:ext>
            </a:extLst>
          </p:cNvPr>
          <p:cNvSpPr/>
          <p:nvPr/>
        </p:nvSpPr>
        <p:spPr>
          <a:xfrm rot="16200000">
            <a:off x="4062609" y="4565692"/>
            <a:ext cx="240025" cy="263636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箭號: 向右 244">
            <a:extLst>
              <a:ext uri="{FF2B5EF4-FFF2-40B4-BE49-F238E27FC236}">
                <a16:creationId xmlns:a16="http://schemas.microsoft.com/office/drawing/2014/main" id="{2173E374-441E-67AA-DDD7-6A70C3B5D4C5}"/>
              </a:ext>
            </a:extLst>
          </p:cNvPr>
          <p:cNvSpPr/>
          <p:nvPr/>
        </p:nvSpPr>
        <p:spPr>
          <a:xfrm rot="16200000">
            <a:off x="4062610" y="4163169"/>
            <a:ext cx="240025" cy="263636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十字形 253">
            <a:extLst>
              <a:ext uri="{FF2B5EF4-FFF2-40B4-BE49-F238E27FC236}">
                <a16:creationId xmlns:a16="http://schemas.microsoft.com/office/drawing/2014/main" id="{73D7D9E0-920B-0E21-36E5-5FFAC8593DB8}"/>
              </a:ext>
            </a:extLst>
          </p:cNvPr>
          <p:cNvSpPr/>
          <p:nvPr/>
        </p:nvSpPr>
        <p:spPr>
          <a:xfrm rot="2708808">
            <a:off x="3974012" y="3525411"/>
            <a:ext cx="415106" cy="415106"/>
          </a:xfrm>
          <a:prstGeom prst="plus">
            <a:avLst>
              <a:gd name="adj" fmla="val 39182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箭號: 向右 256">
            <a:extLst>
              <a:ext uri="{FF2B5EF4-FFF2-40B4-BE49-F238E27FC236}">
                <a16:creationId xmlns:a16="http://schemas.microsoft.com/office/drawing/2014/main" id="{C4594A5E-7C26-5ED2-BDBB-A3D62A0ED8D1}"/>
              </a:ext>
            </a:extLst>
          </p:cNvPr>
          <p:cNvSpPr/>
          <p:nvPr/>
        </p:nvSpPr>
        <p:spPr>
          <a:xfrm>
            <a:off x="5251031" y="4239835"/>
            <a:ext cx="605402" cy="569542"/>
          </a:xfrm>
          <a:prstGeom prst="rightArrow">
            <a:avLst>
              <a:gd name="adj1" fmla="val 50000"/>
              <a:gd name="adj2" fmla="val 596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箭號: 向右 245">
            <a:extLst>
              <a:ext uri="{FF2B5EF4-FFF2-40B4-BE49-F238E27FC236}">
                <a16:creationId xmlns:a16="http://schemas.microsoft.com/office/drawing/2014/main" id="{D021BC9B-A86E-75CD-B0B8-C40CEAB30EC1}"/>
              </a:ext>
            </a:extLst>
          </p:cNvPr>
          <p:cNvSpPr/>
          <p:nvPr/>
        </p:nvSpPr>
        <p:spPr>
          <a:xfrm rot="16200000">
            <a:off x="4062612" y="3769385"/>
            <a:ext cx="240025" cy="263636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文字方塊 262">
            <a:extLst>
              <a:ext uri="{FF2B5EF4-FFF2-40B4-BE49-F238E27FC236}">
                <a16:creationId xmlns:a16="http://schemas.microsoft.com/office/drawing/2014/main" id="{0F9A4BFC-4E22-47D7-D971-0DB10D6C9191}"/>
              </a:ext>
            </a:extLst>
          </p:cNvPr>
          <p:cNvSpPr txBox="1"/>
          <p:nvPr/>
        </p:nvSpPr>
        <p:spPr>
          <a:xfrm>
            <a:off x="3997854" y="5415127"/>
            <a:ext cx="104658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/>
              <a:t>*</a:t>
            </a:r>
            <a:r>
              <a:rPr lang="en-US" altLang="zh-TW" dirty="0"/>
              <a:t>filter</a:t>
            </a:r>
            <a:endParaRPr lang="en-US" sz="600" dirty="0"/>
          </a:p>
        </p:txBody>
      </p:sp>
      <p:sp>
        <p:nvSpPr>
          <p:cNvPr id="277" name="文字方塊 276">
            <a:extLst>
              <a:ext uri="{FF2B5EF4-FFF2-40B4-BE49-F238E27FC236}">
                <a16:creationId xmlns:a16="http://schemas.microsoft.com/office/drawing/2014/main" id="{C2264842-AA06-D4B2-5083-E1BEF7B5CE2B}"/>
              </a:ext>
            </a:extLst>
          </p:cNvPr>
          <p:cNvSpPr txBox="1"/>
          <p:nvPr/>
        </p:nvSpPr>
        <p:spPr>
          <a:xfrm>
            <a:off x="7005701" y="5417852"/>
            <a:ext cx="104658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/>
              <a:t>*</a:t>
            </a:r>
            <a:r>
              <a:rPr lang="en-US" altLang="zh-TW" dirty="0"/>
              <a:t>filter</a:t>
            </a:r>
            <a:endParaRPr lang="en-US" sz="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408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1C80C1F-580F-3828-135E-9C649DF4860E}"/>
              </a:ext>
            </a:extLst>
          </p:cNvPr>
          <p:cNvGrpSpPr/>
          <p:nvPr/>
        </p:nvGrpSpPr>
        <p:grpSpPr>
          <a:xfrm>
            <a:off x="2206895" y="1427627"/>
            <a:ext cx="1198272" cy="1198270"/>
            <a:chOff x="2026762" y="1027521"/>
            <a:chExt cx="3261675" cy="3261674"/>
          </a:xfrm>
          <a:solidFill>
            <a:schemeClr val="bg2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FDEC369-9CB2-FCC1-8517-FF553C9BDF68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2026762" y="1027521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90A7E4E-3832-8765-3B21-6374C14719E3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2679097" y="1027521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9F3738C-3B53-243D-2615-EAA6B70B0E07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3331432" y="1027521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69C0C86-7ACC-FABD-FC17-E2A4C90A77EE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3983767" y="1027521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A4CEBC1-4142-B031-1C25-41A0F5B25A8F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4636102" y="1027521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E8C806-F436-3209-D8C4-A61BD7785CEE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2026762" y="1679856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A31E8C-56A2-D86B-209A-D5185E7D314B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2679097" y="1679856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D0717FC-76B4-967B-87C1-5F8A81E54316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3331432" y="1679856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C56E0DE-6068-50D5-71ED-7619371938EB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3983767" y="1679856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BD969CE-A1F0-F01C-5B23-55E6771EB27F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4636102" y="1679856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F758E59-42F6-0C44-1813-04028D8F90B0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2026762" y="2332191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8980CC-EF1F-47CC-C0D7-72CB775712B3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2679097" y="2332191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7CECAFB-2A40-668A-B5A0-D51976B8661E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3331432" y="2332191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6229DDC-422D-455A-8FD7-1B6D3FB07C79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3983767" y="2332191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FC9D816-5422-FC90-EDC0-1EBCDE25A8C2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4636102" y="2332191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F95DFEF-29F4-7801-D87A-D06039EA4930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2026762" y="2984526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5DDAA75-D4B2-F572-F04B-6AB0093EE91C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2679097" y="2984526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799722-6019-907F-2DCF-0CB7938A2FE9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3331432" y="2984526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6625145-8AF7-74DE-26BD-7213E54F9C36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3983767" y="2984526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F4C3D11-AF17-F8D0-088E-25798E2A9E3E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4636102" y="2984526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167BE2D-F0E6-DEB4-7E9C-239BBE59DA1B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2026762" y="3636860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7E0C711-6B63-5CDD-86C2-5EBF4A6E66D2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2679097" y="3636860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2C3BC33-AF96-BBCB-171A-DD91A74D5326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3331432" y="3636860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BA5958-848D-0792-F555-8A8BAFB2ED1C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3983767" y="3636860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BB70C67-AD87-8324-12FE-9668687ED6F2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4636102" y="3636860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23CF7DB-0B70-487B-DA75-6E54ECC14F1A}"/>
              </a:ext>
            </a:extLst>
          </p:cNvPr>
          <p:cNvGrpSpPr/>
          <p:nvPr/>
        </p:nvGrpSpPr>
        <p:grpSpPr>
          <a:xfrm>
            <a:off x="4129713" y="1427627"/>
            <a:ext cx="1198272" cy="1198270"/>
            <a:chOff x="2026762" y="1027521"/>
            <a:chExt cx="3261675" cy="3261674"/>
          </a:xfrm>
          <a:solidFill>
            <a:schemeClr val="bg2"/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04FBBD5-7146-6A0B-DBE5-ADDB70D4ED7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026762" y="1027521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FFC823B-03DE-DA99-A71C-A364D18D984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679097" y="1027521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0D4A13C-A615-EF57-3B08-EE18B59C8BC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331432" y="1027521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200892EF-61B5-7193-33F9-F1ED50814BB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983767" y="1027521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973D1A4E-FF82-5DF6-5BE0-63C65669360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636102" y="1027521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0F8A2D66-8C03-ABA1-DD54-5D8C542528A9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026762" y="1679856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14B33B34-9392-F253-F70F-6F047973EF9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2679097" y="1679856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926A6313-C547-3C8A-DF53-8A9F68067DFC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3331432" y="1679856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6F544D04-F376-BD56-0E3E-AA1DDF48132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3983767" y="1679856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32387432-7E88-3FD1-91A0-B206F4FE3658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636102" y="1679856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BDF58674-1EE4-93E0-C2DB-F6F44318505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2026762" y="2332191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BE6DD0F1-82C5-18A1-B731-EC0DE97C781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2679097" y="2332191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96234B2B-B805-50F8-EAC8-C0E75DD5BA1D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3331432" y="2332191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050BC246-48EB-CEB8-98B2-16E4B59DBF1F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3983767" y="2332191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BF9C13B9-47EE-47DE-4B76-4F921AEEF18B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4636102" y="2332191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D39011C7-30AB-C513-2786-B6F782CB5DC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2026762" y="2984526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312D2227-D298-5DCA-A7A2-8098020B6135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2679097" y="2984526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FA46AA4F-CC53-6B10-A3D0-A7A0FEBE16E4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3331432" y="2984526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0749E00B-BBA7-64BF-ED3C-D7C8A4651B86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3983767" y="2984526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8979CC89-52BB-0AF3-C52E-1D1BB3947E45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4636102" y="2984526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263DF271-106D-EF6A-3B6A-DE934AC7EC52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2026762" y="3636860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F9A8758F-467B-A1DA-64B2-8AAB6AC34F74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2679097" y="3636860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6E8E145B-2247-0A8B-7BE9-EEFC55E1E024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3331432" y="3636860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B230F798-7AC9-4568-EFF4-7E6462F87885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3983767" y="3636860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09B3AC5C-6124-9316-B35D-51B9C3801AA6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4636102" y="3636860"/>
              <a:ext cx="652335" cy="652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9" name="文字方塊 248">
            <a:extLst>
              <a:ext uri="{FF2B5EF4-FFF2-40B4-BE49-F238E27FC236}">
                <a16:creationId xmlns:a16="http://schemas.microsoft.com/office/drawing/2014/main" id="{467640A2-9254-4118-8ED5-CD744BD435C8}"/>
              </a:ext>
            </a:extLst>
          </p:cNvPr>
          <p:cNvSpPr txBox="1"/>
          <p:nvPr/>
        </p:nvSpPr>
        <p:spPr>
          <a:xfrm>
            <a:off x="3582674" y="1811518"/>
            <a:ext cx="3695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250" name="箭號: 向右 249">
            <a:extLst>
              <a:ext uri="{FF2B5EF4-FFF2-40B4-BE49-F238E27FC236}">
                <a16:creationId xmlns:a16="http://schemas.microsoft.com/office/drawing/2014/main" id="{7E1B0147-EF07-D010-9B84-A889DB2DDE74}"/>
              </a:ext>
            </a:extLst>
          </p:cNvPr>
          <p:cNvSpPr/>
          <p:nvPr/>
        </p:nvSpPr>
        <p:spPr>
          <a:xfrm rot="5400000">
            <a:off x="3472838" y="2796274"/>
            <a:ext cx="589203" cy="705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7" name="群組 266">
            <a:extLst>
              <a:ext uri="{FF2B5EF4-FFF2-40B4-BE49-F238E27FC236}">
                <a16:creationId xmlns:a16="http://schemas.microsoft.com/office/drawing/2014/main" id="{0380156C-36F4-8F04-E937-7DE17DEA06E3}"/>
              </a:ext>
            </a:extLst>
          </p:cNvPr>
          <p:cNvGrpSpPr/>
          <p:nvPr/>
        </p:nvGrpSpPr>
        <p:grpSpPr>
          <a:xfrm>
            <a:off x="2643685" y="3567265"/>
            <a:ext cx="324692" cy="1623454"/>
            <a:chOff x="3080475" y="3182513"/>
            <a:chExt cx="324692" cy="1623454"/>
          </a:xfrm>
        </p:grpSpPr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257987CD-384C-2D2A-CEDF-A6CC4C0F2FD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080475" y="3182513"/>
              <a:ext cx="324692" cy="3246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50F81E18-B670-6D44-2CB6-D3771819590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3080475" y="3507204"/>
              <a:ext cx="324692" cy="3246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4216E614-1F58-B7F7-378C-38777095DA5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080475" y="3831895"/>
              <a:ext cx="324692" cy="3246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11FD35F3-1A03-ED8B-09A2-C1A8A29605E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080475" y="4156586"/>
              <a:ext cx="324692" cy="3246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B0CD4BEC-25E9-E534-B68D-976CBDA063DC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080475" y="4481276"/>
              <a:ext cx="324692" cy="3246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9" name="群組 258">
            <a:extLst>
              <a:ext uri="{FF2B5EF4-FFF2-40B4-BE49-F238E27FC236}">
                <a16:creationId xmlns:a16="http://schemas.microsoft.com/office/drawing/2014/main" id="{59C751F0-CE83-5723-1EA7-E752B46B42B8}"/>
              </a:ext>
            </a:extLst>
          </p:cNvPr>
          <p:cNvGrpSpPr/>
          <p:nvPr/>
        </p:nvGrpSpPr>
        <p:grpSpPr>
          <a:xfrm>
            <a:off x="4002154" y="3567265"/>
            <a:ext cx="324692" cy="1623454"/>
            <a:chOff x="5541703" y="3320117"/>
            <a:chExt cx="369531" cy="1847652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88561701-9CB9-3CF5-3799-45CE983298B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41703" y="3320117"/>
              <a:ext cx="369531" cy="3695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C4280F98-5A9C-2FD0-5435-5962BE74698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541703" y="3689648"/>
              <a:ext cx="369531" cy="3695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7E4E1551-4722-5346-758D-18E3D7EE19A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541703" y="4059178"/>
              <a:ext cx="369531" cy="3695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0368ECD5-7E89-E12E-FB23-86303DECC66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541703" y="4428709"/>
              <a:ext cx="369531" cy="3695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887C3501-8DB7-78A2-4296-C7B8D119B9B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541703" y="4798238"/>
              <a:ext cx="369531" cy="3695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5" name="文字方塊 264">
            <a:extLst>
              <a:ext uri="{FF2B5EF4-FFF2-40B4-BE49-F238E27FC236}">
                <a16:creationId xmlns:a16="http://schemas.microsoft.com/office/drawing/2014/main" id="{40DD0F5B-C8E8-9279-B200-7FAAACBABF7E}"/>
              </a:ext>
            </a:extLst>
          </p:cNvPr>
          <p:cNvSpPr txBox="1"/>
          <p:nvPr/>
        </p:nvSpPr>
        <p:spPr>
          <a:xfrm>
            <a:off x="3300500" y="4167597"/>
            <a:ext cx="3695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266" name="文字方塊 265">
            <a:extLst>
              <a:ext uri="{FF2B5EF4-FFF2-40B4-BE49-F238E27FC236}">
                <a16:creationId xmlns:a16="http://schemas.microsoft.com/office/drawing/2014/main" id="{5A31DEDE-5164-EE6F-D744-D13EAE557BF6}"/>
              </a:ext>
            </a:extLst>
          </p:cNvPr>
          <p:cNvSpPr txBox="1"/>
          <p:nvPr/>
        </p:nvSpPr>
        <p:spPr>
          <a:xfrm>
            <a:off x="4609021" y="4054301"/>
            <a:ext cx="862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3200" dirty="0"/>
              <a:t>×5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209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286A277B-04C1-7982-C481-21B0145E3F70}"/>
              </a:ext>
            </a:extLst>
          </p:cNvPr>
          <p:cNvSpPr txBox="1"/>
          <p:nvPr/>
        </p:nvSpPr>
        <p:spPr>
          <a:xfrm>
            <a:off x="3147820" y="236638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</a:t>
            </a:r>
            <a:r>
              <a:rPr lang="en-US" altLang="zh-TW" dirty="0"/>
              <a:t>× 25</a:t>
            </a:r>
            <a:endParaRPr 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351EC25-BFB0-5F3F-C8D9-4EE72D7D9D64}"/>
              </a:ext>
            </a:extLst>
          </p:cNvPr>
          <p:cNvCxnSpPr>
            <a:cxnSpLocks/>
          </p:cNvCxnSpPr>
          <p:nvPr/>
        </p:nvCxnSpPr>
        <p:spPr>
          <a:xfrm>
            <a:off x="3087068" y="2791683"/>
            <a:ext cx="878442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C9CF9B4-2A6C-465C-8DAD-B5979B245391}"/>
              </a:ext>
            </a:extLst>
          </p:cNvPr>
          <p:cNvCxnSpPr>
            <a:cxnSpLocks/>
          </p:cNvCxnSpPr>
          <p:nvPr/>
        </p:nvCxnSpPr>
        <p:spPr>
          <a:xfrm>
            <a:off x="3095636" y="3806973"/>
            <a:ext cx="878442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3AD2DC2E-C40B-F9E5-0370-C9C19326424C}"/>
              </a:ext>
            </a:extLst>
          </p:cNvPr>
          <p:cNvCxnSpPr/>
          <p:nvPr/>
        </p:nvCxnSpPr>
        <p:spPr>
          <a:xfrm flipH="1">
            <a:off x="3379718" y="2651412"/>
            <a:ext cx="213360" cy="28054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5B32A13-975D-C6D8-9FA9-CD066A421609}"/>
              </a:ext>
            </a:extLst>
          </p:cNvPr>
          <p:cNvCxnSpPr/>
          <p:nvPr/>
        </p:nvCxnSpPr>
        <p:spPr>
          <a:xfrm flipH="1">
            <a:off x="3379718" y="3666702"/>
            <a:ext cx="213360" cy="28054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4684C7D-8C3E-7DDB-DC4B-3043FA4CB6FA}"/>
              </a:ext>
            </a:extLst>
          </p:cNvPr>
          <p:cNvSpPr txBox="1"/>
          <p:nvPr/>
        </p:nvSpPr>
        <p:spPr>
          <a:xfrm>
            <a:off x="3147820" y="338166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</a:t>
            </a:r>
            <a:r>
              <a:rPr lang="en-US" altLang="zh-TW" dirty="0"/>
              <a:t>× 25</a:t>
            </a:r>
            <a:endParaRPr 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3FB5448-03DC-2210-7D8F-7719BE2EC84F}"/>
              </a:ext>
            </a:extLst>
          </p:cNvPr>
          <p:cNvSpPr txBox="1"/>
          <p:nvPr/>
        </p:nvSpPr>
        <p:spPr>
          <a:xfrm>
            <a:off x="3209544" y="2931954"/>
            <a:ext cx="56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image</a:t>
            </a:r>
            <a:endParaRPr lang="en-US" sz="11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9F84D8C-DA78-4692-48F1-E299EEA72992}"/>
              </a:ext>
            </a:extLst>
          </p:cNvPr>
          <p:cNvSpPr txBox="1"/>
          <p:nvPr/>
        </p:nvSpPr>
        <p:spPr>
          <a:xfrm>
            <a:off x="3285710" y="3896734"/>
            <a:ext cx="481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5D8BDAC3-7365-E721-8234-541D6B318C04}"/>
              </a:ext>
            </a:extLst>
          </p:cNvPr>
          <p:cNvSpPr/>
          <p:nvPr/>
        </p:nvSpPr>
        <p:spPr>
          <a:xfrm>
            <a:off x="2157314" y="2453253"/>
            <a:ext cx="929754" cy="1692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image processing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select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💩</a:t>
            </a:r>
          </a:p>
        </p:txBody>
      </p:sp>
      <p:sp>
        <p:nvSpPr>
          <p:cNvPr id="224" name="矩形: 圓角 223">
            <a:extLst>
              <a:ext uri="{FF2B5EF4-FFF2-40B4-BE49-F238E27FC236}">
                <a16:creationId xmlns:a16="http://schemas.microsoft.com/office/drawing/2014/main" id="{0AFF1331-DB7F-62B3-1640-3BE626C4DA02}"/>
              </a:ext>
            </a:extLst>
          </p:cNvPr>
          <p:cNvSpPr/>
          <p:nvPr/>
        </p:nvSpPr>
        <p:spPr>
          <a:xfrm>
            <a:off x="3965510" y="2453253"/>
            <a:ext cx="929754" cy="1692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×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233" name="矩形: 圓角 232">
            <a:extLst>
              <a:ext uri="{FF2B5EF4-FFF2-40B4-BE49-F238E27FC236}">
                <a16:creationId xmlns:a16="http://schemas.microsoft.com/office/drawing/2014/main" id="{5FFAF97A-B887-7D64-1E83-00FF95A74619}"/>
              </a:ext>
            </a:extLst>
          </p:cNvPr>
          <p:cNvSpPr/>
          <p:nvPr/>
        </p:nvSpPr>
        <p:spPr>
          <a:xfrm>
            <a:off x="5773706" y="2453253"/>
            <a:ext cx="929754" cy="1692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+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add</a:t>
            </a:r>
          </a:p>
        </p:txBody>
      </p:sp>
      <p:grpSp>
        <p:nvGrpSpPr>
          <p:cNvPr id="236" name="群組 235">
            <a:extLst>
              <a:ext uri="{FF2B5EF4-FFF2-40B4-BE49-F238E27FC236}">
                <a16:creationId xmlns:a16="http://schemas.microsoft.com/office/drawing/2014/main" id="{0D6E9B48-40A4-A36E-48D6-176DBC516501}"/>
              </a:ext>
            </a:extLst>
          </p:cNvPr>
          <p:cNvGrpSpPr/>
          <p:nvPr/>
        </p:nvGrpSpPr>
        <p:grpSpPr>
          <a:xfrm>
            <a:off x="4860968" y="2874024"/>
            <a:ext cx="947034" cy="1027239"/>
            <a:chOff x="4879770" y="2366380"/>
            <a:chExt cx="947034" cy="1027239"/>
          </a:xfrm>
        </p:grpSpPr>
        <p:sp>
          <p:nvSpPr>
            <p:cNvPr id="237" name="文字方塊 236">
              <a:extLst>
                <a:ext uri="{FF2B5EF4-FFF2-40B4-BE49-F238E27FC236}">
                  <a16:creationId xmlns:a16="http://schemas.microsoft.com/office/drawing/2014/main" id="{C75ADFE4-CB2F-79B5-7E14-B945F0069397}"/>
                </a:ext>
              </a:extLst>
            </p:cNvPr>
            <p:cNvSpPr txBox="1"/>
            <p:nvPr/>
          </p:nvSpPr>
          <p:spPr>
            <a:xfrm>
              <a:off x="4916310" y="236638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16 </a:t>
              </a:r>
              <a:r>
                <a:rPr lang="en-US" altLang="zh-TW" dirty="0"/>
                <a:t>× 25</a:t>
              </a:r>
              <a:endParaRPr lang="en-US" dirty="0"/>
            </a:p>
          </p:txBody>
        </p:sp>
        <p:cxnSp>
          <p:nvCxnSpPr>
            <p:cNvPr id="238" name="直線單箭頭接點 237">
              <a:extLst>
                <a:ext uri="{FF2B5EF4-FFF2-40B4-BE49-F238E27FC236}">
                  <a16:creationId xmlns:a16="http://schemas.microsoft.com/office/drawing/2014/main" id="{4431448A-442F-5A40-3961-C8E345E872D7}"/>
                </a:ext>
              </a:extLst>
            </p:cNvPr>
            <p:cNvCxnSpPr>
              <a:cxnSpLocks/>
            </p:cNvCxnSpPr>
            <p:nvPr/>
          </p:nvCxnSpPr>
          <p:spPr>
            <a:xfrm>
              <a:off x="4914066" y="2791683"/>
              <a:ext cx="878442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>
              <a:extLst>
                <a:ext uri="{FF2B5EF4-FFF2-40B4-BE49-F238E27FC236}">
                  <a16:creationId xmlns:a16="http://schemas.microsoft.com/office/drawing/2014/main" id="{CCE05DB6-7EAF-EABC-E556-4F555DFA3864}"/>
                </a:ext>
              </a:extLst>
            </p:cNvPr>
            <p:cNvCxnSpPr/>
            <p:nvPr/>
          </p:nvCxnSpPr>
          <p:spPr>
            <a:xfrm flipH="1">
              <a:off x="5206716" y="2651412"/>
              <a:ext cx="213360" cy="280542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文字方塊 239">
              <a:extLst>
                <a:ext uri="{FF2B5EF4-FFF2-40B4-BE49-F238E27FC236}">
                  <a16:creationId xmlns:a16="http://schemas.microsoft.com/office/drawing/2014/main" id="{F6809B44-B103-E82B-C18A-36127DF13855}"/>
                </a:ext>
              </a:extLst>
            </p:cNvPr>
            <p:cNvSpPr txBox="1"/>
            <p:nvPr/>
          </p:nvSpPr>
          <p:spPr>
            <a:xfrm>
              <a:off x="4879770" y="2931954"/>
              <a:ext cx="947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element product</a:t>
              </a:r>
              <a:endParaRPr lang="en-US" sz="1100" dirty="0"/>
            </a:p>
          </p:txBody>
        </p:sp>
      </p:grpSp>
      <p:sp>
        <p:nvSpPr>
          <p:cNvPr id="248" name="矩形: 圓角 247">
            <a:extLst>
              <a:ext uri="{FF2B5EF4-FFF2-40B4-BE49-F238E27FC236}">
                <a16:creationId xmlns:a16="http://schemas.microsoft.com/office/drawing/2014/main" id="{C7C0DA62-2630-405C-DA7A-06F9647D8AD3}"/>
              </a:ext>
            </a:extLst>
          </p:cNvPr>
          <p:cNvSpPr/>
          <p:nvPr/>
        </p:nvSpPr>
        <p:spPr>
          <a:xfrm>
            <a:off x="7581902" y="2453253"/>
            <a:ext cx="929754" cy="1692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 sum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💩</a:t>
            </a:r>
          </a:p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(2 stages)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Out of order</a:t>
            </a:r>
          </a:p>
        </p:txBody>
      </p: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2EB2395E-533F-61FB-96A8-4109DFAD2542}"/>
              </a:ext>
            </a:extLst>
          </p:cNvPr>
          <p:cNvGrpSpPr/>
          <p:nvPr/>
        </p:nvGrpSpPr>
        <p:grpSpPr>
          <a:xfrm>
            <a:off x="6669164" y="2538329"/>
            <a:ext cx="947034" cy="842573"/>
            <a:chOff x="4879770" y="2366380"/>
            <a:chExt cx="947034" cy="842573"/>
          </a:xfrm>
        </p:grpSpPr>
        <p:sp>
          <p:nvSpPr>
            <p:cNvPr id="250" name="文字方塊 249">
              <a:extLst>
                <a:ext uri="{FF2B5EF4-FFF2-40B4-BE49-F238E27FC236}">
                  <a16:creationId xmlns:a16="http://schemas.microsoft.com/office/drawing/2014/main" id="{87840452-76EF-FE86-4EC7-EA62E117CAD0}"/>
                </a:ext>
              </a:extLst>
            </p:cNvPr>
            <p:cNvSpPr txBox="1"/>
            <p:nvPr/>
          </p:nvSpPr>
          <p:spPr>
            <a:xfrm>
              <a:off x="4974821" y="2366380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19</a:t>
              </a:r>
              <a:r>
                <a:rPr lang="en-US" dirty="0"/>
                <a:t> </a:t>
              </a:r>
              <a:r>
                <a:rPr lang="en-US" altLang="zh-TW" dirty="0"/>
                <a:t>× 5</a:t>
              </a:r>
              <a:endParaRPr lang="en-US" dirty="0"/>
            </a:p>
          </p:txBody>
        </p:sp>
        <p:cxnSp>
          <p:nvCxnSpPr>
            <p:cNvPr id="251" name="直線單箭頭接點 250">
              <a:extLst>
                <a:ext uri="{FF2B5EF4-FFF2-40B4-BE49-F238E27FC236}">
                  <a16:creationId xmlns:a16="http://schemas.microsoft.com/office/drawing/2014/main" id="{CB2E2ED5-3C14-34F2-92EF-07A97D143CE2}"/>
                </a:ext>
              </a:extLst>
            </p:cNvPr>
            <p:cNvCxnSpPr>
              <a:cxnSpLocks/>
            </p:cNvCxnSpPr>
            <p:nvPr/>
          </p:nvCxnSpPr>
          <p:spPr>
            <a:xfrm>
              <a:off x="4914066" y="2791683"/>
              <a:ext cx="878442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>
              <a:extLst>
                <a:ext uri="{FF2B5EF4-FFF2-40B4-BE49-F238E27FC236}">
                  <a16:creationId xmlns:a16="http://schemas.microsoft.com/office/drawing/2014/main" id="{D78EE890-7CBA-D230-7FEE-825E3F623443}"/>
                </a:ext>
              </a:extLst>
            </p:cNvPr>
            <p:cNvCxnSpPr/>
            <p:nvPr/>
          </p:nvCxnSpPr>
          <p:spPr>
            <a:xfrm flipH="1">
              <a:off x="5206716" y="2651412"/>
              <a:ext cx="213360" cy="280542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文字方塊 252">
              <a:extLst>
                <a:ext uri="{FF2B5EF4-FFF2-40B4-BE49-F238E27FC236}">
                  <a16:creationId xmlns:a16="http://schemas.microsoft.com/office/drawing/2014/main" id="{A6E21707-723B-4327-86AA-92F6BF75070C}"/>
                </a:ext>
              </a:extLst>
            </p:cNvPr>
            <p:cNvSpPr txBox="1"/>
            <p:nvPr/>
          </p:nvSpPr>
          <p:spPr>
            <a:xfrm>
              <a:off x="4879770" y="2931954"/>
              <a:ext cx="947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col product</a:t>
              </a:r>
              <a:endParaRPr lang="en-US" sz="1100" dirty="0"/>
            </a:p>
          </p:txBody>
        </p:sp>
      </p:grpSp>
      <p:sp>
        <p:nvSpPr>
          <p:cNvPr id="254" name="矩形: 圓角 253">
            <a:extLst>
              <a:ext uri="{FF2B5EF4-FFF2-40B4-BE49-F238E27FC236}">
                <a16:creationId xmlns:a16="http://schemas.microsoft.com/office/drawing/2014/main" id="{0FC81DFA-1C6F-20A0-479C-EBD640FC7D9D}"/>
              </a:ext>
            </a:extLst>
          </p:cNvPr>
          <p:cNvSpPr/>
          <p:nvPr/>
        </p:nvSpPr>
        <p:spPr>
          <a:xfrm>
            <a:off x="9390098" y="2453253"/>
            <a:ext cx="929754" cy="1692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activation function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55" name="群組 254">
            <a:extLst>
              <a:ext uri="{FF2B5EF4-FFF2-40B4-BE49-F238E27FC236}">
                <a16:creationId xmlns:a16="http://schemas.microsoft.com/office/drawing/2014/main" id="{F6ED3523-861C-F1A1-C96D-5742CBC9C32B}"/>
              </a:ext>
            </a:extLst>
          </p:cNvPr>
          <p:cNvGrpSpPr/>
          <p:nvPr/>
        </p:nvGrpSpPr>
        <p:grpSpPr>
          <a:xfrm>
            <a:off x="8477360" y="2538329"/>
            <a:ext cx="947034" cy="842573"/>
            <a:chOff x="4879770" y="2366380"/>
            <a:chExt cx="947034" cy="842573"/>
          </a:xfrm>
        </p:grpSpPr>
        <p:sp>
          <p:nvSpPr>
            <p:cNvPr id="256" name="文字方塊 255">
              <a:extLst>
                <a:ext uri="{FF2B5EF4-FFF2-40B4-BE49-F238E27FC236}">
                  <a16:creationId xmlns:a16="http://schemas.microsoft.com/office/drawing/2014/main" id="{0A29900C-717C-D69C-B1A0-83832F247558}"/>
                </a:ext>
              </a:extLst>
            </p:cNvPr>
            <p:cNvSpPr txBox="1"/>
            <p:nvPr/>
          </p:nvSpPr>
          <p:spPr>
            <a:xfrm>
              <a:off x="5143938" y="23663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21</a:t>
              </a:r>
              <a:endParaRPr lang="en-US" dirty="0"/>
            </a:p>
          </p:txBody>
        </p:sp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B4316532-A889-C54C-3885-5D1258F0C55A}"/>
                </a:ext>
              </a:extLst>
            </p:cNvPr>
            <p:cNvCxnSpPr>
              <a:cxnSpLocks/>
            </p:cNvCxnSpPr>
            <p:nvPr/>
          </p:nvCxnSpPr>
          <p:spPr>
            <a:xfrm>
              <a:off x="4914066" y="2791683"/>
              <a:ext cx="878442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>
              <a:extLst>
                <a:ext uri="{FF2B5EF4-FFF2-40B4-BE49-F238E27FC236}">
                  <a16:creationId xmlns:a16="http://schemas.microsoft.com/office/drawing/2014/main" id="{4F148840-F7A5-2DB1-CFEB-45D80050342A}"/>
                </a:ext>
              </a:extLst>
            </p:cNvPr>
            <p:cNvCxnSpPr/>
            <p:nvPr/>
          </p:nvCxnSpPr>
          <p:spPr>
            <a:xfrm flipH="1">
              <a:off x="5206716" y="2651412"/>
              <a:ext cx="213360" cy="280542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文字方塊 258">
              <a:extLst>
                <a:ext uri="{FF2B5EF4-FFF2-40B4-BE49-F238E27FC236}">
                  <a16:creationId xmlns:a16="http://schemas.microsoft.com/office/drawing/2014/main" id="{BF2FC772-A569-EDD0-9E8B-E502CDE8A41E}"/>
                </a:ext>
              </a:extLst>
            </p:cNvPr>
            <p:cNvSpPr txBox="1"/>
            <p:nvPr/>
          </p:nvSpPr>
          <p:spPr>
            <a:xfrm>
              <a:off x="4879770" y="2931954"/>
              <a:ext cx="947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result</a:t>
              </a:r>
            </a:p>
          </p:txBody>
        </p:sp>
      </p:grpSp>
      <p:sp>
        <p:nvSpPr>
          <p:cNvPr id="262" name="文字方塊 261">
            <a:extLst>
              <a:ext uri="{FF2B5EF4-FFF2-40B4-BE49-F238E27FC236}">
                <a16:creationId xmlns:a16="http://schemas.microsoft.com/office/drawing/2014/main" id="{E137CC28-1811-BD1C-0D05-4C755A2B7CFA}"/>
              </a:ext>
            </a:extLst>
          </p:cNvPr>
          <p:cNvSpPr txBox="1"/>
          <p:nvPr/>
        </p:nvSpPr>
        <p:spPr>
          <a:xfrm>
            <a:off x="10431722" y="2538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16</a:t>
            </a:r>
            <a:endParaRPr lang="en-US" dirty="0"/>
          </a:p>
        </p:txBody>
      </p: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81741687-9AE8-CDFC-4CE3-95196F2F8DE0}"/>
              </a:ext>
            </a:extLst>
          </p:cNvPr>
          <p:cNvCxnSpPr>
            <a:cxnSpLocks/>
          </p:cNvCxnSpPr>
          <p:nvPr/>
        </p:nvCxnSpPr>
        <p:spPr>
          <a:xfrm>
            <a:off x="10319852" y="2963632"/>
            <a:ext cx="67072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>
            <a:extLst>
              <a:ext uri="{FF2B5EF4-FFF2-40B4-BE49-F238E27FC236}">
                <a16:creationId xmlns:a16="http://schemas.microsoft.com/office/drawing/2014/main" id="{CA514D43-9F89-2EE9-C6DE-C877D064AAE7}"/>
              </a:ext>
            </a:extLst>
          </p:cNvPr>
          <p:cNvCxnSpPr/>
          <p:nvPr/>
        </p:nvCxnSpPr>
        <p:spPr>
          <a:xfrm flipH="1">
            <a:off x="10494500" y="2823361"/>
            <a:ext cx="213360" cy="28054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文字方塊 264">
            <a:extLst>
              <a:ext uri="{FF2B5EF4-FFF2-40B4-BE49-F238E27FC236}">
                <a16:creationId xmlns:a16="http://schemas.microsoft.com/office/drawing/2014/main" id="{74500913-D775-3A68-DD1A-9CE8ADB40DD5}"/>
              </a:ext>
            </a:extLst>
          </p:cNvPr>
          <p:cNvSpPr txBox="1"/>
          <p:nvPr/>
        </p:nvSpPr>
        <p:spPr>
          <a:xfrm>
            <a:off x="10181699" y="3103903"/>
            <a:ext cx="94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out_data</a:t>
            </a:r>
            <a:endParaRPr lang="en-US" sz="1200" dirty="0"/>
          </a:p>
        </p:txBody>
      </p: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6FB54F06-317A-EA2E-13A7-71E92916BB08}"/>
              </a:ext>
            </a:extLst>
          </p:cNvPr>
          <p:cNvCxnSpPr>
            <a:cxnSpLocks/>
          </p:cNvCxnSpPr>
          <p:nvPr/>
        </p:nvCxnSpPr>
        <p:spPr>
          <a:xfrm>
            <a:off x="10319852" y="3615565"/>
            <a:ext cx="64857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B1AF2A7B-8071-CF23-149C-3E9093BBB736}"/>
              </a:ext>
            </a:extLst>
          </p:cNvPr>
          <p:cNvSpPr txBox="1"/>
          <p:nvPr/>
        </p:nvSpPr>
        <p:spPr>
          <a:xfrm>
            <a:off x="10170623" y="3623412"/>
            <a:ext cx="94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out_valid</a:t>
            </a:r>
            <a:endParaRPr lang="en-US" sz="1200" dirty="0"/>
          </a:p>
        </p:txBody>
      </p:sp>
      <p:cxnSp>
        <p:nvCxnSpPr>
          <p:cNvPr id="272" name="直線單箭頭接點 271">
            <a:extLst>
              <a:ext uri="{FF2B5EF4-FFF2-40B4-BE49-F238E27FC236}">
                <a16:creationId xmlns:a16="http://schemas.microsoft.com/office/drawing/2014/main" id="{B9C7F6BD-5EA0-4A4D-6D0E-23C8DF542BD6}"/>
              </a:ext>
            </a:extLst>
          </p:cNvPr>
          <p:cNvCxnSpPr>
            <a:cxnSpLocks/>
          </p:cNvCxnSpPr>
          <p:nvPr/>
        </p:nvCxnSpPr>
        <p:spPr>
          <a:xfrm>
            <a:off x="8512272" y="3615565"/>
            <a:ext cx="87844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單箭頭接點 273">
            <a:extLst>
              <a:ext uri="{FF2B5EF4-FFF2-40B4-BE49-F238E27FC236}">
                <a16:creationId xmlns:a16="http://schemas.microsoft.com/office/drawing/2014/main" id="{5EE55397-A306-3DF6-8967-2DAC3B384C72}"/>
              </a:ext>
            </a:extLst>
          </p:cNvPr>
          <p:cNvCxnSpPr>
            <a:cxnSpLocks/>
          </p:cNvCxnSpPr>
          <p:nvPr/>
        </p:nvCxnSpPr>
        <p:spPr>
          <a:xfrm>
            <a:off x="6702844" y="3615565"/>
            <a:ext cx="87844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47453A82-7663-148F-F927-DB9FC3DF93D0}"/>
              </a:ext>
            </a:extLst>
          </p:cNvPr>
          <p:cNvCxnSpPr>
            <a:cxnSpLocks/>
          </p:cNvCxnSpPr>
          <p:nvPr/>
        </p:nvCxnSpPr>
        <p:spPr>
          <a:xfrm>
            <a:off x="1474470" y="3299327"/>
            <a:ext cx="67742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字方塊 283">
            <a:extLst>
              <a:ext uri="{FF2B5EF4-FFF2-40B4-BE49-F238E27FC236}">
                <a16:creationId xmlns:a16="http://schemas.microsoft.com/office/drawing/2014/main" id="{8E2511C6-4B99-54CD-BDA0-A77D1CC61D3E}"/>
              </a:ext>
            </a:extLst>
          </p:cNvPr>
          <p:cNvSpPr txBox="1"/>
          <p:nvPr/>
        </p:nvSpPr>
        <p:spPr>
          <a:xfrm>
            <a:off x="1482836" y="3358409"/>
            <a:ext cx="652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in_data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3049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71</Words>
  <Application>Microsoft Office PowerPoint</Application>
  <PresentationFormat>寬螢幕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李承宗</dc:creator>
  <cp:lastModifiedBy>李承宗</cp:lastModifiedBy>
  <cp:revision>13</cp:revision>
  <dcterms:created xsi:type="dcterms:W3CDTF">2023-06-19T19:27:13Z</dcterms:created>
  <dcterms:modified xsi:type="dcterms:W3CDTF">2023-06-20T18:57:31Z</dcterms:modified>
</cp:coreProperties>
</file>