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71F5C1-AB36-D1D1-BF0F-8D786D5CF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8522B18-1383-DA79-30EA-A97F96F9A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0F208E-2727-29C9-4BFB-31AA55D8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6113-D295-4A3A-948C-28746470CC2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2B5033-979D-8C9F-5666-3D0761792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66EC50-D1B8-C012-CFBC-73B1A702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2039-7AC7-41CF-83E1-F37967D4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8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EEB6EA-5C7A-94B0-EAED-FAA08248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AAD4E64-CCFE-93E7-586E-988EEB2A9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D91D38-F10F-D3BB-DADF-62FB8813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6113-D295-4A3A-948C-28746470CC2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B89742-9F63-CA2F-152A-BE227F19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0E0E05-C332-13A7-5394-6791C6ED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2039-7AC7-41CF-83E1-F37967D4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4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9CE42AC-E2CA-182B-BA12-5C3BAAD46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919F8A-BC11-5CAC-FBF9-9F113DD29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2026BF-D7A9-D238-9C30-58AF7C24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6113-D295-4A3A-948C-28746470CC2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938DDB-6E32-3E8C-A3AC-25D44641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7C1F0C-784B-6EB2-BFBA-A43C670F2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2039-7AC7-41CF-83E1-F37967D4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5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FA6E0-502E-BD8A-02B1-C2C4BFF0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B5AD41-C2ED-02D2-7A82-21467BBFB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893CC2-4F17-9E1C-FA23-8539147B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6113-D295-4A3A-948C-28746470CC2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ED845B-B793-CB9C-BD11-5CF603C22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F59F0D-7A51-33CF-3B77-32273943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2039-7AC7-41CF-83E1-F37967D4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1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4F4B77-CC72-E3C5-839C-53D899EFA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9A89577-A4B0-3122-E6D3-D637E4584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CBC662-C254-8303-035D-8002A6B8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6113-D295-4A3A-948C-28746470CC2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E09452-E2B2-31EA-9DAA-0EF49C0F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FD5CC1-ACDB-EF04-CCC4-4DC0AED5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2039-7AC7-41CF-83E1-F37967D4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8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34C58-4293-0DD8-E860-BC1EE877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0F2E57-1450-F34D-E10A-2A48EF6AA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71370F-F8EC-AFF8-3C51-0BC67D25B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8E0D7F-5F8E-D6C0-6A3A-28668BC6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6113-D295-4A3A-948C-28746470CC2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9A21CB-F4E7-7A2A-13C1-ADC2F907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8EF52E-1A30-5D05-ABCC-BCBEEC92D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2039-7AC7-41CF-83E1-F37967D4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3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2ABB85-38BB-C2D0-B1F1-000D2FFA0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2E57B9-EEDF-20C9-8360-400789BE9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69927E9-0750-DC05-A2ED-65EA00BEA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B9DE2C9-AB27-D719-46F3-72A580253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E93FD34-65F8-DA1F-69B5-4E0D76331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3AAF9D3-5C3B-78A7-D6BE-00DC3035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6113-D295-4A3A-948C-28746470CC2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C2A5BF-B14F-6817-504A-BD723A5B4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BD66845-947C-4DEA-3436-EA195D9B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2039-7AC7-41CF-83E1-F37967D4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0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6A1A5E-B890-5321-04A3-BDC0C5F6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6183F14-678F-2AEA-5A6B-661D2484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6113-D295-4A3A-948C-28746470CC2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1E8CFB3-E668-8E92-1671-6EAAD5B8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0872176-7873-8F98-D043-A7DBE937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2039-7AC7-41CF-83E1-F37967D4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2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228ACC8-6050-5CDB-5D02-61893EEF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6113-D295-4A3A-948C-28746470CC2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A32B7E3-D4E2-1380-0C49-8F5F4125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33F308-B594-C7CE-6C38-40DCC102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2039-7AC7-41CF-83E1-F37967D4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5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0478D1-6AEE-2B38-5376-17EE5E7E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0E2C92-EB68-E16C-7F97-B0752B427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3ED5CD-580D-A9C6-3A11-38E1ABBFD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0D75A2-3646-FB7F-9769-DC24E59F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6113-D295-4A3A-948C-28746470CC2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AABB14-A42F-5734-3117-8E8EDAA7E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4EA391-DDA2-61C6-AE6E-44B72346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2039-7AC7-41CF-83E1-F37967D4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5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81A579-4F51-3C62-22D2-FF6D20336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91C9D46-603A-7AB9-5005-81FD04792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D5966B4-90F5-FC41-BA24-8F28898B3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319266A-A351-0212-E008-E87B84E7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6113-D295-4A3A-948C-28746470CC2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D21620-9DA6-3003-C23A-76B6E603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6F297D-16CB-1888-355E-7E024DD0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2039-7AC7-41CF-83E1-F37967D4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0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479CF4B-3D49-590A-991C-9330EA2D2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453A4F-B185-B42A-23E9-BEB615255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5176C5-76AB-A8E9-96A6-EC7BBACF9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6113-D295-4A3A-948C-28746470CC2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801777-2896-7121-B6EA-F09007F47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301476-AFBE-6844-C31E-158AF1A89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62039-7AC7-41CF-83E1-F37967D4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1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B2C3C867-5F7A-7D40-84FD-992C4EA1DD2C}"/>
              </a:ext>
            </a:extLst>
          </p:cNvPr>
          <p:cNvGrpSpPr/>
          <p:nvPr/>
        </p:nvGrpSpPr>
        <p:grpSpPr>
          <a:xfrm>
            <a:off x="1002317" y="1280697"/>
            <a:ext cx="6159058" cy="3110592"/>
            <a:chOff x="1002317" y="1280697"/>
            <a:chExt cx="6159058" cy="3110592"/>
          </a:xfrm>
        </p:grpSpPr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A8569642-4ED4-D6D2-ACB3-4A32DB03B026}"/>
                </a:ext>
              </a:extLst>
            </p:cNvPr>
            <p:cNvSpPr/>
            <p:nvPr/>
          </p:nvSpPr>
          <p:spPr>
            <a:xfrm>
              <a:off x="2322826" y="2412552"/>
              <a:ext cx="1395167" cy="95210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tl_start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453F3FBD-330B-A1BB-8DF5-C5E84A6BDCA6}"/>
                </a:ext>
              </a:extLst>
            </p:cNvPr>
            <p:cNvSpPr/>
            <p:nvPr/>
          </p:nvSpPr>
          <p:spPr>
            <a:xfrm>
              <a:off x="4884540" y="2412552"/>
              <a:ext cx="1395167" cy="95210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!</a:t>
              </a:r>
              <a:r>
                <a:rPr lang="en-US" dirty="0" err="1">
                  <a:solidFill>
                    <a:schemeClr val="tx1"/>
                  </a:solidFill>
                </a:rPr>
                <a:t>tl_start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936D763D-ADF1-F36D-7942-8782D6EA0647}"/>
                </a:ext>
              </a:extLst>
            </p:cNvPr>
            <p:cNvSpPr txBox="1"/>
            <p:nvPr/>
          </p:nvSpPr>
          <p:spPr>
            <a:xfrm>
              <a:off x="6423801" y="2043220"/>
              <a:ext cx="737574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!</a:t>
              </a:r>
              <a:r>
                <a:rPr lang="en-US" dirty="0" err="1"/>
                <a:t>rst_n</a:t>
              </a:r>
              <a:endParaRPr lang="en-US" dirty="0"/>
            </a:p>
          </p:txBody>
        </p:sp>
        <p:cxnSp>
          <p:nvCxnSpPr>
            <p:cNvPr id="56" name="接點: 弧形 55">
              <a:extLst>
                <a:ext uri="{FF2B5EF4-FFF2-40B4-BE49-F238E27FC236}">
                  <a16:creationId xmlns:a16="http://schemas.microsoft.com/office/drawing/2014/main" id="{ECBDC465-0209-F8B5-0D76-C380A3F240F5}"/>
                </a:ext>
              </a:extLst>
            </p:cNvPr>
            <p:cNvCxnSpPr>
              <a:stCxn id="51" idx="2"/>
              <a:endCxn id="24" idx="6"/>
            </p:cNvCxnSpPr>
            <p:nvPr/>
          </p:nvCxnSpPr>
          <p:spPr>
            <a:xfrm rot="5400000">
              <a:off x="6298121" y="2394139"/>
              <a:ext cx="476054" cy="512881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接點: 弧形 61">
              <a:extLst>
                <a:ext uri="{FF2B5EF4-FFF2-40B4-BE49-F238E27FC236}">
                  <a16:creationId xmlns:a16="http://schemas.microsoft.com/office/drawing/2014/main" id="{E69E1AE7-0459-8C3A-872B-5666706FBA9B}"/>
                </a:ext>
              </a:extLst>
            </p:cNvPr>
            <p:cNvCxnSpPr>
              <a:cxnSpLocks/>
              <a:stCxn id="24" idx="3"/>
              <a:endCxn id="23" idx="5"/>
            </p:cNvCxnSpPr>
            <p:nvPr/>
          </p:nvCxnSpPr>
          <p:spPr>
            <a:xfrm rot="5400000">
              <a:off x="4301267" y="2437637"/>
              <a:ext cx="12700" cy="1575181"/>
            </a:xfrm>
            <a:prstGeom prst="curvedConnector3">
              <a:avLst>
                <a:gd name="adj1" fmla="val 2897898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226D5FDC-64C7-10A7-DBEE-27DF3E65ABCB}"/>
                </a:ext>
              </a:extLst>
            </p:cNvPr>
            <p:cNvSpPr txBox="1"/>
            <p:nvPr/>
          </p:nvSpPr>
          <p:spPr>
            <a:xfrm>
              <a:off x="3930462" y="3683402"/>
              <a:ext cx="7543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in_valid</a:t>
              </a:r>
              <a:endParaRPr lang="en-US" sz="1400" dirty="0"/>
            </a:p>
          </p:txBody>
        </p: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912DF4CA-8088-7CD8-BAE6-3243D3960DCA}"/>
                </a:ext>
              </a:extLst>
            </p:cNvPr>
            <p:cNvCxnSpPr>
              <a:cxnSpLocks/>
            </p:cNvCxnSpPr>
            <p:nvPr/>
          </p:nvCxnSpPr>
          <p:spPr>
            <a:xfrm>
              <a:off x="3402307" y="3991179"/>
              <a:ext cx="181062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0D1B3E55-9F93-4890-CE6C-84239F8C1DDB}"/>
                </a:ext>
              </a:extLst>
            </p:cNvPr>
            <p:cNvSpPr txBox="1"/>
            <p:nvPr/>
          </p:nvSpPr>
          <p:spPr>
            <a:xfrm>
              <a:off x="3136454" y="3991179"/>
              <a:ext cx="23423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>
                  <a:latin typeface="Fira Code" pitchFamily="1" charset="0"/>
                </a:rPr>
                <a:t>calculate and store cycles </a:t>
              </a:r>
            </a:p>
            <a:p>
              <a:pPr algn="ctr"/>
              <a:r>
                <a:rPr lang="en-US" altLang="zh-TW" sz="1000" dirty="0">
                  <a:latin typeface="Fira Code" pitchFamily="1" charset="0"/>
                </a:rPr>
                <a:t>for all </a:t>
              </a:r>
              <a:r>
                <a:rPr lang="en-US" altLang="zh-TW" sz="1000" dirty="0" err="1">
                  <a:latin typeface="Fira Code" pitchFamily="1" charset="0"/>
                </a:rPr>
                <a:t>tl’s</a:t>
              </a:r>
              <a:endParaRPr lang="en-US" altLang="zh-TW" sz="1000" dirty="0">
                <a:latin typeface="Fira Code" pitchFamily="1" charset="0"/>
              </a:endParaRPr>
            </a:p>
          </p:txBody>
        </p:sp>
        <p:grpSp>
          <p:nvGrpSpPr>
            <p:cNvPr id="71" name="群組 70">
              <a:extLst>
                <a:ext uri="{FF2B5EF4-FFF2-40B4-BE49-F238E27FC236}">
                  <a16:creationId xmlns:a16="http://schemas.microsoft.com/office/drawing/2014/main" id="{7E0FE5BF-0AEE-D453-D718-8D0026535404}"/>
                </a:ext>
              </a:extLst>
            </p:cNvPr>
            <p:cNvGrpSpPr/>
            <p:nvPr/>
          </p:nvGrpSpPr>
          <p:grpSpPr>
            <a:xfrm>
              <a:off x="2879176" y="1280697"/>
              <a:ext cx="2856880" cy="861775"/>
              <a:chOff x="7150235" y="3735174"/>
              <a:chExt cx="2856880" cy="861775"/>
            </a:xfrm>
          </p:grpSpPr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C2552669-A16C-63C4-89BF-DB35AA442D6F}"/>
                  </a:ext>
                </a:extLst>
              </p:cNvPr>
              <p:cNvSpPr txBox="1"/>
              <p:nvPr/>
            </p:nvSpPr>
            <p:spPr>
              <a:xfrm>
                <a:off x="7510429" y="3735174"/>
                <a:ext cx="21364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no waiting cars</a:t>
                </a:r>
              </a:p>
            </p:txBody>
          </p: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85BEB8C1-BDEB-3118-ED49-DADDC5CBBC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8324" y="4042951"/>
                <a:ext cx="840702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AEBDC242-3650-1A36-1F50-0518C258B5B4}"/>
                  </a:ext>
                </a:extLst>
              </p:cNvPr>
              <p:cNvSpPr txBox="1"/>
              <p:nvPr/>
            </p:nvSpPr>
            <p:spPr>
              <a:xfrm>
                <a:off x="7150235" y="4042951"/>
                <a:ext cx="285688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err="1">
                    <a:latin typeface="Fira Code" pitchFamily="1" charset="0"/>
                  </a:rPr>
                  <a:t>light_main</a:t>
                </a:r>
                <a:r>
                  <a:rPr lang="en-US" sz="1000" dirty="0">
                    <a:latin typeface="Fira Code" pitchFamily="1" charset="0"/>
                  </a:rPr>
                  <a:t>  = GREEN</a:t>
                </a:r>
              </a:p>
              <a:p>
                <a:pPr algn="ctr"/>
                <a:r>
                  <a:rPr lang="en-US" sz="1000" dirty="0" err="1">
                    <a:latin typeface="Fira Code" pitchFamily="1" charset="0"/>
                  </a:rPr>
                  <a:t>light_side</a:t>
                </a:r>
                <a:r>
                  <a:rPr lang="en-US" sz="1000" dirty="0">
                    <a:latin typeface="Fira Code" pitchFamily="1" charset="0"/>
                  </a:rPr>
                  <a:t> = RED</a:t>
                </a:r>
              </a:p>
              <a:p>
                <a:pPr algn="ctr"/>
                <a:r>
                  <a:rPr lang="en-US" sz="1000" dirty="0" err="1">
                    <a:latin typeface="Fira Code" pitchFamily="1" charset="0"/>
                  </a:rPr>
                  <a:t>out_valid</a:t>
                </a:r>
                <a:r>
                  <a:rPr lang="en-US" sz="1000" dirty="0">
                    <a:latin typeface="Fira Code" pitchFamily="1" charset="0"/>
                  </a:rPr>
                  <a:t> = 0</a:t>
                </a:r>
              </a:p>
            </p:txBody>
          </p:sp>
        </p:grpSp>
        <p:cxnSp>
          <p:nvCxnSpPr>
            <p:cNvPr id="74" name="接點: 弧形 73">
              <a:extLst>
                <a:ext uri="{FF2B5EF4-FFF2-40B4-BE49-F238E27FC236}">
                  <a16:creationId xmlns:a16="http://schemas.microsoft.com/office/drawing/2014/main" id="{373491E8-2C93-1698-A657-7A8D1EA846C3}"/>
                </a:ext>
              </a:extLst>
            </p:cNvPr>
            <p:cNvCxnSpPr>
              <a:stCxn id="23" idx="7"/>
              <a:endCxn id="24" idx="1"/>
            </p:cNvCxnSpPr>
            <p:nvPr/>
          </p:nvCxnSpPr>
          <p:spPr>
            <a:xfrm rot="5400000" flipH="1" flipV="1">
              <a:off x="4301266" y="1764395"/>
              <a:ext cx="12700" cy="1575181"/>
            </a:xfrm>
            <a:prstGeom prst="curvedConnector3">
              <a:avLst>
                <a:gd name="adj1" fmla="val 2897898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接點: 弧形 101">
              <a:extLst>
                <a:ext uri="{FF2B5EF4-FFF2-40B4-BE49-F238E27FC236}">
                  <a16:creationId xmlns:a16="http://schemas.microsoft.com/office/drawing/2014/main" id="{51D21184-0D14-5297-887A-AA94C29590DA}"/>
                </a:ext>
              </a:extLst>
            </p:cNvPr>
            <p:cNvCxnSpPr>
              <a:stCxn id="23" idx="3"/>
              <a:endCxn id="23" idx="2"/>
            </p:cNvCxnSpPr>
            <p:nvPr/>
          </p:nvCxnSpPr>
          <p:spPr>
            <a:xfrm rot="5400000" flipH="1">
              <a:off x="2256674" y="2954759"/>
              <a:ext cx="336621" cy="204317"/>
            </a:xfrm>
            <a:prstGeom prst="curvedConnector4">
              <a:avLst>
                <a:gd name="adj1" fmla="val -33272"/>
                <a:gd name="adj2" fmla="val 21188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群組 111">
              <a:extLst>
                <a:ext uri="{FF2B5EF4-FFF2-40B4-BE49-F238E27FC236}">
                  <a16:creationId xmlns:a16="http://schemas.microsoft.com/office/drawing/2014/main" id="{209CDE51-B1DA-7DF8-0A0B-CAF83DB9B1EB}"/>
                </a:ext>
              </a:extLst>
            </p:cNvPr>
            <p:cNvGrpSpPr/>
            <p:nvPr/>
          </p:nvGrpSpPr>
          <p:grpSpPr>
            <a:xfrm>
              <a:off x="1002317" y="3123921"/>
              <a:ext cx="1391818" cy="553998"/>
              <a:chOff x="2016858" y="3780649"/>
              <a:chExt cx="1391818" cy="553998"/>
            </a:xfrm>
          </p:grpSpPr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A99FE242-0221-5C12-1906-F84233BB95FE}"/>
                  </a:ext>
                </a:extLst>
              </p:cNvPr>
              <p:cNvSpPr txBox="1"/>
              <p:nvPr/>
            </p:nvSpPr>
            <p:spPr>
              <a:xfrm>
                <a:off x="2444590" y="3780649"/>
                <a:ext cx="5363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-</a:t>
                </a:r>
              </a:p>
            </p:txBody>
          </p:sp>
          <p:cxnSp>
            <p:nvCxnSpPr>
              <p:cNvPr id="108" name="直線接點 107">
                <a:extLst>
                  <a:ext uri="{FF2B5EF4-FFF2-40B4-BE49-F238E27FC236}">
                    <a16:creationId xmlns:a16="http://schemas.microsoft.com/office/drawing/2014/main" id="{EF038FF9-DC6D-BC79-EBC3-C13A608CBC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174" y="4088426"/>
                <a:ext cx="71318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文字方塊 108">
                <a:extLst>
                  <a:ext uri="{FF2B5EF4-FFF2-40B4-BE49-F238E27FC236}">
                    <a16:creationId xmlns:a16="http://schemas.microsoft.com/office/drawing/2014/main" id="{6EBA29A1-CB8A-EBE2-D43D-61271850FE3E}"/>
                  </a:ext>
                </a:extLst>
              </p:cNvPr>
              <p:cNvSpPr txBox="1"/>
              <p:nvPr/>
            </p:nvSpPr>
            <p:spPr>
              <a:xfrm>
                <a:off x="2016858" y="4088426"/>
                <a:ext cx="13918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err="1">
                    <a:latin typeface="Fira Code" pitchFamily="1" charset="0"/>
                  </a:rPr>
                  <a:t>out_valid</a:t>
                </a:r>
                <a:r>
                  <a:rPr lang="en-US" sz="1000" dirty="0">
                    <a:latin typeface="Fira Code" pitchFamily="1" charset="0"/>
                  </a:rPr>
                  <a:t> = 1</a:t>
                </a:r>
              </a:p>
            </p:txBody>
          </p:sp>
        </p:grp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D1A549F8-F6C2-02F2-1013-ADF8CB33F2DD}"/>
              </a:ext>
            </a:extLst>
          </p:cNvPr>
          <p:cNvGrpSpPr/>
          <p:nvPr/>
        </p:nvGrpSpPr>
        <p:grpSpPr>
          <a:xfrm>
            <a:off x="6006935" y="2219570"/>
            <a:ext cx="5312651" cy="2092905"/>
            <a:chOff x="5598128" y="2974602"/>
            <a:chExt cx="5312651" cy="2092905"/>
          </a:xfrm>
        </p:grpSpPr>
        <p:sp>
          <p:nvSpPr>
            <p:cNvPr id="93" name="橢圓 92">
              <a:extLst>
                <a:ext uri="{FF2B5EF4-FFF2-40B4-BE49-F238E27FC236}">
                  <a16:creationId xmlns:a16="http://schemas.microsoft.com/office/drawing/2014/main" id="{DCDDA200-D1FF-579F-209B-2449DD6E3BEC}"/>
                </a:ext>
              </a:extLst>
            </p:cNvPr>
            <p:cNvSpPr/>
            <p:nvPr/>
          </p:nvSpPr>
          <p:spPr>
            <a:xfrm>
              <a:off x="7757425" y="3558712"/>
              <a:ext cx="1395167" cy="95210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counter</a:t>
              </a:r>
            </a:p>
          </p:txBody>
        </p:sp>
        <p:grpSp>
          <p:nvGrpSpPr>
            <p:cNvPr id="96" name="群組 95">
              <a:extLst>
                <a:ext uri="{FF2B5EF4-FFF2-40B4-BE49-F238E27FC236}">
                  <a16:creationId xmlns:a16="http://schemas.microsoft.com/office/drawing/2014/main" id="{151A735D-025B-BB4E-1E51-F83CCF78BA2F}"/>
                </a:ext>
              </a:extLst>
            </p:cNvPr>
            <p:cNvGrpSpPr/>
            <p:nvPr/>
          </p:nvGrpSpPr>
          <p:grpSpPr>
            <a:xfrm>
              <a:off x="5598128" y="4359620"/>
              <a:ext cx="2856880" cy="707887"/>
              <a:chOff x="3149204" y="3399894"/>
              <a:chExt cx="2856880" cy="707887"/>
            </a:xfrm>
          </p:grpSpPr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8B761815-87AA-0ED3-015B-850BF7EA6E0D}"/>
                  </a:ext>
                </a:extLst>
              </p:cNvPr>
              <p:cNvSpPr txBox="1"/>
              <p:nvPr/>
            </p:nvSpPr>
            <p:spPr>
              <a:xfrm>
                <a:off x="3905736" y="3399894"/>
                <a:ext cx="13438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no </a:t>
                </a:r>
                <a:r>
                  <a:rPr lang="en-US" sz="1400" dirty="0" err="1"/>
                  <a:t>cnt_in</a:t>
                </a:r>
                <a:endParaRPr lang="en-US" sz="1400" dirty="0"/>
              </a:p>
            </p:txBody>
          </p:sp>
          <p:cxnSp>
            <p:nvCxnSpPr>
              <p:cNvPr id="98" name="直線接點 97">
                <a:extLst>
                  <a:ext uri="{FF2B5EF4-FFF2-40B4-BE49-F238E27FC236}">
                    <a16:creationId xmlns:a16="http://schemas.microsoft.com/office/drawing/2014/main" id="{707FD588-AF18-9210-BB98-9BA3A40A80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7293" y="3707671"/>
                <a:ext cx="840702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15224D2D-F63B-8224-D1BD-6F31C0971588}"/>
                  </a:ext>
                </a:extLst>
              </p:cNvPr>
              <p:cNvSpPr txBox="1"/>
              <p:nvPr/>
            </p:nvSpPr>
            <p:spPr>
              <a:xfrm>
                <a:off x="3149204" y="3707671"/>
                <a:ext cx="28568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000" dirty="0">
                    <a:latin typeface="Fira Code" pitchFamily="1" charset="0"/>
                  </a:rPr>
                  <a:t>counter = counter – 1</a:t>
                </a:r>
              </a:p>
              <a:p>
                <a:pPr algn="ctr"/>
                <a:r>
                  <a:rPr lang="en-US" sz="1000" dirty="0" err="1">
                    <a:latin typeface="Fira Code" pitchFamily="1" charset="0"/>
                  </a:rPr>
                  <a:t>cnt_done</a:t>
                </a:r>
                <a:r>
                  <a:rPr lang="en-US" sz="1000" dirty="0">
                    <a:latin typeface="Fira Code" pitchFamily="1" charset="0"/>
                  </a:rPr>
                  <a:t> = (counter == 1)</a:t>
                </a:r>
              </a:p>
            </p:txBody>
          </p:sp>
        </p:grpSp>
        <p:cxnSp>
          <p:nvCxnSpPr>
            <p:cNvPr id="100" name="接點: 弧形 99">
              <a:extLst>
                <a:ext uri="{FF2B5EF4-FFF2-40B4-BE49-F238E27FC236}">
                  <a16:creationId xmlns:a16="http://schemas.microsoft.com/office/drawing/2014/main" id="{CB6CB36E-63F3-C0F1-22DA-12B810E5C08E}"/>
                </a:ext>
              </a:extLst>
            </p:cNvPr>
            <p:cNvCxnSpPr>
              <a:stCxn id="93" idx="3"/>
              <a:endCxn id="93" idx="2"/>
            </p:cNvCxnSpPr>
            <p:nvPr/>
          </p:nvCxnSpPr>
          <p:spPr>
            <a:xfrm rot="5400000" flipH="1">
              <a:off x="7691273" y="4100919"/>
              <a:ext cx="336621" cy="204317"/>
            </a:xfrm>
            <a:prstGeom prst="curvedConnector4">
              <a:avLst>
                <a:gd name="adj1" fmla="val -32367"/>
                <a:gd name="adj2" fmla="val 21188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接點: 弧形 114">
              <a:extLst>
                <a:ext uri="{FF2B5EF4-FFF2-40B4-BE49-F238E27FC236}">
                  <a16:creationId xmlns:a16="http://schemas.microsoft.com/office/drawing/2014/main" id="{8A6A2305-F9DE-FC99-8E1A-B0D5464F5886}"/>
                </a:ext>
              </a:extLst>
            </p:cNvPr>
            <p:cNvCxnSpPr>
              <a:stCxn id="93" idx="7"/>
              <a:endCxn id="93" idx="6"/>
            </p:cNvCxnSpPr>
            <p:nvPr/>
          </p:nvCxnSpPr>
          <p:spPr>
            <a:xfrm rot="16200000" flipH="1">
              <a:off x="8882122" y="3764297"/>
              <a:ext cx="336621" cy="204317"/>
            </a:xfrm>
            <a:prstGeom prst="curvedConnector4">
              <a:avLst>
                <a:gd name="adj1" fmla="val -42327"/>
                <a:gd name="adj2" fmla="val 21188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群組 116">
              <a:extLst>
                <a:ext uri="{FF2B5EF4-FFF2-40B4-BE49-F238E27FC236}">
                  <a16:creationId xmlns:a16="http://schemas.microsoft.com/office/drawing/2014/main" id="{D34D2AD5-20AC-70F6-FC88-D693139CFE3B}"/>
                </a:ext>
              </a:extLst>
            </p:cNvPr>
            <p:cNvGrpSpPr/>
            <p:nvPr/>
          </p:nvGrpSpPr>
          <p:grpSpPr>
            <a:xfrm>
              <a:off x="8053899" y="2974602"/>
              <a:ext cx="2856880" cy="553998"/>
              <a:chOff x="3149204" y="3399894"/>
              <a:chExt cx="2856880" cy="553998"/>
            </a:xfrm>
          </p:grpSpPr>
          <p:sp>
            <p:nvSpPr>
              <p:cNvPr id="118" name="文字方塊 117">
                <a:extLst>
                  <a:ext uri="{FF2B5EF4-FFF2-40B4-BE49-F238E27FC236}">
                    <a16:creationId xmlns:a16="http://schemas.microsoft.com/office/drawing/2014/main" id="{C1245F19-047B-0B0B-6C69-1D7E14C8D012}"/>
                  </a:ext>
                </a:extLst>
              </p:cNvPr>
              <p:cNvSpPr txBox="1"/>
              <p:nvPr/>
            </p:nvSpPr>
            <p:spPr>
              <a:xfrm>
                <a:off x="3905736" y="3399894"/>
                <a:ext cx="13438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cnt_in</a:t>
                </a:r>
                <a:endParaRPr lang="en-US" sz="1400" dirty="0"/>
              </a:p>
            </p:txBody>
          </p:sp>
          <p:cxnSp>
            <p:nvCxnSpPr>
              <p:cNvPr id="119" name="直線接點 118">
                <a:extLst>
                  <a:ext uri="{FF2B5EF4-FFF2-40B4-BE49-F238E27FC236}">
                    <a16:creationId xmlns:a16="http://schemas.microsoft.com/office/drawing/2014/main" id="{4786FA76-FD9B-1C97-E3A1-0AD5A18D19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7293" y="3707671"/>
                <a:ext cx="840702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文字方塊 119">
                <a:extLst>
                  <a:ext uri="{FF2B5EF4-FFF2-40B4-BE49-F238E27FC236}">
                    <a16:creationId xmlns:a16="http://schemas.microsoft.com/office/drawing/2014/main" id="{D346064B-805E-0A13-74E4-7981ED8366E1}"/>
                  </a:ext>
                </a:extLst>
              </p:cNvPr>
              <p:cNvSpPr txBox="1"/>
              <p:nvPr/>
            </p:nvSpPr>
            <p:spPr>
              <a:xfrm>
                <a:off x="3149204" y="3707671"/>
                <a:ext cx="28568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000" dirty="0">
                    <a:latin typeface="Fira Code" pitchFamily="1" charset="0"/>
                  </a:rPr>
                  <a:t>counter = </a:t>
                </a:r>
                <a:r>
                  <a:rPr lang="en-US" altLang="zh-TW" sz="1000" dirty="0" err="1">
                    <a:latin typeface="Fira Code" pitchFamily="1" charset="0"/>
                  </a:rPr>
                  <a:t>cnt_in</a:t>
                </a:r>
                <a:endParaRPr lang="en-US" altLang="zh-TW" sz="1000" dirty="0">
                  <a:latin typeface="Fira Code" pitchFamily="1" charset="0"/>
                </a:endParaRPr>
              </a:p>
            </p:txBody>
          </p:sp>
        </p:grp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DD631592-A821-F6DB-4ADA-7A81AB4D5C8E}"/>
              </a:ext>
            </a:extLst>
          </p:cNvPr>
          <p:cNvGrpSpPr/>
          <p:nvPr/>
        </p:nvGrpSpPr>
        <p:grpSpPr>
          <a:xfrm>
            <a:off x="7474319" y="1348395"/>
            <a:ext cx="1389496" cy="1039520"/>
            <a:chOff x="865995" y="4474563"/>
            <a:chExt cx="2200815" cy="1646489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CDF441C8-B2E7-3966-58D2-1D2DADFEDC18}"/>
                </a:ext>
              </a:extLst>
            </p:cNvPr>
            <p:cNvSpPr/>
            <p:nvPr/>
          </p:nvSpPr>
          <p:spPr>
            <a:xfrm>
              <a:off x="865995" y="4474563"/>
              <a:ext cx="2200815" cy="369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0" dirty="0">
                  <a:solidFill>
                    <a:schemeClr val="tx1"/>
                  </a:solidFill>
                  <a:effectLst/>
                  <a:latin typeface="Fira Code" pitchFamily="1" charset="0"/>
                </a:rPr>
                <a:t>Cycles for </a:t>
              </a:r>
              <a:r>
                <a:rPr lang="en-US" sz="800" b="0" dirty="0" err="1">
                  <a:solidFill>
                    <a:schemeClr val="tx1"/>
                  </a:solidFill>
                  <a:effectLst/>
                  <a:latin typeface="Fira Code" pitchFamily="1" charset="0"/>
                </a:rPr>
                <a:t>main_s</a:t>
              </a:r>
              <a:endParaRPr lang="en-US" sz="800" b="0" dirty="0">
                <a:solidFill>
                  <a:schemeClr val="tx1"/>
                </a:solidFill>
                <a:effectLst/>
                <a:latin typeface="Fira Code" pitchFamily="1" charset="0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3BAFDC0F-AE71-C664-7D77-C3C4A3C137EF}"/>
                </a:ext>
              </a:extLst>
            </p:cNvPr>
            <p:cNvSpPr/>
            <p:nvPr/>
          </p:nvSpPr>
          <p:spPr>
            <a:xfrm>
              <a:off x="865995" y="4900326"/>
              <a:ext cx="2200815" cy="369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0" dirty="0">
                  <a:solidFill>
                    <a:schemeClr val="tx1"/>
                  </a:solidFill>
                  <a:effectLst/>
                  <a:latin typeface="Fira Code" pitchFamily="1" charset="0"/>
                </a:rPr>
                <a:t>Cycles for </a:t>
              </a:r>
              <a:r>
                <a:rPr lang="en-US" sz="800" b="0" dirty="0" err="1">
                  <a:solidFill>
                    <a:schemeClr val="tx1"/>
                  </a:solidFill>
                  <a:effectLst/>
                  <a:latin typeface="Fira Code" pitchFamily="1" charset="0"/>
                </a:rPr>
                <a:t>main_lt</a:t>
              </a:r>
              <a:endParaRPr lang="en-US" sz="800" b="0" dirty="0">
                <a:solidFill>
                  <a:schemeClr val="tx1"/>
                </a:solidFill>
                <a:effectLst/>
                <a:latin typeface="Fira Code" pitchFamily="1" charset="0"/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BA36DFF9-2996-0551-06AF-26213B137664}"/>
                </a:ext>
              </a:extLst>
            </p:cNvPr>
            <p:cNvSpPr/>
            <p:nvPr/>
          </p:nvSpPr>
          <p:spPr>
            <a:xfrm>
              <a:off x="865995" y="5326089"/>
              <a:ext cx="2200815" cy="369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0" dirty="0">
                  <a:solidFill>
                    <a:schemeClr val="tx1"/>
                  </a:solidFill>
                  <a:effectLst/>
                  <a:latin typeface="Fira Code" pitchFamily="1" charset="0"/>
                </a:rPr>
                <a:t>Cycles for </a:t>
              </a:r>
              <a:r>
                <a:rPr lang="en-US" sz="800" b="0" dirty="0" err="1">
                  <a:solidFill>
                    <a:schemeClr val="tx1"/>
                  </a:solidFill>
                  <a:effectLst/>
                  <a:latin typeface="Fira Code" pitchFamily="1" charset="0"/>
                </a:rPr>
                <a:t>side_s</a:t>
              </a:r>
              <a:endParaRPr lang="en-US" sz="800" b="0" dirty="0">
                <a:solidFill>
                  <a:schemeClr val="tx1"/>
                </a:solidFill>
                <a:effectLst/>
                <a:latin typeface="Fira Code" pitchFamily="1" charset="0"/>
              </a:endParaRP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F6798C1C-AD6C-3F90-4C0D-4DBBD2CC996F}"/>
                </a:ext>
              </a:extLst>
            </p:cNvPr>
            <p:cNvSpPr/>
            <p:nvPr/>
          </p:nvSpPr>
          <p:spPr>
            <a:xfrm>
              <a:off x="865995" y="5751852"/>
              <a:ext cx="2200815" cy="369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0" dirty="0">
                  <a:solidFill>
                    <a:schemeClr val="tx1"/>
                  </a:solidFill>
                  <a:effectLst/>
                  <a:latin typeface="Fira Code" pitchFamily="1" charset="0"/>
                </a:rPr>
                <a:t>Cycles for </a:t>
              </a:r>
              <a:r>
                <a:rPr lang="en-US" sz="800" b="0" dirty="0" err="1">
                  <a:solidFill>
                    <a:schemeClr val="tx1"/>
                  </a:solidFill>
                  <a:effectLst/>
                  <a:latin typeface="Fira Code" pitchFamily="1" charset="0"/>
                </a:rPr>
                <a:t>side_lt</a:t>
              </a:r>
              <a:endParaRPr lang="en-US" sz="800" b="0" dirty="0">
                <a:solidFill>
                  <a:schemeClr val="tx1"/>
                </a:solidFill>
                <a:effectLst/>
                <a:latin typeface="Fira Code" pitchFamily="1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5050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 22">
            <a:extLst>
              <a:ext uri="{FF2B5EF4-FFF2-40B4-BE49-F238E27FC236}">
                <a16:creationId xmlns:a16="http://schemas.microsoft.com/office/drawing/2014/main" id="{A8569642-4ED4-D6D2-ACB3-4A32DB03B026}"/>
              </a:ext>
            </a:extLst>
          </p:cNvPr>
          <p:cNvSpPr/>
          <p:nvPr/>
        </p:nvSpPr>
        <p:spPr>
          <a:xfrm>
            <a:off x="4080233" y="2129044"/>
            <a:ext cx="1395167" cy="95210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GREEN</a:t>
            </a: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453F3FBD-330B-A1BB-8DF5-C5E84A6BDCA6}"/>
              </a:ext>
            </a:extLst>
          </p:cNvPr>
          <p:cNvSpPr/>
          <p:nvPr/>
        </p:nvSpPr>
        <p:spPr>
          <a:xfrm>
            <a:off x="6641947" y="2129044"/>
            <a:ext cx="1395167" cy="95210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226D5FDC-64C7-10A7-DBEE-27DF3E65ABCB}"/>
              </a:ext>
            </a:extLst>
          </p:cNvPr>
          <p:cNvSpPr txBox="1"/>
          <p:nvPr/>
        </p:nvSpPr>
        <p:spPr>
          <a:xfrm>
            <a:off x="2232700" y="3348483"/>
            <a:ext cx="1467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cnt_done</a:t>
            </a:r>
            <a:r>
              <a:rPr lang="en-US" sz="1400" dirty="0"/>
              <a:t> &amp; </a:t>
            </a:r>
          </a:p>
          <a:p>
            <a:pPr algn="ctr"/>
            <a:r>
              <a:rPr lang="en-US" sz="1400" dirty="0"/>
              <a:t>cars waiting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1F478EFF-DCB5-2CA6-EA6F-2A0903DCF362}"/>
              </a:ext>
            </a:extLst>
          </p:cNvPr>
          <p:cNvSpPr/>
          <p:nvPr/>
        </p:nvSpPr>
        <p:spPr>
          <a:xfrm>
            <a:off x="4080233" y="4139034"/>
            <a:ext cx="1395167" cy="95210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YELLOW</a:t>
            </a: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B5E02431-5F4A-018A-2B3F-98C2C7950C9E}"/>
              </a:ext>
            </a:extLst>
          </p:cNvPr>
          <p:cNvSpPr/>
          <p:nvPr/>
        </p:nvSpPr>
        <p:spPr>
          <a:xfrm>
            <a:off x="6641947" y="4139034"/>
            <a:ext cx="1395167" cy="95210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</a:t>
            </a:r>
          </a:p>
        </p:txBody>
      </p:sp>
      <p:cxnSp>
        <p:nvCxnSpPr>
          <p:cNvPr id="18" name="接點: 弧形 17">
            <a:extLst>
              <a:ext uri="{FF2B5EF4-FFF2-40B4-BE49-F238E27FC236}">
                <a16:creationId xmlns:a16="http://schemas.microsoft.com/office/drawing/2014/main" id="{ED10D63F-1538-46BB-2CF0-8D8728C7240B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080233" y="2605098"/>
            <a:ext cx="12700" cy="2009990"/>
          </a:xfrm>
          <a:prstGeom prst="curvedConnector3">
            <a:avLst>
              <a:gd name="adj1" fmla="val -3675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9715F671-DCB1-72B2-29F3-79D103005B1B}"/>
              </a:ext>
            </a:extLst>
          </p:cNvPr>
          <p:cNvGrpSpPr/>
          <p:nvPr/>
        </p:nvGrpSpPr>
        <p:grpSpPr>
          <a:xfrm>
            <a:off x="2074884" y="1351666"/>
            <a:ext cx="2290086" cy="553998"/>
            <a:chOff x="2508818" y="1317311"/>
            <a:chExt cx="2290086" cy="553998"/>
          </a:xfrm>
        </p:grpSpPr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E4E39E4C-CB01-7F6D-22B5-1F60ECC4F1DF}"/>
                </a:ext>
              </a:extLst>
            </p:cNvPr>
            <p:cNvSpPr txBox="1"/>
            <p:nvPr/>
          </p:nvSpPr>
          <p:spPr>
            <a:xfrm>
              <a:off x="2774524" y="1317311"/>
              <a:ext cx="1758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tl</a:t>
              </a:r>
              <a:r>
                <a:rPr lang="en-US" sz="1400" dirty="0"/>
                <a:t> started</a:t>
              </a:r>
            </a:p>
          </p:txBody>
        </p:sp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25FCA8A1-54D2-05F2-34A9-1D967AE6A1AD}"/>
                </a:ext>
              </a:extLst>
            </p:cNvPr>
            <p:cNvCxnSpPr>
              <a:cxnSpLocks/>
            </p:cNvCxnSpPr>
            <p:nvPr/>
          </p:nvCxnSpPr>
          <p:spPr>
            <a:xfrm>
              <a:off x="2701113" y="1625088"/>
              <a:ext cx="190549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A2420126-8BCD-A170-E388-46E12E962C76}"/>
                </a:ext>
              </a:extLst>
            </p:cNvPr>
            <p:cNvSpPr txBox="1"/>
            <p:nvPr/>
          </p:nvSpPr>
          <p:spPr>
            <a:xfrm>
              <a:off x="2508818" y="1625088"/>
              <a:ext cx="22900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Fira Code" pitchFamily="1" charset="0"/>
                </a:rPr>
                <a:t>cnt_in</a:t>
              </a:r>
              <a:r>
                <a:rPr lang="en-US" sz="1000" dirty="0">
                  <a:latin typeface="Fira Code" pitchFamily="1" charset="0"/>
                </a:rPr>
                <a:t> = cycles for </a:t>
              </a:r>
              <a:r>
                <a:rPr lang="en-US" sz="1000" dirty="0" err="1">
                  <a:latin typeface="Fira Code" pitchFamily="1" charset="0"/>
                </a:rPr>
                <a:t>main_s</a:t>
              </a:r>
              <a:endParaRPr lang="en-US" sz="1000" dirty="0">
                <a:latin typeface="Fira Code" pitchFamily="1" charset="0"/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B1145A9C-D00D-CD38-7039-64A2DCC61261}"/>
              </a:ext>
            </a:extLst>
          </p:cNvPr>
          <p:cNvGrpSpPr/>
          <p:nvPr/>
        </p:nvGrpSpPr>
        <p:grpSpPr>
          <a:xfrm>
            <a:off x="7776622" y="5068478"/>
            <a:ext cx="1896246" cy="911409"/>
            <a:chOff x="5331324" y="1138999"/>
            <a:chExt cx="1896246" cy="911409"/>
          </a:xfrm>
        </p:grpSpPr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668DCE5D-2658-327D-C61F-0C03DD60D99A}"/>
                </a:ext>
              </a:extLst>
            </p:cNvPr>
            <p:cNvSpPr txBox="1"/>
            <p:nvPr/>
          </p:nvSpPr>
          <p:spPr>
            <a:xfrm>
              <a:off x="5331324" y="1138999"/>
              <a:ext cx="18962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cnt_done</a:t>
              </a:r>
              <a:r>
                <a:rPr lang="en-US" sz="1400" dirty="0"/>
                <a:t> &amp; </a:t>
              </a:r>
            </a:p>
            <a:p>
              <a:pPr algn="ctr"/>
              <a:r>
                <a:rPr lang="en-US" sz="1400" dirty="0"/>
                <a:t>no cars waiting</a:t>
              </a:r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59ED349F-55EC-26F0-4581-130DD7438E85}"/>
                </a:ext>
              </a:extLst>
            </p:cNvPr>
            <p:cNvCxnSpPr>
              <a:cxnSpLocks/>
            </p:cNvCxnSpPr>
            <p:nvPr/>
          </p:nvCxnSpPr>
          <p:spPr>
            <a:xfrm>
              <a:off x="5521540" y="1650298"/>
              <a:ext cx="1515813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2AFA5E8D-A94F-EEEE-1EA5-688996B7A4CC}"/>
                </a:ext>
              </a:extLst>
            </p:cNvPr>
            <p:cNvSpPr txBox="1"/>
            <p:nvPr/>
          </p:nvSpPr>
          <p:spPr>
            <a:xfrm>
              <a:off x="5643744" y="1650298"/>
              <a:ext cx="12714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Fira Code" pitchFamily="1" charset="0"/>
                </a:rPr>
                <a:t>tl</a:t>
              </a:r>
              <a:r>
                <a:rPr lang="en-US" sz="1000" dirty="0">
                  <a:latin typeface="Fira Code" pitchFamily="1" charset="0"/>
                </a:rPr>
                <a:t> stopped</a:t>
              </a:r>
            </a:p>
            <a:p>
              <a:r>
                <a:rPr lang="en-US" sz="1000" dirty="0">
                  <a:latin typeface="Fira Code" pitchFamily="1" charset="0"/>
                </a:rPr>
                <a:t> </a:t>
              </a:r>
            </a:p>
          </p:txBody>
        </p:sp>
      </p:grpSp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6F6395FF-86F5-E958-B3F6-0622E3E296B3}"/>
              </a:ext>
            </a:extLst>
          </p:cNvPr>
          <p:cNvGrpSpPr/>
          <p:nvPr/>
        </p:nvGrpSpPr>
        <p:grpSpPr>
          <a:xfrm>
            <a:off x="4803139" y="5314522"/>
            <a:ext cx="2585722" cy="1477328"/>
            <a:chOff x="8579453" y="4461199"/>
            <a:chExt cx="2585722" cy="1477328"/>
          </a:xfrm>
        </p:grpSpPr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A3CA257B-8395-A2B6-49B2-0BE6F0B38926}"/>
                </a:ext>
              </a:extLst>
            </p:cNvPr>
            <p:cNvSpPr txBox="1"/>
            <p:nvPr/>
          </p:nvSpPr>
          <p:spPr>
            <a:xfrm>
              <a:off x="8579453" y="4461199"/>
              <a:ext cx="2585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-</a:t>
              </a:r>
            </a:p>
          </p:txBody>
        </p: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368B4A78-5880-B8EC-C05A-0B0102456930}"/>
                </a:ext>
              </a:extLst>
            </p:cNvPr>
            <p:cNvCxnSpPr>
              <a:cxnSpLocks/>
            </p:cNvCxnSpPr>
            <p:nvPr/>
          </p:nvCxnSpPr>
          <p:spPr>
            <a:xfrm>
              <a:off x="8592154" y="4768976"/>
              <a:ext cx="256032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E2DCFE86-E393-8C95-DCB1-0097722978B8}"/>
                </a:ext>
              </a:extLst>
            </p:cNvPr>
            <p:cNvSpPr txBox="1"/>
            <p:nvPr/>
          </p:nvSpPr>
          <p:spPr>
            <a:xfrm>
              <a:off x="8727271" y="4768976"/>
              <a:ext cx="229008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latin typeface="Fira Code" pitchFamily="1" charset="0"/>
                </a:rPr>
                <a:t>main_lt</a:t>
              </a:r>
              <a:r>
                <a:rPr lang="en-US" sz="1000" dirty="0">
                  <a:latin typeface="Fira Code" pitchFamily="1" charset="0"/>
                </a:rPr>
                <a:t> waiting:</a:t>
              </a:r>
            </a:p>
            <a:p>
              <a:r>
                <a:rPr lang="en-US" sz="1000" dirty="0">
                  <a:latin typeface="Fira Code" pitchFamily="1" charset="0"/>
                </a:rPr>
                <a:t>    </a:t>
              </a:r>
              <a:r>
                <a:rPr lang="en-US" sz="1000" dirty="0" err="1">
                  <a:latin typeface="Fira Code" pitchFamily="1" charset="0"/>
                </a:rPr>
                <a:t>cnt_in</a:t>
              </a:r>
              <a:r>
                <a:rPr lang="en-US" sz="1000" dirty="0">
                  <a:latin typeface="Fira Code" pitchFamily="1" charset="0"/>
                </a:rPr>
                <a:t> = 2</a:t>
              </a:r>
              <a:br>
                <a:rPr lang="en-US" sz="1000" dirty="0">
                  <a:latin typeface="Fira Code" pitchFamily="1" charset="0"/>
                </a:rPr>
              </a:br>
              <a:r>
                <a:rPr lang="en-US" sz="1000" dirty="0" err="1">
                  <a:latin typeface="Fira Code" pitchFamily="1" charset="0"/>
                </a:rPr>
                <a:t>side_s</a:t>
              </a:r>
              <a:r>
                <a:rPr lang="en-US" sz="1000" dirty="0">
                  <a:latin typeface="Fira Code" pitchFamily="1" charset="0"/>
                </a:rPr>
                <a:t> or </a:t>
              </a:r>
              <a:r>
                <a:rPr lang="en-US" sz="1000" dirty="0" err="1">
                  <a:latin typeface="Fira Code" pitchFamily="1" charset="0"/>
                </a:rPr>
                <a:t>side_lt</a:t>
              </a:r>
              <a:r>
                <a:rPr lang="en-US" sz="1000" dirty="0">
                  <a:latin typeface="Fira Code" pitchFamily="1" charset="0"/>
                </a:rPr>
                <a:t> waiting:</a:t>
              </a:r>
            </a:p>
            <a:p>
              <a:r>
                <a:rPr lang="en-US" sz="1000" dirty="0">
                  <a:latin typeface="Fira Code" pitchFamily="1" charset="0"/>
                </a:rPr>
                <a:t>    </a:t>
              </a:r>
              <a:r>
                <a:rPr lang="en-US" sz="1000" dirty="0" err="1">
                  <a:latin typeface="Fira Code" pitchFamily="1" charset="0"/>
                </a:rPr>
                <a:t>cnt_in</a:t>
              </a:r>
              <a:r>
                <a:rPr lang="en-US" sz="1000" dirty="0">
                  <a:latin typeface="Fira Code" pitchFamily="1" charset="0"/>
                </a:rPr>
                <a:t> = 1</a:t>
              </a:r>
            </a:p>
            <a:p>
              <a:r>
                <a:rPr lang="en-US" sz="1000" dirty="0">
                  <a:latin typeface="Fira Code" pitchFamily="1" charset="0"/>
                </a:rPr>
                <a:t>Otherwise:</a:t>
              </a:r>
            </a:p>
            <a:p>
              <a:r>
                <a:rPr lang="en-US" sz="1000" dirty="0">
                  <a:latin typeface="Fira Code" pitchFamily="1" charset="0"/>
                </a:rPr>
                <a:t>    </a:t>
              </a:r>
              <a:r>
                <a:rPr lang="en-US" sz="1000" dirty="0" err="1">
                  <a:latin typeface="Fira Code" pitchFamily="1" charset="0"/>
                </a:rPr>
                <a:t>cnt_in</a:t>
              </a:r>
              <a:r>
                <a:rPr lang="en-US" sz="1000" dirty="0">
                  <a:latin typeface="Fira Code" pitchFamily="1" charset="0"/>
                </a:rPr>
                <a:t> = 1</a:t>
              </a:r>
            </a:p>
            <a:p>
              <a:r>
                <a:rPr lang="en-US" sz="1000" dirty="0">
                  <a:latin typeface="Fira Code" pitchFamily="1" charset="0"/>
                </a:rPr>
                <a:t> </a:t>
              </a:r>
            </a:p>
          </p:txBody>
        </p:sp>
      </p:grpSp>
      <p:cxnSp>
        <p:nvCxnSpPr>
          <p:cNvPr id="105" name="接點: 弧形 104">
            <a:extLst>
              <a:ext uri="{FF2B5EF4-FFF2-40B4-BE49-F238E27FC236}">
                <a16:creationId xmlns:a16="http://schemas.microsoft.com/office/drawing/2014/main" id="{9E4E31DA-51E5-3C82-67FE-E5A7C0BA64CD}"/>
              </a:ext>
            </a:extLst>
          </p:cNvPr>
          <p:cNvCxnSpPr>
            <a:stCxn id="2" idx="5"/>
            <a:endCxn id="3" idx="3"/>
          </p:cNvCxnSpPr>
          <p:nvPr/>
        </p:nvCxnSpPr>
        <p:spPr>
          <a:xfrm rot="16200000" flipH="1">
            <a:off x="6058673" y="4164118"/>
            <a:ext cx="12700" cy="1575181"/>
          </a:xfrm>
          <a:prstGeom prst="curvedConnector3">
            <a:avLst>
              <a:gd name="adj1" fmla="val 289789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6240DC8E-25E3-993A-F5AF-CEA503D618EF}"/>
              </a:ext>
            </a:extLst>
          </p:cNvPr>
          <p:cNvSpPr txBox="1"/>
          <p:nvPr/>
        </p:nvSpPr>
        <p:spPr>
          <a:xfrm>
            <a:off x="5095517" y="3164366"/>
            <a:ext cx="1467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cnt_done</a:t>
            </a:r>
            <a:endParaRPr lang="en-US" sz="1400" dirty="0"/>
          </a:p>
        </p:txBody>
      </p: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1DFBA187-2DC9-A5AE-E22D-661B045E61C1}"/>
              </a:ext>
            </a:extLst>
          </p:cNvPr>
          <p:cNvCxnSpPr>
            <a:cxnSpLocks/>
            <a:stCxn id="24" idx="3"/>
            <a:endCxn id="2" idx="7"/>
          </p:cNvCxnSpPr>
          <p:nvPr/>
        </p:nvCxnSpPr>
        <p:spPr>
          <a:xfrm flipH="1">
            <a:off x="5271083" y="2941719"/>
            <a:ext cx="1575181" cy="13367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2693B93B-3BEB-31BB-7A13-B5A0E8AB4CBD}"/>
              </a:ext>
            </a:extLst>
          </p:cNvPr>
          <p:cNvGrpSpPr/>
          <p:nvPr/>
        </p:nvGrpSpPr>
        <p:grpSpPr>
          <a:xfrm>
            <a:off x="8527825" y="3233566"/>
            <a:ext cx="2290086" cy="753053"/>
            <a:chOff x="2508818" y="1118256"/>
            <a:chExt cx="2290086" cy="753053"/>
          </a:xfrm>
        </p:grpSpPr>
        <p:sp>
          <p:nvSpPr>
            <p:cNvPr id="117" name="文字方塊 116">
              <a:extLst>
                <a:ext uri="{FF2B5EF4-FFF2-40B4-BE49-F238E27FC236}">
                  <a16:creationId xmlns:a16="http://schemas.microsoft.com/office/drawing/2014/main" id="{4891B47B-BEFE-C21C-2223-2E8034814C96}"/>
                </a:ext>
              </a:extLst>
            </p:cNvPr>
            <p:cNvSpPr txBox="1"/>
            <p:nvPr/>
          </p:nvSpPr>
          <p:spPr>
            <a:xfrm>
              <a:off x="2774524" y="1118256"/>
              <a:ext cx="1758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cnt_done</a:t>
              </a:r>
              <a:r>
                <a:rPr lang="en-US" sz="1400" dirty="0"/>
                <a:t> &amp;</a:t>
              </a:r>
            </a:p>
            <a:p>
              <a:pPr algn="ctr"/>
              <a:r>
                <a:rPr lang="en-US" sz="1400" dirty="0" err="1"/>
                <a:t>main_lt</a:t>
              </a:r>
              <a:r>
                <a:rPr lang="en-US" sz="1400" dirty="0"/>
                <a:t> cars waiting</a:t>
              </a:r>
            </a:p>
          </p:txBody>
        </p: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2E7CDA28-B6F1-AD62-8748-ED09E7F90E7D}"/>
                </a:ext>
              </a:extLst>
            </p:cNvPr>
            <p:cNvCxnSpPr>
              <a:cxnSpLocks/>
            </p:cNvCxnSpPr>
            <p:nvPr/>
          </p:nvCxnSpPr>
          <p:spPr>
            <a:xfrm>
              <a:off x="2701113" y="1625088"/>
              <a:ext cx="190549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文字方塊 118">
              <a:extLst>
                <a:ext uri="{FF2B5EF4-FFF2-40B4-BE49-F238E27FC236}">
                  <a16:creationId xmlns:a16="http://schemas.microsoft.com/office/drawing/2014/main" id="{5CC3F4EE-37B3-0743-67B6-0BEC51B8DEA7}"/>
                </a:ext>
              </a:extLst>
            </p:cNvPr>
            <p:cNvSpPr txBox="1"/>
            <p:nvPr/>
          </p:nvSpPr>
          <p:spPr>
            <a:xfrm>
              <a:off x="2508818" y="1625088"/>
              <a:ext cx="22900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Fira Code" pitchFamily="1" charset="0"/>
                </a:rPr>
                <a:t>cnt_in</a:t>
              </a:r>
              <a:r>
                <a:rPr lang="en-US" sz="1000" dirty="0">
                  <a:latin typeface="Fira Code" pitchFamily="1" charset="0"/>
                </a:rPr>
                <a:t> = cycles for </a:t>
              </a:r>
              <a:r>
                <a:rPr lang="en-US" sz="1000" dirty="0" err="1">
                  <a:latin typeface="Fira Code" pitchFamily="1" charset="0"/>
                </a:rPr>
                <a:t>main_lt</a:t>
              </a:r>
              <a:endParaRPr lang="en-US" sz="1000" dirty="0">
                <a:latin typeface="Fira Code" pitchFamily="1" charset="0"/>
              </a:endParaRPr>
            </a:p>
          </p:txBody>
        </p:sp>
      </p:grpSp>
      <p:cxnSp>
        <p:nvCxnSpPr>
          <p:cNvPr id="121" name="接點: 弧形 120">
            <a:extLst>
              <a:ext uri="{FF2B5EF4-FFF2-40B4-BE49-F238E27FC236}">
                <a16:creationId xmlns:a16="http://schemas.microsoft.com/office/drawing/2014/main" id="{682DE859-8E82-0A3C-1781-6E144B88B2CF}"/>
              </a:ext>
            </a:extLst>
          </p:cNvPr>
          <p:cNvCxnSpPr>
            <a:cxnSpLocks/>
          </p:cNvCxnSpPr>
          <p:nvPr/>
        </p:nvCxnSpPr>
        <p:spPr>
          <a:xfrm flipH="1" flipV="1">
            <a:off x="8037114" y="2605098"/>
            <a:ext cx="12700" cy="2009990"/>
          </a:xfrm>
          <a:prstGeom prst="curvedConnector3">
            <a:avLst>
              <a:gd name="adj1" fmla="val -4245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A1140C30-F06E-2461-C224-069AEF69E57E}"/>
              </a:ext>
            </a:extLst>
          </p:cNvPr>
          <p:cNvSpPr txBox="1"/>
          <p:nvPr/>
        </p:nvSpPr>
        <p:spPr>
          <a:xfrm>
            <a:off x="6791241" y="3379338"/>
            <a:ext cx="1589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 </a:t>
            </a:r>
            <a:r>
              <a:rPr lang="en-US" sz="1400" dirty="0" err="1"/>
              <a:t>main_lt</a:t>
            </a:r>
            <a:r>
              <a:rPr lang="en-US" sz="1400" dirty="0"/>
              <a:t> cars &amp;</a:t>
            </a:r>
          </a:p>
          <a:p>
            <a:pPr algn="ctr"/>
            <a:r>
              <a:rPr lang="en-US" sz="1400" dirty="0"/>
              <a:t>side cars waiting </a:t>
            </a:r>
          </a:p>
        </p:txBody>
      </p:sp>
      <p:cxnSp>
        <p:nvCxnSpPr>
          <p:cNvPr id="135" name="接點: 弧形 134">
            <a:extLst>
              <a:ext uri="{FF2B5EF4-FFF2-40B4-BE49-F238E27FC236}">
                <a16:creationId xmlns:a16="http://schemas.microsoft.com/office/drawing/2014/main" id="{7F16DF8E-3969-79AD-6A10-9690291FDD79}"/>
              </a:ext>
            </a:extLst>
          </p:cNvPr>
          <p:cNvCxnSpPr>
            <a:stCxn id="3" idx="7"/>
            <a:endCxn id="3" idx="0"/>
          </p:cNvCxnSpPr>
          <p:nvPr/>
        </p:nvCxnSpPr>
        <p:spPr>
          <a:xfrm rot="16200000" flipV="1">
            <a:off x="7516448" y="3962118"/>
            <a:ext cx="139433" cy="493266"/>
          </a:xfrm>
          <a:prstGeom prst="curvedConnector3">
            <a:avLst>
              <a:gd name="adj1" fmla="val 26395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256481A3-3193-321E-C697-96882810812D}"/>
              </a:ext>
            </a:extLst>
          </p:cNvPr>
          <p:cNvGrpSpPr/>
          <p:nvPr/>
        </p:nvGrpSpPr>
        <p:grpSpPr>
          <a:xfrm>
            <a:off x="5147877" y="1222206"/>
            <a:ext cx="1896246" cy="911409"/>
            <a:chOff x="5331324" y="1138999"/>
            <a:chExt cx="1896246" cy="911409"/>
          </a:xfrm>
        </p:grpSpPr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46A6C3E0-9AE6-7CD1-9BE6-12C4D258FAE6}"/>
                </a:ext>
              </a:extLst>
            </p:cNvPr>
            <p:cNvSpPr txBox="1"/>
            <p:nvPr/>
          </p:nvSpPr>
          <p:spPr>
            <a:xfrm>
              <a:off x="5331324" y="1138999"/>
              <a:ext cx="18962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cnt_done</a:t>
              </a:r>
              <a:r>
                <a:rPr lang="en-US" sz="1400" dirty="0"/>
                <a:t> &amp; </a:t>
              </a:r>
            </a:p>
            <a:p>
              <a:pPr algn="ctr"/>
              <a:r>
                <a:rPr lang="en-US" sz="1400" dirty="0"/>
                <a:t>no cars waiting</a:t>
              </a:r>
            </a:p>
          </p:txBody>
        </p:sp>
        <p:cxnSp>
          <p:nvCxnSpPr>
            <p:cNvPr id="138" name="直線接點 137">
              <a:extLst>
                <a:ext uri="{FF2B5EF4-FFF2-40B4-BE49-F238E27FC236}">
                  <a16:creationId xmlns:a16="http://schemas.microsoft.com/office/drawing/2014/main" id="{9A03BADC-19C1-6B48-394E-03A3648E5EDE}"/>
                </a:ext>
              </a:extLst>
            </p:cNvPr>
            <p:cNvCxnSpPr>
              <a:cxnSpLocks/>
            </p:cNvCxnSpPr>
            <p:nvPr/>
          </p:nvCxnSpPr>
          <p:spPr>
            <a:xfrm>
              <a:off x="5521540" y="1650298"/>
              <a:ext cx="1515813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D00F7BDF-BC0E-7EE8-3DC9-5CFEE85AD32A}"/>
                </a:ext>
              </a:extLst>
            </p:cNvPr>
            <p:cNvSpPr txBox="1"/>
            <p:nvPr/>
          </p:nvSpPr>
          <p:spPr>
            <a:xfrm>
              <a:off x="5643744" y="1650298"/>
              <a:ext cx="12714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Fira Code" pitchFamily="1" charset="0"/>
                </a:rPr>
                <a:t>tl</a:t>
              </a:r>
              <a:r>
                <a:rPr lang="en-US" sz="1000" dirty="0">
                  <a:latin typeface="Fira Code" pitchFamily="1" charset="0"/>
                </a:rPr>
                <a:t> stopped</a:t>
              </a:r>
            </a:p>
            <a:p>
              <a:r>
                <a:rPr lang="en-US" sz="1000" dirty="0">
                  <a:latin typeface="Fira Code" pitchFamily="1" charset="0"/>
                </a:rPr>
                <a:t> </a:t>
              </a:r>
            </a:p>
          </p:txBody>
        </p:sp>
      </p:grp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915CDCBF-6E56-9AD9-E7E4-B9DD8ED9F747}"/>
              </a:ext>
            </a:extLst>
          </p:cNvPr>
          <p:cNvCxnSpPr>
            <a:stCxn id="3" idx="5"/>
          </p:cNvCxnSpPr>
          <p:nvPr/>
        </p:nvCxnSpPr>
        <p:spPr>
          <a:xfrm>
            <a:off x="7832797" y="4951709"/>
            <a:ext cx="1" cy="11519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文字方塊 147">
            <a:extLst>
              <a:ext uri="{FF2B5EF4-FFF2-40B4-BE49-F238E27FC236}">
                <a16:creationId xmlns:a16="http://schemas.microsoft.com/office/drawing/2014/main" id="{70E9D0C8-25F1-DEC3-D823-6E98E39A8799}"/>
              </a:ext>
            </a:extLst>
          </p:cNvPr>
          <p:cNvSpPr txBox="1"/>
          <p:nvPr/>
        </p:nvSpPr>
        <p:spPr>
          <a:xfrm>
            <a:off x="7558478" y="6111935"/>
            <a:ext cx="548640" cy="3657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done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36D763D-ADF1-F36D-7942-8782D6EA0647}"/>
              </a:ext>
            </a:extLst>
          </p:cNvPr>
          <p:cNvSpPr txBox="1"/>
          <p:nvPr/>
        </p:nvSpPr>
        <p:spPr>
          <a:xfrm>
            <a:off x="4184088" y="848393"/>
            <a:ext cx="548640" cy="3657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init</a:t>
            </a:r>
            <a:endParaRPr lang="en-US" dirty="0"/>
          </a:p>
        </p:txBody>
      </p: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09DF87B0-271B-29BB-C4F7-740C98A8826A}"/>
              </a:ext>
            </a:extLst>
          </p:cNvPr>
          <p:cNvSpPr txBox="1"/>
          <p:nvPr/>
        </p:nvSpPr>
        <p:spPr>
          <a:xfrm>
            <a:off x="4822904" y="848393"/>
            <a:ext cx="548640" cy="3657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done</a:t>
            </a:r>
          </a:p>
        </p:txBody>
      </p:sp>
      <p:cxnSp>
        <p:nvCxnSpPr>
          <p:cNvPr id="183" name="直線單箭頭接點 182">
            <a:extLst>
              <a:ext uri="{FF2B5EF4-FFF2-40B4-BE49-F238E27FC236}">
                <a16:creationId xmlns:a16="http://schemas.microsoft.com/office/drawing/2014/main" id="{B7182755-B544-AE80-86AB-B0F5021A36DD}"/>
              </a:ext>
            </a:extLst>
          </p:cNvPr>
          <p:cNvCxnSpPr>
            <a:cxnSpLocks/>
          </p:cNvCxnSpPr>
          <p:nvPr/>
        </p:nvCxnSpPr>
        <p:spPr>
          <a:xfrm flipV="1">
            <a:off x="5097224" y="1214153"/>
            <a:ext cx="0" cy="9804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單箭頭接點 184">
            <a:extLst>
              <a:ext uri="{FF2B5EF4-FFF2-40B4-BE49-F238E27FC236}">
                <a16:creationId xmlns:a16="http://schemas.microsoft.com/office/drawing/2014/main" id="{51D17DEB-1DE0-BE01-62B4-DD6BAD8D16F7}"/>
              </a:ext>
            </a:extLst>
          </p:cNvPr>
          <p:cNvCxnSpPr>
            <a:stCxn id="51" idx="2"/>
          </p:cNvCxnSpPr>
          <p:nvPr/>
        </p:nvCxnSpPr>
        <p:spPr>
          <a:xfrm>
            <a:off x="4458408" y="1214153"/>
            <a:ext cx="0" cy="9804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單箭頭接點 193">
            <a:extLst>
              <a:ext uri="{FF2B5EF4-FFF2-40B4-BE49-F238E27FC236}">
                <a16:creationId xmlns:a16="http://schemas.microsoft.com/office/drawing/2014/main" id="{AF6A5F44-705F-401A-07E4-53E9D211FD14}"/>
              </a:ext>
            </a:extLst>
          </p:cNvPr>
          <p:cNvCxnSpPr/>
          <p:nvPr/>
        </p:nvCxnSpPr>
        <p:spPr>
          <a:xfrm>
            <a:off x="4950957" y="5722620"/>
            <a:ext cx="0" cy="83820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文字方塊 194">
            <a:extLst>
              <a:ext uri="{FF2B5EF4-FFF2-40B4-BE49-F238E27FC236}">
                <a16:creationId xmlns:a16="http://schemas.microsoft.com/office/drawing/2014/main" id="{B2596396-6098-C848-9B18-6C4E3B6324B0}"/>
              </a:ext>
            </a:extLst>
          </p:cNvPr>
          <p:cNvSpPr txBox="1"/>
          <p:nvPr/>
        </p:nvSpPr>
        <p:spPr>
          <a:xfrm rot="16200000">
            <a:off x="4470677" y="597632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priority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589B96E-6EED-C223-CAE9-6555D2C520BA}"/>
              </a:ext>
            </a:extLst>
          </p:cNvPr>
          <p:cNvGrpSpPr/>
          <p:nvPr/>
        </p:nvGrpSpPr>
        <p:grpSpPr>
          <a:xfrm>
            <a:off x="8210670" y="778759"/>
            <a:ext cx="2200815" cy="1258410"/>
            <a:chOff x="8210670" y="778759"/>
            <a:chExt cx="2200815" cy="1258410"/>
          </a:xfrm>
        </p:grpSpPr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64D86AAA-8F80-9D94-20C0-514104AECAFA}"/>
                </a:ext>
              </a:extLst>
            </p:cNvPr>
            <p:cNvSpPr/>
            <p:nvPr/>
          </p:nvSpPr>
          <p:spPr>
            <a:xfrm>
              <a:off x="8210670" y="778759"/>
              <a:ext cx="2200815" cy="369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dirty="0">
                  <a:solidFill>
                    <a:schemeClr val="tx1"/>
                  </a:solidFill>
                  <a:effectLst/>
                  <a:latin typeface="Fira Code" pitchFamily="1" charset="0"/>
                </a:rPr>
                <a:t>Cycles for </a:t>
              </a:r>
              <a:r>
                <a:rPr lang="en-US" sz="1400" b="0" dirty="0" err="1">
                  <a:solidFill>
                    <a:schemeClr val="tx1"/>
                  </a:solidFill>
                  <a:effectLst/>
                  <a:latin typeface="Fira Code" pitchFamily="1" charset="0"/>
                </a:rPr>
                <a:t>main_s</a:t>
              </a:r>
              <a:endParaRPr lang="en-US" sz="1400" b="0" dirty="0">
                <a:solidFill>
                  <a:schemeClr val="tx1"/>
                </a:solidFill>
                <a:effectLst/>
                <a:latin typeface="Fira Code" pitchFamily="1" charset="0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A87A7372-F709-FC97-35F6-6B12E7D9B2DC}"/>
                </a:ext>
              </a:extLst>
            </p:cNvPr>
            <p:cNvSpPr/>
            <p:nvPr/>
          </p:nvSpPr>
          <p:spPr>
            <a:xfrm>
              <a:off x="8210670" y="1204522"/>
              <a:ext cx="2200815" cy="369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dirty="0">
                  <a:solidFill>
                    <a:schemeClr val="tx1"/>
                  </a:solidFill>
                  <a:effectLst/>
                  <a:latin typeface="Fira Code" pitchFamily="1" charset="0"/>
                </a:rPr>
                <a:t>Cycles for </a:t>
              </a:r>
              <a:r>
                <a:rPr lang="en-US" sz="1400" b="0" dirty="0" err="1">
                  <a:solidFill>
                    <a:schemeClr val="tx1"/>
                  </a:solidFill>
                  <a:effectLst/>
                  <a:latin typeface="Fira Code" pitchFamily="1" charset="0"/>
                </a:rPr>
                <a:t>main_lt</a:t>
              </a:r>
              <a:endParaRPr lang="en-US" sz="1400" b="0" dirty="0">
                <a:solidFill>
                  <a:schemeClr val="tx1"/>
                </a:solidFill>
                <a:effectLst/>
                <a:latin typeface="Fira Code" pitchFamily="1" charset="0"/>
              </a:endParaRP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21A9BCF7-8D77-28AD-DCEE-C876D204AACF}"/>
                </a:ext>
              </a:extLst>
            </p:cNvPr>
            <p:cNvSpPr/>
            <p:nvPr/>
          </p:nvSpPr>
          <p:spPr>
            <a:xfrm>
              <a:off x="8336090" y="1667969"/>
              <a:ext cx="1949976" cy="369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Fira Code" pitchFamily="1" charset="0"/>
                </a:rPr>
                <a:t>main</a:t>
              </a:r>
              <a:r>
                <a:rPr lang="en-US" sz="1400" b="0" dirty="0" err="1">
                  <a:solidFill>
                    <a:schemeClr val="tx1"/>
                  </a:solidFill>
                  <a:effectLst/>
                  <a:latin typeface="Fira Code" pitchFamily="1" charset="0"/>
                </a:rPr>
                <a:t>_lt</a:t>
              </a:r>
              <a:r>
                <a:rPr lang="en-US" sz="1400" dirty="0" err="1">
                  <a:solidFill>
                    <a:schemeClr val="tx1"/>
                  </a:solidFill>
                  <a:latin typeface="Fira Code" pitchFamily="1" charset="0"/>
                </a:rPr>
                <a:t>_</a:t>
              </a:r>
              <a:r>
                <a:rPr lang="en-US" sz="1400" b="0" dirty="0" err="1">
                  <a:solidFill>
                    <a:schemeClr val="tx1"/>
                  </a:solidFill>
                  <a:effectLst/>
                  <a:latin typeface="Fira Code" pitchFamily="1" charset="0"/>
                </a:rPr>
                <a:t>waiting</a:t>
              </a:r>
              <a:endParaRPr lang="en-US" sz="1400" b="0" dirty="0">
                <a:solidFill>
                  <a:schemeClr val="tx1"/>
                </a:solidFill>
                <a:effectLst/>
                <a:latin typeface="Fira Code" pitchFamily="1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8955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橢圓 14">
            <a:extLst>
              <a:ext uri="{FF2B5EF4-FFF2-40B4-BE49-F238E27FC236}">
                <a16:creationId xmlns:a16="http://schemas.microsoft.com/office/drawing/2014/main" id="{19277BCA-9D91-0F01-574C-9DC9AD99817B}"/>
              </a:ext>
            </a:extLst>
          </p:cNvPr>
          <p:cNvSpPr/>
          <p:nvPr/>
        </p:nvSpPr>
        <p:spPr>
          <a:xfrm>
            <a:off x="4080233" y="2129044"/>
            <a:ext cx="1395167" cy="95210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A15FD1CB-F20E-035A-84B3-C577C2D04415}"/>
              </a:ext>
            </a:extLst>
          </p:cNvPr>
          <p:cNvSpPr/>
          <p:nvPr/>
        </p:nvSpPr>
        <p:spPr>
          <a:xfrm>
            <a:off x="6641947" y="2129044"/>
            <a:ext cx="1395167" cy="95210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95A934A1-9B72-63FF-EFB2-6654A9F6FD1C}"/>
              </a:ext>
            </a:extLst>
          </p:cNvPr>
          <p:cNvSpPr/>
          <p:nvPr/>
        </p:nvSpPr>
        <p:spPr>
          <a:xfrm>
            <a:off x="4080233" y="4139034"/>
            <a:ext cx="1395167" cy="95210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GREEN</a:t>
            </a: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08671F5B-2B12-99DB-85A5-F525FB0E7C28}"/>
              </a:ext>
            </a:extLst>
          </p:cNvPr>
          <p:cNvSpPr/>
          <p:nvPr/>
        </p:nvSpPr>
        <p:spPr>
          <a:xfrm>
            <a:off x="6641947" y="4139034"/>
            <a:ext cx="1395167" cy="95210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YELLOW</a:t>
            </a:r>
          </a:p>
        </p:txBody>
      </p:sp>
      <p:cxnSp>
        <p:nvCxnSpPr>
          <p:cNvPr id="22" name="接點: 弧形 21">
            <a:extLst>
              <a:ext uri="{FF2B5EF4-FFF2-40B4-BE49-F238E27FC236}">
                <a16:creationId xmlns:a16="http://schemas.microsoft.com/office/drawing/2014/main" id="{0E3A01DB-2EEB-2FFC-AF48-7B46C4ACC34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080233" y="2605098"/>
            <a:ext cx="12700" cy="2009990"/>
          </a:xfrm>
          <a:prstGeom prst="curvedConnector3">
            <a:avLst>
              <a:gd name="adj1" fmla="val -3675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E29FC8AC-6AEF-1737-0E31-6C784047D6D7}"/>
              </a:ext>
            </a:extLst>
          </p:cNvPr>
          <p:cNvGrpSpPr/>
          <p:nvPr/>
        </p:nvGrpSpPr>
        <p:grpSpPr>
          <a:xfrm>
            <a:off x="2074058" y="1345213"/>
            <a:ext cx="2290086" cy="553998"/>
            <a:chOff x="2508818" y="1317311"/>
            <a:chExt cx="2290086" cy="553998"/>
          </a:xfrm>
        </p:grpSpPr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95BE9E9E-2940-74F9-845A-2F3D9E5AE9D2}"/>
                </a:ext>
              </a:extLst>
            </p:cNvPr>
            <p:cNvSpPr txBox="1"/>
            <p:nvPr/>
          </p:nvSpPr>
          <p:spPr>
            <a:xfrm>
              <a:off x="2774524" y="1317311"/>
              <a:ext cx="1758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no cars in main road</a:t>
              </a:r>
            </a:p>
          </p:txBody>
        </p: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F03EDC90-81BE-A486-5ABF-A8B4686AC268}"/>
                </a:ext>
              </a:extLst>
            </p:cNvPr>
            <p:cNvCxnSpPr>
              <a:cxnSpLocks/>
            </p:cNvCxnSpPr>
            <p:nvPr/>
          </p:nvCxnSpPr>
          <p:spPr>
            <a:xfrm>
              <a:off x="2701113" y="1625088"/>
              <a:ext cx="190549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FB7A7BB-D0A8-4F22-2796-6A3719D25A19}"/>
                </a:ext>
              </a:extLst>
            </p:cNvPr>
            <p:cNvSpPr txBox="1"/>
            <p:nvPr/>
          </p:nvSpPr>
          <p:spPr>
            <a:xfrm>
              <a:off x="2508818" y="1625088"/>
              <a:ext cx="22900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Fira Code" pitchFamily="1" charset="0"/>
                </a:rPr>
                <a:t>cnt_in</a:t>
              </a:r>
              <a:r>
                <a:rPr lang="en-US" sz="1000" dirty="0">
                  <a:latin typeface="Fira Code" pitchFamily="1" charset="0"/>
                </a:rPr>
                <a:t> = 2 from upper FSM</a:t>
              </a:r>
            </a:p>
          </p:txBody>
        </p:sp>
      </p:grpSp>
      <p:cxnSp>
        <p:nvCxnSpPr>
          <p:cNvPr id="37" name="接點: 弧形 36">
            <a:extLst>
              <a:ext uri="{FF2B5EF4-FFF2-40B4-BE49-F238E27FC236}">
                <a16:creationId xmlns:a16="http://schemas.microsoft.com/office/drawing/2014/main" id="{A27C6CE7-F9C7-BEF2-AE1A-A7B5BCB5B867}"/>
              </a:ext>
            </a:extLst>
          </p:cNvPr>
          <p:cNvCxnSpPr>
            <a:stCxn id="20" idx="5"/>
            <a:endCxn id="21" idx="3"/>
          </p:cNvCxnSpPr>
          <p:nvPr/>
        </p:nvCxnSpPr>
        <p:spPr>
          <a:xfrm rot="16200000" flipH="1">
            <a:off x="6058673" y="4164118"/>
            <a:ext cx="12700" cy="1575181"/>
          </a:xfrm>
          <a:prstGeom prst="curvedConnector3">
            <a:avLst>
              <a:gd name="adj1" fmla="val 289789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03B84A53-94E9-852B-C93E-EBF5835597D3}"/>
              </a:ext>
            </a:extLst>
          </p:cNvPr>
          <p:cNvGrpSpPr/>
          <p:nvPr/>
        </p:nvGrpSpPr>
        <p:grpSpPr>
          <a:xfrm>
            <a:off x="1194721" y="3052473"/>
            <a:ext cx="2290086" cy="753053"/>
            <a:chOff x="2508818" y="1118256"/>
            <a:chExt cx="2290086" cy="75305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75A75BD3-C1A5-58A7-1BCB-CB9F6679542A}"/>
                </a:ext>
              </a:extLst>
            </p:cNvPr>
            <p:cNvSpPr txBox="1"/>
            <p:nvPr/>
          </p:nvSpPr>
          <p:spPr>
            <a:xfrm>
              <a:off x="2774524" y="1118256"/>
              <a:ext cx="1758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cnt_done</a:t>
              </a:r>
              <a:r>
                <a:rPr lang="en-US" sz="1400" dirty="0"/>
                <a:t> &amp;</a:t>
              </a:r>
            </a:p>
            <a:p>
              <a:pPr algn="ctr"/>
              <a:r>
                <a:rPr lang="en-US" sz="1400" dirty="0" err="1"/>
                <a:t>side_s</a:t>
              </a:r>
              <a:r>
                <a:rPr lang="en-US" sz="1400" dirty="0"/>
                <a:t> cars</a:t>
              </a:r>
            </a:p>
          </p:txBody>
        </p: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69B6958E-63DB-2255-F3C6-5125650EFE73}"/>
                </a:ext>
              </a:extLst>
            </p:cNvPr>
            <p:cNvCxnSpPr>
              <a:cxnSpLocks/>
            </p:cNvCxnSpPr>
            <p:nvPr/>
          </p:nvCxnSpPr>
          <p:spPr>
            <a:xfrm>
              <a:off x="2701113" y="1625088"/>
              <a:ext cx="190549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7A64DFC-12EC-0915-5EC6-952C2C54796C}"/>
                </a:ext>
              </a:extLst>
            </p:cNvPr>
            <p:cNvSpPr txBox="1"/>
            <p:nvPr/>
          </p:nvSpPr>
          <p:spPr>
            <a:xfrm>
              <a:off x="2508818" y="1625088"/>
              <a:ext cx="22900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Fira Code" pitchFamily="1" charset="0"/>
                </a:rPr>
                <a:t>cnt_in</a:t>
              </a:r>
              <a:r>
                <a:rPr lang="en-US" sz="1000" dirty="0">
                  <a:latin typeface="Fira Code" pitchFamily="1" charset="0"/>
                </a:rPr>
                <a:t> = cycles for </a:t>
              </a:r>
              <a:r>
                <a:rPr lang="en-US" sz="1000" dirty="0" err="1">
                  <a:latin typeface="Fira Code" pitchFamily="1" charset="0"/>
                </a:rPr>
                <a:t>side_s</a:t>
              </a:r>
              <a:endParaRPr lang="en-US" sz="1000" dirty="0">
                <a:latin typeface="Fira Code" pitchFamily="1" charset="0"/>
              </a:endParaRPr>
            </a:p>
          </p:txBody>
        </p:sp>
      </p:grpSp>
      <p:cxnSp>
        <p:nvCxnSpPr>
          <p:cNvPr id="44" name="接點: 弧形 43">
            <a:extLst>
              <a:ext uri="{FF2B5EF4-FFF2-40B4-BE49-F238E27FC236}">
                <a16:creationId xmlns:a16="http://schemas.microsoft.com/office/drawing/2014/main" id="{B0B9A8DE-A2C4-58C4-2FCD-07A503D4CE90}"/>
              </a:ext>
            </a:extLst>
          </p:cNvPr>
          <p:cNvCxnSpPr>
            <a:cxnSpLocks/>
          </p:cNvCxnSpPr>
          <p:nvPr/>
        </p:nvCxnSpPr>
        <p:spPr>
          <a:xfrm flipH="1">
            <a:off x="8037114" y="2605098"/>
            <a:ext cx="12700" cy="2009990"/>
          </a:xfrm>
          <a:prstGeom prst="curvedConnector3">
            <a:avLst>
              <a:gd name="adj1" fmla="val -4245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F130B98-0A94-4976-883D-4C2C55AD2C6A}"/>
              </a:ext>
            </a:extLst>
          </p:cNvPr>
          <p:cNvSpPr txBox="1"/>
          <p:nvPr/>
        </p:nvSpPr>
        <p:spPr>
          <a:xfrm>
            <a:off x="4168103" y="796842"/>
            <a:ext cx="548640" cy="3657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init</a:t>
            </a:r>
            <a:endParaRPr lang="en-US" dirty="0"/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4B2CD870-9726-0055-07E9-CDD2AB801DD0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4442423" y="1162602"/>
            <a:ext cx="0" cy="1014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5232424E-555A-BB28-3D3B-999350C6F4A3}"/>
              </a:ext>
            </a:extLst>
          </p:cNvPr>
          <p:cNvSpPr txBox="1"/>
          <p:nvPr/>
        </p:nvSpPr>
        <p:spPr>
          <a:xfrm>
            <a:off x="8583839" y="3456205"/>
            <a:ext cx="898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cnt_done</a:t>
            </a:r>
            <a:endParaRPr lang="en-US" sz="1400" dirty="0"/>
          </a:p>
        </p:txBody>
      </p:sp>
      <p:cxnSp>
        <p:nvCxnSpPr>
          <p:cNvPr id="65" name="接點: 弧形 64">
            <a:extLst>
              <a:ext uri="{FF2B5EF4-FFF2-40B4-BE49-F238E27FC236}">
                <a16:creationId xmlns:a16="http://schemas.microsoft.com/office/drawing/2014/main" id="{1869DC5E-710E-69AE-DD08-32296641B05C}"/>
              </a:ext>
            </a:extLst>
          </p:cNvPr>
          <p:cNvCxnSpPr>
            <a:stCxn id="15" idx="7"/>
            <a:endCxn id="16" idx="1"/>
          </p:cNvCxnSpPr>
          <p:nvPr/>
        </p:nvCxnSpPr>
        <p:spPr>
          <a:xfrm rot="5400000" flipH="1" flipV="1">
            <a:off x="6058673" y="1480887"/>
            <a:ext cx="12700" cy="1575181"/>
          </a:xfrm>
          <a:prstGeom prst="curvedConnector3">
            <a:avLst>
              <a:gd name="adj1" fmla="val 289789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A93EA4A6-1C3C-4CC5-82F1-D88C738C3869}"/>
              </a:ext>
            </a:extLst>
          </p:cNvPr>
          <p:cNvGrpSpPr/>
          <p:nvPr/>
        </p:nvGrpSpPr>
        <p:grpSpPr>
          <a:xfrm>
            <a:off x="4919980" y="904506"/>
            <a:ext cx="2290086" cy="975757"/>
            <a:chOff x="2508818" y="895552"/>
            <a:chExt cx="2290086" cy="975757"/>
          </a:xfrm>
        </p:grpSpPr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F263C4DB-473E-6C4F-A274-F973D7B3ECA4}"/>
                </a:ext>
              </a:extLst>
            </p:cNvPr>
            <p:cNvSpPr txBox="1"/>
            <p:nvPr/>
          </p:nvSpPr>
          <p:spPr>
            <a:xfrm>
              <a:off x="2650983" y="895552"/>
              <a:ext cx="20057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cnt_done</a:t>
              </a:r>
              <a:r>
                <a:rPr lang="en-US" sz="1400" dirty="0"/>
                <a:t> &amp;</a:t>
              </a:r>
            </a:p>
            <a:p>
              <a:pPr algn="ctr"/>
              <a:r>
                <a:rPr lang="en-US" sz="1400" dirty="0"/>
                <a:t>no </a:t>
              </a:r>
              <a:r>
                <a:rPr lang="en-US" sz="1400" dirty="0" err="1"/>
                <a:t>side_s</a:t>
              </a:r>
              <a:r>
                <a:rPr lang="en-US" sz="1400" dirty="0"/>
                <a:t> cars &amp; </a:t>
              </a:r>
            </a:p>
            <a:p>
              <a:pPr algn="ctr"/>
              <a:r>
                <a:rPr lang="en-US" sz="1400" dirty="0" err="1"/>
                <a:t>side_lt</a:t>
              </a:r>
              <a:r>
                <a:rPr lang="en-US" sz="1400" dirty="0"/>
                <a:t> cars</a:t>
              </a:r>
            </a:p>
          </p:txBody>
        </p: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CFCFDF72-8F67-D221-042C-D2AF54CCA5C8}"/>
                </a:ext>
              </a:extLst>
            </p:cNvPr>
            <p:cNvCxnSpPr>
              <a:cxnSpLocks/>
            </p:cNvCxnSpPr>
            <p:nvPr/>
          </p:nvCxnSpPr>
          <p:spPr>
            <a:xfrm>
              <a:off x="2701113" y="1625088"/>
              <a:ext cx="190549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B065E51F-DD4C-324E-FD2A-E76E9E24AFEB}"/>
                </a:ext>
              </a:extLst>
            </p:cNvPr>
            <p:cNvSpPr txBox="1"/>
            <p:nvPr/>
          </p:nvSpPr>
          <p:spPr>
            <a:xfrm>
              <a:off x="2508818" y="1625088"/>
              <a:ext cx="22900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Fira Code" pitchFamily="1" charset="0"/>
                </a:rPr>
                <a:t>cnt_in</a:t>
              </a:r>
              <a:r>
                <a:rPr lang="en-US" sz="1000" dirty="0">
                  <a:latin typeface="Fira Code" pitchFamily="1" charset="0"/>
                </a:rPr>
                <a:t> = cycles for </a:t>
              </a:r>
              <a:r>
                <a:rPr lang="en-US" sz="1000" dirty="0" err="1">
                  <a:latin typeface="Fira Code" pitchFamily="1" charset="0"/>
                </a:rPr>
                <a:t>side_s</a:t>
              </a:r>
              <a:endParaRPr lang="en-US" sz="1000" dirty="0">
                <a:latin typeface="Fira Code" pitchFamily="1" charset="0"/>
              </a:endParaRPr>
            </a:p>
          </p:txBody>
        </p:sp>
      </p:grp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BF196931-C33C-46B9-6E22-5436AD8F13E5}"/>
              </a:ext>
            </a:extLst>
          </p:cNvPr>
          <p:cNvCxnSpPr>
            <a:stCxn id="21" idx="1"/>
            <a:endCxn id="15" idx="5"/>
          </p:cNvCxnSpPr>
          <p:nvPr/>
        </p:nvCxnSpPr>
        <p:spPr>
          <a:xfrm flipH="1" flipV="1">
            <a:off x="5271083" y="2941719"/>
            <a:ext cx="1575181" cy="13367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7C066010-C53B-0FCB-48A1-802FC6C462EF}"/>
              </a:ext>
            </a:extLst>
          </p:cNvPr>
          <p:cNvGrpSpPr/>
          <p:nvPr/>
        </p:nvGrpSpPr>
        <p:grpSpPr>
          <a:xfrm>
            <a:off x="5827780" y="2964587"/>
            <a:ext cx="1018484" cy="553998"/>
            <a:chOff x="5748076" y="3128417"/>
            <a:chExt cx="1018484" cy="553998"/>
          </a:xfrm>
        </p:grpSpPr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1E863933-2FD4-F956-F804-0A5DF7FAA2C1}"/>
                </a:ext>
              </a:extLst>
            </p:cNvPr>
            <p:cNvSpPr txBox="1"/>
            <p:nvPr/>
          </p:nvSpPr>
          <p:spPr>
            <a:xfrm>
              <a:off x="5872689" y="3128417"/>
              <a:ext cx="7692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-</a:t>
              </a:r>
            </a:p>
          </p:txBody>
        </p: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5A8057C4-14F3-605F-EC8E-9816D8C9801B}"/>
                </a:ext>
              </a:extLst>
            </p:cNvPr>
            <p:cNvCxnSpPr>
              <a:cxnSpLocks/>
            </p:cNvCxnSpPr>
            <p:nvPr/>
          </p:nvCxnSpPr>
          <p:spPr>
            <a:xfrm>
              <a:off x="5861603" y="3436194"/>
              <a:ext cx="79143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923959FD-BA4A-6927-D637-BF40B45F9CA8}"/>
                </a:ext>
              </a:extLst>
            </p:cNvPr>
            <p:cNvSpPr txBox="1"/>
            <p:nvPr/>
          </p:nvSpPr>
          <p:spPr>
            <a:xfrm>
              <a:off x="5748076" y="3436194"/>
              <a:ext cx="10184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Fira Code" pitchFamily="1" charset="0"/>
                </a:rPr>
                <a:t>cnt_in</a:t>
              </a:r>
              <a:r>
                <a:rPr lang="en-US" sz="1000" dirty="0">
                  <a:latin typeface="Fira Code" pitchFamily="1" charset="0"/>
                </a:rPr>
                <a:t> = 2</a:t>
              </a:r>
            </a:p>
          </p:txBody>
        </p:sp>
      </p:grp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B44DFAE6-F31E-7635-928C-4CC3FE46F0B1}"/>
              </a:ext>
            </a:extLst>
          </p:cNvPr>
          <p:cNvSpPr txBox="1"/>
          <p:nvPr/>
        </p:nvSpPr>
        <p:spPr>
          <a:xfrm>
            <a:off x="5615617" y="5330088"/>
            <a:ext cx="898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cnt_done</a:t>
            </a:r>
            <a:endParaRPr lang="en-US" sz="1400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86DEC29F-696B-0371-561B-3CE68C869DD5}"/>
              </a:ext>
            </a:extLst>
          </p:cNvPr>
          <p:cNvGrpSpPr/>
          <p:nvPr/>
        </p:nvGrpSpPr>
        <p:grpSpPr>
          <a:xfrm>
            <a:off x="7687622" y="842874"/>
            <a:ext cx="1761027" cy="1312453"/>
            <a:chOff x="7281836" y="479193"/>
            <a:chExt cx="2200815" cy="1640217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1812437F-A866-912A-2399-8ABADC1A58E9}"/>
                </a:ext>
              </a:extLst>
            </p:cNvPr>
            <p:cNvGrpSpPr/>
            <p:nvPr/>
          </p:nvGrpSpPr>
          <p:grpSpPr>
            <a:xfrm>
              <a:off x="7281836" y="479193"/>
              <a:ext cx="2200815" cy="794963"/>
              <a:chOff x="7281836" y="479193"/>
              <a:chExt cx="2200815" cy="794963"/>
            </a:xfrm>
          </p:grpSpPr>
          <p:sp>
            <p:nvSpPr>
              <p:cNvPr id="2" name="矩形: 圓角 1">
                <a:extLst>
                  <a:ext uri="{FF2B5EF4-FFF2-40B4-BE49-F238E27FC236}">
                    <a16:creationId xmlns:a16="http://schemas.microsoft.com/office/drawing/2014/main" id="{0E3CD244-2B81-3D03-DF35-2432F7C45E88}"/>
                  </a:ext>
                </a:extLst>
              </p:cNvPr>
              <p:cNvSpPr/>
              <p:nvPr/>
            </p:nvSpPr>
            <p:spPr>
              <a:xfrm>
                <a:off x="7281836" y="479193"/>
                <a:ext cx="2200815" cy="3692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0" dirty="0">
                    <a:solidFill>
                      <a:schemeClr val="tx1"/>
                    </a:solidFill>
                    <a:effectLst/>
                    <a:latin typeface="Fira Code" pitchFamily="1" charset="0"/>
                  </a:rPr>
                  <a:t>Cycles for </a:t>
                </a:r>
                <a:r>
                  <a:rPr lang="en-US" sz="1100" b="0" dirty="0" err="1">
                    <a:solidFill>
                      <a:schemeClr val="tx1"/>
                    </a:solidFill>
                    <a:effectLst/>
                    <a:latin typeface="Fira Code" pitchFamily="1" charset="0"/>
                  </a:rPr>
                  <a:t>side_s</a:t>
                </a:r>
                <a:endParaRPr lang="en-US" sz="1100" b="0" dirty="0">
                  <a:solidFill>
                    <a:schemeClr val="tx1"/>
                  </a:solidFill>
                  <a:effectLst/>
                  <a:latin typeface="Fira Code" pitchFamily="1" charset="0"/>
                </a:endParaRPr>
              </a:p>
            </p:txBody>
          </p:sp>
          <p:sp>
            <p:nvSpPr>
              <p:cNvPr id="3" name="矩形: 圓角 2">
                <a:extLst>
                  <a:ext uri="{FF2B5EF4-FFF2-40B4-BE49-F238E27FC236}">
                    <a16:creationId xmlns:a16="http://schemas.microsoft.com/office/drawing/2014/main" id="{E97BFFB8-10E8-8351-1E57-DFC96E66939A}"/>
                  </a:ext>
                </a:extLst>
              </p:cNvPr>
              <p:cNvSpPr/>
              <p:nvPr/>
            </p:nvSpPr>
            <p:spPr>
              <a:xfrm>
                <a:off x="7281836" y="904956"/>
                <a:ext cx="2200815" cy="3692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0" dirty="0">
                    <a:solidFill>
                      <a:schemeClr val="tx1"/>
                    </a:solidFill>
                    <a:effectLst/>
                    <a:latin typeface="Fira Code" pitchFamily="1" charset="0"/>
                  </a:rPr>
                  <a:t>Cycles for </a:t>
                </a:r>
                <a:r>
                  <a:rPr lang="en-US" sz="1100" b="0" dirty="0" err="1">
                    <a:solidFill>
                      <a:schemeClr val="tx1"/>
                    </a:solidFill>
                    <a:effectLst/>
                    <a:latin typeface="Fira Code" pitchFamily="1" charset="0"/>
                  </a:rPr>
                  <a:t>side_lt</a:t>
                </a:r>
                <a:endParaRPr lang="en-US" sz="1100" b="0" dirty="0">
                  <a:solidFill>
                    <a:schemeClr val="tx1"/>
                  </a:solidFill>
                  <a:effectLst/>
                  <a:latin typeface="Fira Code" pitchFamily="1" charset="0"/>
                </a:endParaRPr>
              </a:p>
            </p:txBody>
          </p: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5254185C-125F-136B-A527-0EA08DD9533C}"/>
                </a:ext>
              </a:extLst>
            </p:cNvPr>
            <p:cNvGrpSpPr/>
            <p:nvPr/>
          </p:nvGrpSpPr>
          <p:grpSpPr>
            <a:xfrm>
              <a:off x="7407255" y="1324447"/>
              <a:ext cx="1949978" cy="794963"/>
              <a:chOff x="7401624" y="1324447"/>
              <a:chExt cx="1949978" cy="794963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C8BFFA74-B65E-290E-85AF-E048D2ADFC79}"/>
                  </a:ext>
                </a:extLst>
              </p:cNvPr>
              <p:cNvSpPr/>
              <p:nvPr/>
            </p:nvSpPr>
            <p:spPr>
              <a:xfrm>
                <a:off x="7401625" y="1324447"/>
                <a:ext cx="1949976" cy="3692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Fira Code" pitchFamily="1" charset="0"/>
                  </a:rPr>
                  <a:t>side</a:t>
                </a:r>
                <a:r>
                  <a:rPr lang="en-US" sz="1100" b="0" dirty="0" err="1">
                    <a:solidFill>
                      <a:schemeClr val="tx1"/>
                    </a:solidFill>
                    <a:effectLst/>
                    <a:latin typeface="Fira Code" pitchFamily="1" charset="0"/>
                  </a:rPr>
                  <a:t>_s</a:t>
                </a:r>
                <a:r>
                  <a:rPr lang="en-US" sz="1100" dirty="0" err="1">
                    <a:solidFill>
                      <a:schemeClr val="tx1"/>
                    </a:solidFill>
                    <a:latin typeface="Fira Code" pitchFamily="1" charset="0"/>
                  </a:rPr>
                  <a:t>_</a:t>
                </a:r>
                <a:r>
                  <a:rPr lang="en-US" sz="1100" b="0" dirty="0" err="1">
                    <a:solidFill>
                      <a:schemeClr val="tx1"/>
                    </a:solidFill>
                    <a:effectLst/>
                    <a:latin typeface="Fira Code" pitchFamily="1" charset="0"/>
                  </a:rPr>
                  <a:t>waiting</a:t>
                </a:r>
                <a:endParaRPr lang="en-US" sz="1100" b="0" dirty="0">
                  <a:solidFill>
                    <a:schemeClr val="tx1"/>
                  </a:solidFill>
                  <a:effectLst/>
                  <a:latin typeface="Fira Code" pitchFamily="1" charset="0"/>
                </a:endParaRPr>
              </a:p>
            </p:txBody>
          </p:sp>
          <p:sp>
            <p:nvSpPr>
              <p:cNvPr id="5" name="矩形: 圓角 4">
                <a:extLst>
                  <a:ext uri="{FF2B5EF4-FFF2-40B4-BE49-F238E27FC236}">
                    <a16:creationId xmlns:a16="http://schemas.microsoft.com/office/drawing/2014/main" id="{089F4F75-027F-7BA9-3A2C-DC761CB79D78}"/>
                  </a:ext>
                </a:extLst>
              </p:cNvPr>
              <p:cNvSpPr/>
              <p:nvPr/>
            </p:nvSpPr>
            <p:spPr>
              <a:xfrm>
                <a:off x="7401624" y="1750210"/>
                <a:ext cx="1949978" cy="3692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Fira Code" pitchFamily="1" charset="0"/>
                  </a:rPr>
                  <a:t>side</a:t>
                </a:r>
                <a:r>
                  <a:rPr lang="en-US" sz="1100" b="0" dirty="0" err="1">
                    <a:solidFill>
                      <a:schemeClr val="tx1"/>
                    </a:solidFill>
                    <a:effectLst/>
                    <a:latin typeface="Fira Code" pitchFamily="1" charset="0"/>
                  </a:rPr>
                  <a:t>_lt</a:t>
                </a:r>
                <a:r>
                  <a:rPr lang="en-US" sz="1100" dirty="0" err="1">
                    <a:solidFill>
                      <a:schemeClr val="tx1"/>
                    </a:solidFill>
                    <a:latin typeface="Fira Code" pitchFamily="1" charset="0"/>
                  </a:rPr>
                  <a:t>_</a:t>
                </a:r>
                <a:r>
                  <a:rPr lang="en-US" sz="1100" b="0" dirty="0" err="1">
                    <a:solidFill>
                      <a:schemeClr val="tx1"/>
                    </a:solidFill>
                    <a:effectLst/>
                    <a:latin typeface="Fira Code" pitchFamily="1" charset="0"/>
                  </a:rPr>
                  <a:t>waiting</a:t>
                </a:r>
                <a:endParaRPr lang="en-US" sz="1100" b="0" dirty="0">
                  <a:solidFill>
                    <a:schemeClr val="tx1"/>
                  </a:solidFill>
                  <a:effectLst/>
                  <a:latin typeface="Fira Code" pitchFamily="1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71277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群組 58">
            <a:extLst>
              <a:ext uri="{FF2B5EF4-FFF2-40B4-BE49-F238E27FC236}">
                <a16:creationId xmlns:a16="http://schemas.microsoft.com/office/drawing/2014/main" id="{8ABE282B-D856-3497-7481-3D44D7E26BC7}"/>
              </a:ext>
            </a:extLst>
          </p:cNvPr>
          <p:cNvGrpSpPr/>
          <p:nvPr/>
        </p:nvGrpSpPr>
        <p:grpSpPr>
          <a:xfrm>
            <a:off x="4588794" y="1119158"/>
            <a:ext cx="4122544" cy="4166562"/>
            <a:chOff x="4588794" y="1119158"/>
            <a:chExt cx="4122544" cy="4166562"/>
          </a:xfrm>
        </p:grpSpPr>
        <p:sp>
          <p:nvSpPr>
            <p:cNvPr id="8" name="雲朵形 7">
              <a:extLst>
                <a:ext uri="{FF2B5EF4-FFF2-40B4-BE49-F238E27FC236}">
                  <a16:creationId xmlns:a16="http://schemas.microsoft.com/office/drawing/2014/main" id="{4B57897A-9467-B980-66EA-5F31DFCC7075}"/>
                </a:ext>
              </a:extLst>
            </p:cNvPr>
            <p:cNvSpPr/>
            <p:nvPr/>
          </p:nvSpPr>
          <p:spPr>
            <a:xfrm>
              <a:off x="7111086" y="3502418"/>
              <a:ext cx="1600252" cy="904973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FSM for 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counter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雲朵形 8">
              <a:extLst>
                <a:ext uri="{FF2B5EF4-FFF2-40B4-BE49-F238E27FC236}">
                  <a16:creationId xmlns:a16="http://schemas.microsoft.com/office/drawing/2014/main" id="{50DC64B7-7C0D-2EF3-67EE-6B987EA35564}"/>
                </a:ext>
              </a:extLst>
            </p:cNvPr>
            <p:cNvSpPr/>
            <p:nvPr/>
          </p:nvSpPr>
          <p:spPr>
            <a:xfrm>
              <a:off x="4699280" y="2811904"/>
              <a:ext cx="1724002" cy="974954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FSM for 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main light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雲朵形 9">
              <a:extLst>
                <a:ext uri="{FF2B5EF4-FFF2-40B4-BE49-F238E27FC236}">
                  <a16:creationId xmlns:a16="http://schemas.microsoft.com/office/drawing/2014/main" id="{2826DD0A-AB6F-8E1D-1F99-401327AC0436}"/>
                </a:ext>
              </a:extLst>
            </p:cNvPr>
            <p:cNvSpPr/>
            <p:nvPr/>
          </p:nvSpPr>
          <p:spPr>
            <a:xfrm>
              <a:off x="4699280" y="4310766"/>
              <a:ext cx="1724002" cy="974954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FSM for 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side light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AD3886CF-C8B2-1C3A-FA4E-97407D6B1B5F}"/>
                </a:ext>
              </a:extLst>
            </p:cNvPr>
            <p:cNvGrpSpPr/>
            <p:nvPr/>
          </p:nvGrpSpPr>
          <p:grpSpPr>
            <a:xfrm>
              <a:off x="5453140" y="2219076"/>
              <a:ext cx="216283" cy="648572"/>
              <a:chOff x="5363318" y="2219076"/>
              <a:chExt cx="216283" cy="648572"/>
            </a:xfrm>
          </p:grpSpPr>
          <p:cxnSp>
            <p:nvCxnSpPr>
              <p:cNvPr id="13" name="直線單箭頭接點 12">
                <a:extLst>
                  <a:ext uri="{FF2B5EF4-FFF2-40B4-BE49-F238E27FC236}">
                    <a16:creationId xmlns:a16="http://schemas.microsoft.com/office/drawing/2014/main" id="{4E75C011-B79E-6E89-2A35-97CD08C456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3318" y="2219076"/>
                <a:ext cx="0" cy="6485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>
                <a:extLst>
                  <a:ext uri="{FF2B5EF4-FFF2-40B4-BE49-F238E27FC236}">
                    <a16:creationId xmlns:a16="http://schemas.microsoft.com/office/drawing/2014/main" id="{AB8970C0-C4FF-D951-6389-F5A3541C8D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9601" y="2219076"/>
                <a:ext cx="0" cy="6485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F4070A98-D77E-C713-C732-A4F802B000F0}"/>
                </a:ext>
              </a:extLst>
            </p:cNvPr>
            <p:cNvCxnSpPr>
              <a:stCxn id="9" idx="1"/>
              <a:endCxn id="10" idx="3"/>
            </p:cNvCxnSpPr>
            <p:nvPr/>
          </p:nvCxnSpPr>
          <p:spPr>
            <a:xfrm>
              <a:off x="5561281" y="3785820"/>
              <a:ext cx="0" cy="5806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6460B3D6-B84B-7F61-6DA1-4BBA4DBEC93D}"/>
                </a:ext>
              </a:extLst>
            </p:cNvPr>
            <p:cNvGrpSpPr/>
            <p:nvPr/>
          </p:nvGrpSpPr>
          <p:grpSpPr>
            <a:xfrm rot="17792568">
              <a:off x="6659043" y="3156606"/>
              <a:ext cx="216283" cy="866043"/>
              <a:chOff x="5363318" y="2219076"/>
              <a:chExt cx="216283" cy="648572"/>
            </a:xfrm>
          </p:grpSpPr>
          <p:cxnSp>
            <p:nvCxnSpPr>
              <p:cNvPr id="51" name="直線單箭頭接點 50">
                <a:extLst>
                  <a:ext uri="{FF2B5EF4-FFF2-40B4-BE49-F238E27FC236}">
                    <a16:creationId xmlns:a16="http://schemas.microsoft.com/office/drawing/2014/main" id="{38D7D0E1-03DD-55FE-327D-252D0E215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3318" y="2219076"/>
                <a:ext cx="0" cy="6485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單箭頭接點 51">
                <a:extLst>
                  <a:ext uri="{FF2B5EF4-FFF2-40B4-BE49-F238E27FC236}">
                    <a16:creationId xmlns:a16="http://schemas.microsoft.com/office/drawing/2014/main" id="{391BA8A9-89C8-2001-E07C-27446ADD48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9601" y="2219076"/>
                <a:ext cx="0" cy="6485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9302316B-91FE-9286-1A0C-EE4768C50315}"/>
                </a:ext>
              </a:extLst>
            </p:cNvPr>
            <p:cNvGrpSpPr/>
            <p:nvPr/>
          </p:nvGrpSpPr>
          <p:grpSpPr>
            <a:xfrm rot="3721708">
              <a:off x="6700239" y="4058490"/>
              <a:ext cx="216283" cy="866043"/>
              <a:chOff x="5363318" y="2219076"/>
              <a:chExt cx="216283" cy="648572"/>
            </a:xfrm>
          </p:grpSpPr>
          <p:cxnSp>
            <p:nvCxnSpPr>
              <p:cNvPr id="55" name="直線單箭頭接點 54">
                <a:extLst>
                  <a:ext uri="{FF2B5EF4-FFF2-40B4-BE49-F238E27FC236}">
                    <a16:creationId xmlns:a16="http://schemas.microsoft.com/office/drawing/2014/main" id="{7EA8CE33-684F-B447-3BB9-73CC01F706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3318" y="2219076"/>
                <a:ext cx="0" cy="6485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單箭頭接點 55">
                <a:extLst>
                  <a:ext uri="{FF2B5EF4-FFF2-40B4-BE49-F238E27FC236}">
                    <a16:creationId xmlns:a16="http://schemas.microsoft.com/office/drawing/2014/main" id="{0C6BA2C5-602D-C5B6-64F0-A97E6A4E4D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9601" y="2219076"/>
                <a:ext cx="0" cy="6485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雲朵形 57">
              <a:extLst>
                <a:ext uri="{FF2B5EF4-FFF2-40B4-BE49-F238E27FC236}">
                  <a16:creationId xmlns:a16="http://schemas.microsoft.com/office/drawing/2014/main" id="{BF9DD1D1-BAC4-0DB2-7196-4F2F7F400639}"/>
                </a:ext>
              </a:extLst>
            </p:cNvPr>
            <p:cNvSpPr/>
            <p:nvPr/>
          </p:nvSpPr>
          <p:spPr>
            <a:xfrm>
              <a:off x="4588794" y="1119158"/>
              <a:ext cx="1944974" cy="1099918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FSM for 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Enabling TL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1928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箭號: 向下 39">
            <a:extLst>
              <a:ext uri="{FF2B5EF4-FFF2-40B4-BE49-F238E27FC236}">
                <a16:creationId xmlns:a16="http://schemas.microsoft.com/office/drawing/2014/main" id="{4CCEB4B3-D978-6572-BF7D-9274963D91F9}"/>
              </a:ext>
            </a:extLst>
          </p:cNvPr>
          <p:cNvSpPr/>
          <p:nvPr/>
        </p:nvSpPr>
        <p:spPr>
          <a:xfrm rot="16200000">
            <a:off x="1951886" y="3134926"/>
            <a:ext cx="475216" cy="69335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箭號: 向下 29">
            <a:extLst>
              <a:ext uri="{FF2B5EF4-FFF2-40B4-BE49-F238E27FC236}">
                <a16:creationId xmlns:a16="http://schemas.microsoft.com/office/drawing/2014/main" id="{1164A3BF-C455-D2E8-9A62-69B1DC5E8235}"/>
              </a:ext>
            </a:extLst>
          </p:cNvPr>
          <p:cNvSpPr/>
          <p:nvPr/>
        </p:nvSpPr>
        <p:spPr>
          <a:xfrm>
            <a:off x="3208106" y="3888074"/>
            <a:ext cx="475216" cy="69335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箭號: 向下 27">
            <a:extLst>
              <a:ext uri="{FF2B5EF4-FFF2-40B4-BE49-F238E27FC236}">
                <a16:creationId xmlns:a16="http://schemas.microsoft.com/office/drawing/2014/main" id="{F8A89559-313E-638E-3872-FEAF62751001}"/>
              </a:ext>
            </a:extLst>
          </p:cNvPr>
          <p:cNvSpPr/>
          <p:nvPr/>
        </p:nvSpPr>
        <p:spPr>
          <a:xfrm>
            <a:off x="8286043" y="3888074"/>
            <a:ext cx="475216" cy="69335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箭號: 向下 26">
            <a:extLst>
              <a:ext uri="{FF2B5EF4-FFF2-40B4-BE49-F238E27FC236}">
                <a16:creationId xmlns:a16="http://schemas.microsoft.com/office/drawing/2014/main" id="{4023F1CF-483C-0B01-98AE-73F87F3D12E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808183" y="3888074"/>
            <a:ext cx="475216" cy="69335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雲朵形 7">
            <a:extLst>
              <a:ext uri="{FF2B5EF4-FFF2-40B4-BE49-F238E27FC236}">
                <a16:creationId xmlns:a16="http://schemas.microsoft.com/office/drawing/2014/main" id="{4B57897A-9467-B980-66EA-5F31DFCC7075}"/>
              </a:ext>
            </a:extLst>
          </p:cNvPr>
          <p:cNvSpPr/>
          <p:nvPr/>
        </p:nvSpPr>
        <p:spPr>
          <a:xfrm>
            <a:off x="6490460" y="1582587"/>
            <a:ext cx="1600252" cy="904973"/>
          </a:xfrm>
          <a:prstGeom prst="clou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FSM for 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counter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雲朵形 8">
            <a:extLst>
              <a:ext uri="{FF2B5EF4-FFF2-40B4-BE49-F238E27FC236}">
                <a16:creationId xmlns:a16="http://schemas.microsoft.com/office/drawing/2014/main" id="{50DC64B7-7C0D-2EF3-67EE-6B987EA35564}"/>
              </a:ext>
            </a:extLst>
          </p:cNvPr>
          <p:cNvSpPr/>
          <p:nvPr/>
        </p:nvSpPr>
        <p:spPr>
          <a:xfrm>
            <a:off x="5183790" y="2994126"/>
            <a:ext cx="1724002" cy="974954"/>
          </a:xfrm>
          <a:prstGeom prst="clou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FSM for 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main light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雲朵形 9">
            <a:extLst>
              <a:ext uri="{FF2B5EF4-FFF2-40B4-BE49-F238E27FC236}">
                <a16:creationId xmlns:a16="http://schemas.microsoft.com/office/drawing/2014/main" id="{2826DD0A-AB6F-8E1D-1F99-401327AC0436}"/>
              </a:ext>
            </a:extLst>
          </p:cNvPr>
          <p:cNvSpPr/>
          <p:nvPr/>
        </p:nvSpPr>
        <p:spPr>
          <a:xfrm>
            <a:off x="7673380" y="2994126"/>
            <a:ext cx="1724002" cy="974954"/>
          </a:xfrm>
          <a:prstGeom prst="clou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FSM for 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side light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AD3886CF-C8B2-1C3A-FA4E-97407D6B1B5F}"/>
              </a:ext>
            </a:extLst>
          </p:cNvPr>
          <p:cNvGrpSpPr/>
          <p:nvPr/>
        </p:nvGrpSpPr>
        <p:grpSpPr>
          <a:xfrm rot="5400000">
            <a:off x="4692853" y="3157317"/>
            <a:ext cx="216283" cy="648572"/>
            <a:chOff x="5363318" y="2219076"/>
            <a:chExt cx="216283" cy="648572"/>
          </a:xfrm>
        </p:grpSpPr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4E75C011-B79E-6E89-2A35-97CD08C4564B}"/>
                </a:ext>
              </a:extLst>
            </p:cNvPr>
            <p:cNvCxnSpPr>
              <a:cxnSpLocks/>
            </p:cNvCxnSpPr>
            <p:nvPr/>
          </p:nvCxnSpPr>
          <p:spPr>
            <a:xfrm>
              <a:off x="5363318" y="2219076"/>
              <a:ext cx="0" cy="6485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AB8970C0-C4FF-D951-6389-F5A3541C8D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9601" y="2219076"/>
              <a:ext cx="0" cy="6485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雲朵形 57">
            <a:extLst>
              <a:ext uri="{FF2B5EF4-FFF2-40B4-BE49-F238E27FC236}">
                <a16:creationId xmlns:a16="http://schemas.microsoft.com/office/drawing/2014/main" id="{BF9DD1D1-BAC4-0DB2-7196-4F2F7F400639}"/>
              </a:ext>
            </a:extLst>
          </p:cNvPr>
          <p:cNvSpPr/>
          <p:nvPr/>
        </p:nvSpPr>
        <p:spPr>
          <a:xfrm>
            <a:off x="2473227" y="2931644"/>
            <a:ext cx="1944974" cy="1099918"/>
          </a:xfrm>
          <a:prstGeom prst="clou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FSM for 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Enabling TL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FAE937A-9A42-CE52-E197-B4ECCF3FF57C}"/>
              </a:ext>
            </a:extLst>
          </p:cNvPr>
          <p:cNvGrpSpPr/>
          <p:nvPr/>
        </p:nvGrpSpPr>
        <p:grpSpPr>
          <a:xfrm rot="12512464">
            <a:off x="6632139" y="2475867"/>
            <a:ext cx="166496" cy="499276"/>
            <a:chOff x="5363318" y="2219076"/>
            <a:chExt cx="216283" cy="648572"/>
          </a:xfrm>
        </p:grpSpPr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C7683DF3-C235-C290-A08E-404A8BB2A2E6}"/>
                </a:ext>
              </a:extLst>
            </p:cNvPr>
            <p:cNvCxnSpPr>
              <a:cxnSpLocks/>
            </p:cNvCxnSpPr>
            <p:nvPr/>
          </p:nvCxnSpPr>
          <p:spPr>
            <a:xfrm>
              <a:off x="5363318" y="2219076"/>
              <a:ext cx="0" cy="6485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C25C45B8-D28B-764F-F9B3-D79195BBD7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9601" y="2219076"/>
              <a:ext cx="0" cy="6485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7FEDB885-E574-A007-2772-E2CC9FEB0AE4}"/>
              </a:ext>
            </a:extLst>
          </p:cNvPr>
          <p:cNvGrpSpPr/>
          <p:nvPr/>
        </p:nvGrpSpPr>
        <p:grpSpPr>
          <a:xfrm rot="9087536" flipV="1">
            <a:off x="7918395" y="2475868"/>
            <a:ext cx="166496" cy="499276"/>
            <a:chOff x="5363318" y="2219076"/>
            <a:chExt cx="216283" cy="648572"/>
          </a:xfrm>
        </p:grpSpPr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AA5511DB-099F-BAC9-F90D-06DE41ECA512}"/>
                </a:ext>
              </a:extLst>
            </p:cNvPr>
            <p:cNvCxnSpPr>
              <a:cxnSpLocks/>
            </p:cNvCxnSpPr>
            <p:nvPr/>
          </p:nvCxnSpPr>
          <p:spPr>
            <a:xfrm>
              <a:off x="5363318" y="2219076"/>
              <a:ext cx="0" cy="6485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5C4CE548-E046-E8F1-D009-9CDBCF699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9601" y="2219076"/>
              <a:ext cx="0" cy="6485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911E1E4F-6747-C087-0977-12A29A1C615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765263" y="4581427"/>
            <a:ext cx="6561056" cy="69335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13F85FBC-6DFB-8D2A-5E2A-60439E301C0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212337" y="2931691"/>
            <a:ext cx="630550" cy="10998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Input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F303850-A9FC-106B-9AE3-DD746F33073B}"/>
              </a:ext>
            </a:extLst>
          </p:cNvPr>
          <p:cNvSpPr txBox="1"/>
          <p:nvPr/>
        </p:nvSpPr>
        <p:spPr>
          <a:xfrm>
            <a:off x="2855649" y="4608974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effectLst/>
                <a:latin typeface="Fira Code" pitchFamily="1" charset="0"/>
              </a:rPr>
              <a:t>out_valid</a:t>
            </a:r>
            <a:endParaRPr lang="en-US" sz="1400" b="0" dirty="0">
              <a:solidFill>
                <a:schemeClr val="bg1">
                  <a:lumMod val="50000"/>
                </a:schemeClr>
              </a:solidFill>
              <a:effectLst/>
              <a:latin typeface="Fira Code" pitchFamily="1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4A404EE-55B6-FBC5-6428-4FD18D72EE6D}"/>
              </a:ext>
            </a:extLst>
          </p:cNvPr>
          <p:cNvSpPr txBox="1"/>
          <p:nvPr/>
        </p:nvSpPr>
        <p:spPr>
          <a:xfrm>
            <a:off x="5455726" y="4608974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Fira Code" pitchFamily="1" charset="0"/>
              </a:rPr>
              <a:t>light_main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Fira Code" pitchFamily="1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4D709694-EF10-3C22-2DD1-B4F8D82B2D59}"/>
              </a:ext>
            </a:extLst>
          </p:cNvPr>
          <p:cNvSpPr txBox="1"/>
          <p:nvPr/>
        </p:nvSpPr>
        <p:spPr>
          <a:xfrm>
            <a:off x="7878282" y="4608974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Fira Code" pitchFamily="1" charset="0"/>
              </a:rPr>
              <a:t>light_side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Fira Code" pitchFamily="1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DB2EEDD-F81B-8829-F82C-474885477C25}"/>
              </a:ext>
            </a:extLst>
          </p:cNvPr>
          <p:cNvSpPr txBox="1"/>
          <p:nvPr/>
        </p:nvSpPr>
        <p:spPr>
          <a:xfrm>
            <a:off x="1349208" y="1512982"/>
            <a:ext cx="3253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Hierarchical view</a:t>
            </a:r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5D527DB2-3A13-4188-48CB-BAEC6AC87607}"/>
              </a:ext>
            </a:extLst>
          </p:cNvPr>
          <p:cNvGrpSpPr/>
          <p:nvPr/>
        </p:nvGrpSpPr>
        <p:grpSpPr>
          <a:xfrm rot="5400000">
            <a:off x="7182444" y="3157319"/>
            <a:ext cx="216283" cy="648572"/>
            <a:chOff x="5363318" y="2219076"/>
            <a:chExt cx="216283" cy="648572"/>
          </a:xfrm>
        </p:grpSpPr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293ED0E7-F88B-2AC3-856E-C0C2BD9FFF26}"/>
                </a:ext>
              </a:extLst>
            </p:cNvPr>
            <p:cNvCxnSpPr>
              <a:cxnSpLocks/>
            </p:cNvCxnSpPr>
            <p:nvPr/>
          </p:nvCxnSpPr>
          <p:spPr>
            <a:xfrm>
              <a:off x="5363318" y="2219076"/>
              <a:ext cx="0" cy="6485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49C32C5B-A441-DDB3-9F2D-EEEA3EA6DB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9601" y="2219076"/>
              <a:ext cx="0" cy="6485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6568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BE30E27A-92EC-1CCC-5D90-DBFC0824BDE3}"/>
              </a:ext>
            </a:extLst>
          </p:cNvPr>
          <p:cNvGrpSpPr/>
          <p:nvPr/>
        </p:nvGrpSpPr>
        <p:grpSpPr>
          <a:xfrm>
            <a:off x="1249201" y="0"/>
            <a:ext cx="9693598" cy="6857999"/>
            <a:chOff x="1249201" y="0"/>
            <a:chExt cx="9693598" cy="6857999"/>
          </a:xfrm>
        </p:grpSpPr>
        <p:pic>
          <p:nvPicPr>
            <p:cNvPr id="3" name="圖片 2" descr="一張含有 圖表 的圖片&#10;&#10;自動產生的描述">
              <a:extLst>
                <a:ext uri="{FF2B5EF4-FFF2-40B4-BE49-F238E27FC236}">
                  <a16:creationId xmlns:a16="http://schemas.microsoft.com/office/drawing/2014/main" id="{F41115C2-DDCE-C565-A9FC-0BC191662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667000" y="-1417799"/>
              <a:ext cx="6857999" cy="9693598"/>
            </a:xfrm>
            <a:prstGeom prst="rect">
              <a:avLst/>
            </a:prstGeom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C1BDD428-3021-D354-95B0-01985FA40705}"/>
                </a:ext>
              </a:extLst>
            </p:cNvPr>
            <p:cNvSpPr txBox="1"/>
            <p:nvPr/>
          </p:nvSpPr>
          <p:spPr>
            <a:xfrm>
              <a:off x="3694176" y="4043172"/>
              <a:ext cx="7518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</a:rPr>
                <a:t>counter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00D86485-FBF1-DA78-A6AE-769E1D31AFFF}"/>
                </a:ext>
              </a:extLst>
            </p:cNvPr>
            <p:cNvSpPr txBox="1"/>
            <p:nvPr/>
          </p:nvSpPr>
          <p:spPr>
            <a:xfrm>
              <a:off x="4018801" y="2814828"/>
              <a:ext cx="85449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FSM for </a:t>
              </a:r>
            </a:p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side light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E256C36E-EE64-8374-131E-083137F0086B}"/>
                </a:ext>
              </a:extLst>
            </p:cNvPr>
            <p:cNvSpPr txBox="1"/>
            <p:nvPr/>
          </p:nvSpPr>
          <p:spPr>
            <a:xfrm>
              <a:off x="7414273" y="2021586"/>
              <a:ext cx="85449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FSM for </a:t>
              </a:r>
            </a:p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main light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202A53DB-8AB1-F280-E564-C40DBF5F522B}"/>
                </a:ext>
              </a:extLst>
            </p:cNvPr>
            <p:cNvSpPr txBox="1"/>
            <p:nvPr/>
          </p:nvSpPr>
          <p:spPr>
            <a:xfrm>
              <a:off x="5248656" y="2942028"/>
              <a:ext cx="7136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>
                  <a:solidFill>
                    <a:srgbClr val="FF0000"/>
                  </a:solidFill>
                </a:rPr>
                <a:t>Storage</a:t>
              </a:r>
            </a:p>
            <a:p>
              <a:r>
                <a:rPr lang="en-US" altLang="zh-TW" sz="1100" dirty="0">
                  <a:solidFill>
                    <a:srgbClr val="FF0000"/>
                  </a:solidFill>
                </a:rPr>
                <a:t>Elements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2EADE90-931D-8563-0AC6-3259D953C1AB}"/>
                </a:ext>
              </a:extLst>
            </p:cNvPr>
            <p:cNvSpPr txBox="1"/>
            <p:nvPr/>
          </p:nvSpPr>
          <p:spPr>
            <a:xfrm>
              <a:off x="8918448" y="1021788"/>
              <a:ext cx="59182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>
                  <a:solidFill>
                    <a:srgbClr val="FF0000"/>
                  </a:solidFill>
                </a:rPr>
                <a:t>Output</a:t>
              </a:r>
            </a:p>
            <a:p>
              <a:r>
                <a:rPr lang="en-US" sz="1100" dirty="0">
                  <a:solidFill>
                    <a:srgbClr val="FF0000"/>
                  </a:solidFill>
                </a:rPr>
                <a:t>Logic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409269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63.7372"/>
  <p:tag name="RMOST" val="401.1558"/>
  <p:tag name="TMOST" val="378.1476"/>
  <p:tag name="BMOST" val="432.742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24.1372"/>
  <p:tag name="RMOST" val="640.7559"/>
  <p:tag name="TMOST" val="432.7423"/>
  <p:tag name="BMOST" val="487.336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24.1372"/>
  <p:tag name="RMOST" val="640.7559"/>
  <p:tag name="TMOST" val="432.7423"/>
  <p:tag name="BMOST" val="487.336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365</Words>
  <Application>Microsoft Office PowerPoint</Application>
  <PresentationFormat>寬螢幕</PresentationFormat>
  <Paragraphs>111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Fira Code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cz Li</dc:creator>
  <cp:lastModifiedBy>cz Li</cp:lastModifiedBy>
  <cp:revision>35</cp:revision>
  <dcterms:created xsi:type="dcterms:W3CDTF">2023-04-12T15:55:44Z</dcterms:created>
  <dcterms:modified xsi:type="dcterms:W3CDTF">2023-04-12T21:08:23Z</dcterms:modified>
</cp:coreProperties>
</file>