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252E-17C5-5A6E-EB3C-DFF8E0430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E9C266-B6A8-F63B-0F0C-1EC9E6EA5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CF202-FF05-3DA8-C722-B01A7D73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8C8A5E-9B5D-DA7D-702C-8B0FF45A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B0ED8-8B8D-FD8D-3500-4C9676B3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4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E3A4B-D982-2F81-40C1-780495E8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9C9D07-8236-2B6C-498D-DEB54F47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2D7129-F19F-C908-CA5D-F9F6BF34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096458-EAB8-D197-A3BA-C4CBAC35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572A7-0704-44A3-824E-D3A9B8F7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54EE4A-1E66-04D0-FB50-32C1161C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65AFA7-A8E0-BA56-2A2F-4C3E14515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84BEF-1095-863E-5674-011F08CA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DEEAB6-2D19-0C12-69B6-F8F42C01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FA595-7709-9619-5C93-995E1ACA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F0FD3-DAC8-CE4D-8B5D-A2C32573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25EEE-8E7A-7AF6-DBED-A0106693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61FB1-BD03-1FD5-2B98-4204D488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A9450-6D67-5C8C-1B70-18892846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B86ED-5250-DF39-2148-E2ED4BD3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3305B-ED1C-11DC-3C5D-AFD22AEE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C3C112-0470-AA78-F21C-5BB2A7E9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1AEE1-67F5-578E-B232-28D038F6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585CA-C698-89FA-DBD2-C1AD7ABD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353976-DF54-6138-2F02-5861C757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0925A-7AC1-6667-0B56-6841AAA0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DC8F3-866C-7688-2FE6-6D3F9EB80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82A1A6-BD21-63F7-6A89-04E0F875C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5A0CFE-8B84-E0F8-610B-E2DAE783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6FC32D-370C-A26B-6365-98A6D92B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0AF6C2-307D-6CAB-7F38-EB31DEBB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2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4A282-1C48-6C64-DE6C-BAE1DA9F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F2A47E-0F76-F286-7976-C07F66C0E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475908-B11A-487A-E295-EA8E7611D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2C3C25-31E5-ABBF-7790-CC23FBD5C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D4F170-AB65-2BC6-C49C-5DB9C52F8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FE7B5B-CC5F-7DB9-56BA-41AE7BC4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805D51-F228-9E14-E052-78B6AA4B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E4465B-A06C-8869-4CF5-B3695BBA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4BB0A-F1D5-F213-D153-F0F69A7B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B2BC23-F8E4-DA11-1453-1176E8B8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853F3B-E11B-4C6A-B351-1644EC87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1AAAC8-AE62-D210-8F25-4122E41A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470304-2144-B3A1-D21B-0FF697EE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51ACAB-0D90-8E7A-2338-8E6BB2FF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965BA2-4243-1679-3F72-31CC5147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FF180-114D-5EFE-557E-060099B5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0AEC5-6050-AC23-2BDF-74CB5401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131944-6B2C-5081-1604-35C33A8F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68A9F1-A60A-2B32-D28A-DF5701B8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B1386E-5F79-CA1A-952E-6F18867F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49862B-5E03-789D-D78D-F42BA671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54C67-539D-A3F8-C623-13EFC588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6E455B-80A0-DFBC-1784-6A0C4DEBF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749026-4CFD-4DE6-57E0-57EE2753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CE26EF-EBAA-76E5-2536-E95A06D9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34D854-1068-5616-5EF2-9DDD1F11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28F1EC-C83B-9984-ABB3-8F5B3A07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EFC7C7-BFC9-D79F-CAE8-5760DFDA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CD1740-B120-A56A-A551-505163FC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903D1-1CAC-88CC-1303-545137A9F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70477-DCB6-4D00-B5E1-656509CB280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AD0FAA-4902-C577-763F-51816A059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41E83-07DE-704E-E400-3AD2976E3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2EAA-1D67-4575-8D04-F716A26A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5.png"/><Relationship Id="rId4" Type="http://schemas.openxmlformats.org/officeDocument/2006/relationships/tags" Target="../tags/tag16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群組 94">
            <a:extLst>
              <a:ext uri="{FF2B5EF4-FFF2-40B4-BE49-F238E27FC236}">
                <a16:creationId xmlns:a16="http://schemas.microsoft.com/office/drawing/2014/main" id="{F770F517-E7B5-6D26-6939-6871DCD84787}"/>
              </a:ext>
            </a:extLst>
          </p:cNvPr>
          <p:cNvGrpSpPr/>
          <p:nvPr/>
        </p:nvGrpSpPr>
        <p:grpSpPr>
          <a:xfrm>
            <a:off x="1793685" y="690617"/>
            <a:ext cx="9000556" cy="5441274"/>
            <a:chOff x="1793685" y="690617"/>
            <a:chExt cx="9000556" cy="544127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F429156-C6A8-B66E-3D68-792C14BC93DC}"/>
                </a:ext>
              </a:extLst>
            </p:cNvPr>
            <p:cNvSpPr/>
            <p:nvPr/>
          </p:nvSpPr>
          <p:spPr>
            <a:xfrm>
              <a:off x="4011642" y="1550537"/>
              <a:ext cx="1514024" cy="12254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IDLE</a:t>
              </a: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13BA1B2-2BBD-A619-89DB-4CBCF745D05F}"/>
                </a:ext>
              </a:extLst>
            </p:cNvPr>
            <p:cNvSpPr/>
            <p:nvPr/>
          </p:nvSpPr>
          <p:spPr>
            <a:xfrm>
              <a:off x="6437552" y="1550537"/>
              <a:ext cx="1517904" cy="12254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PXL_IN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6C96314-72BC-055A-8BEA-14E7797CF4F3}"/>
                </a:ext>
              </a:extLst>
            </p:cNvPr>
            <p:cNvSpPr/>
            <p:nvPr/>
          </p:nvSpPr>
          <p:spPr>
            <a:xfrm>
              <a:off x="6437552" y="3452395"/>
              <a:ext cx="1517904" cy="12254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STAT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8B58058-9D26-E41C-9E28-47DCBD164795}"/>
                </a:ext>
              </a:extLst>
            </p:cNvPr>
            <p:cNvSpPr/>
            <p:nvPr/>
          </p:nvSpPr>
          <p:spPr>
            <a:xfrm>
              <a:off x="4011642" y="3452395"/>
              <a:ext cx="1514024" cy="12254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DUMP</a:t>
              </a:r>
            </a:p>
          </p:txBody>
        </p:sp>
        <p:cxnSp>
          <p:nvCxnSpPr>
            <p:cNvPr id="3" name="接點: 弧形 2">
              <a:extLst>
                <a:ext uri="{FF2B5EF4-FFF2-40B4-BE49-F238E27FC236}">
                  <a16:creationId xmlns:a16="http://schemas.microsoft.com/office/drawing/2014/main" id="{53CEE94C-B23A-F3C3-5B0F-1B94132D1358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5981893" y="1052054"/>
              <a:ext cx="12700" cy="1355902"/>
            </a:xfrm>
            <a:prstGeom prst="curvedConnector3">
              <a:avLst>
                <a:gd name="adj1" fmla="val 32131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34AEF306-49D5-4B15-7EA7-BABE9C68BABF}"/>
                </a:ext>
              </a:extLst>
            </p:cNvPr>
            <p:cNvGrpSpPr/>
            <p:nvPr/>
          </p:nvGrpSpPr>
          <p:grpSpPr>
            <a:xfrm>
              <a:off x="5358231" y="690617"/>
              <a:ext cx="1252138" cy="646331"/>
              <a:chOff x="5104969" y="622170"/>
              <a:chExt cx="1252138" cy="646331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2015F30-33F8-E11E-BB2F-A14ED2893822}"/>
                  </a:ext>
                </a:extLst>
              </p:cNvPr>
              <p:cNvSpPr txBox="1"/>
              <p:nvPr/>
            </p:nvSpPr>
            <p:spPr>
              <a:xfrm>
                <a:off x="5104969" y="622170"/>
                <a:ext cx="1252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in_valid</a:t>
                </a:r>
                <a:endParaRPr lang="en-US" dirty="0"/>
              </a:p>
              <a:p>
                <a:pPr algn="ctr"/>
                <a:r>
                  <a:rPr lang="en-US" dirty="0"/>
                  <a:t>counter = 0</a:t>
                </a:r>
              </a:p>
            </p:txBody>
          </p: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05214677-91B3-E872-D172-4DD38CB33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7843" y="945336"/>
                <a:ext cx="1086389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3C638B1A-AB2C-4F41-D4EA-079DAB7D746D}"/>
                </a:ext>
              </a:extLst>
            </p:cNvPr>
            <p:cNvGrpSpPr/>
            <p:nvPr/>
          </p:nvGrpSpPr>
          <p:grpSpPr>
            <a:xfrm>
              <a:off x="7464834" y="788150"/>
              <a:ext cx="2796536" cy="646331"/>
              <a:chOff x="5654042" y="565968"/>
              <a:chExt cx="2796536" cy="646331"/>
            </a:xfrm>
          </p:grpSpPr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3010AC1-9386-24A3-6D06-BC274D9C60A9}"/>
                  </a:ext>
                </a:extLst>
              </p:cNvPr>
              <p:cNvSpPr txBox="1"/>
              <p:nvPr/>
            </p:nvSpPr>
            <p:spPr>
              <a:xfrm>
                <a:off x="5654042" y="565968"/>
                <a:ext cx="27965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!done</a:t>
                </a:r>
              </a:p>
              <a:p>
                <a:pPr algn="ctr"/>
                <a:r>
                  <a:rPr lang="en-US" dirty="0"/>
                  <a:t>Store </a:t>
                </a:r>
                <a:r>
                  <a:rPr lang="en-US" dirty="0" err="1"/>
                  <a:t>in_image</a:t>
                </a:r>
                <a:r>
                  <a:rPr lang="en-US" dirty="0"/>
                  <a:t> to </a:t>
                </a:r>
                <a:r>
                  <a:rPr lang="en-US" dirty="0" err="1"/>
                  <a:t>raw_pixel</a:t>
                </a:r>
                <a:endParaRPr lang="en-US" dirty="0"/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E12E298F-0A41-9C2A-5363-2A10C7188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1214" y="889134"/>
                <a:ext cx="2622191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接點: 弧形 15">
              <a:extLst>
                <a:ext uri="{FF2B5EF4-FFF2-40B4-BE49-F238E27FC236}">
                  <a16:creationId xmlns:a16="http://schemas.microsoft.com/office/drawing/2014/main" id="{CBDD3B82-A9E0-460C-B574-27E95E50884C}"/>
                </a:ext>
              </a:extLst>
            </p:cNvPr>
            <p:cNvCxnSpPr>
              <a:cxnSpLocks/>
              <a:stCxn id="5" idx="0"/>
              <a:endCxn id="5" idx="7"/>
            </p:cNvCxnSpPr>
            <p:nvPr/>
          </p:nvCxnSpPr>
          <p:spPr>
            <a:xfrm rot="16200000" flipH="1">
              <a:off x="7375100" y="1371941"/>
              <a:ext cx="179468" cy="536660"/>
            </a:xfrm>
            <a:prstGeom prst="curvedConnector3">
              <a:avLst>
                <a:gd name="adj1" fmla="val -1273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7087DC31-92FB-3F27-82BE-69F5EDD1B2E5}"/>
                </a:ext>
              </a:extLst>
            </p:cNvPr>
            <p:cNvGrpSpPr/>
            <p:nvPr/>
          </p:nvGrpSpPr>
          <p:grpSpPr>
            <a:xfrm>
              <a:off x="8659040" y="2652543"/>
              <a:ext cx="2135201" cy="923330"/>
              <a:chOff x="7607481" y="2697996"/>
              <a:chExt cx="2135201" cy="923330"/>
            </a:xfrm>
          </p:grpSpPr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74F0EDD5-9778-951B-9006-44350CA80DDE}"/>
                  </a:ext>
                </a:extLst>
              </p:cNvPr>
              <p:cNvSpPr txBox="1"/>
              <p:nvPr/>
            </p:nvSpPr>
            <p:spPr>
              <a:xfrm>
                <a:off x="7607481" y="2697996"/>
                <a:ext cx="213520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done</a:t>
                </a:r>
              </a:p>
              <a:p>
                <a:pPr algn="ctr"/>
                <a:r>
                  <a:rPr lang="en-US" dirty="0"/>
                  <a:t>counter = 0</a:t>
                </a:r>
              </a:p>
              <a:p>
                <a:pPr algn="ctr"/>
                <a:r>
                  <a:rPr lang="en-US" dirty="0"/>
                  <a:t>Clear hist[0] ~ hist[7]</a:t>
                </a:r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A4AEFB3D-0226-26A6-B197-BD8BE350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532" y="3021162"/>
                <a:ext cx="2075099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接點: 弧形 28">
              <a:extLst>
                <a:ext uri="{FF2B5EF4-FFF2-40B4-BE49-F238E27FC236}">
                  <a16:creationId xmlns:a16="http://schemas.microsoft.com/office/drawing/2014/main" id="{7B1CF8A3-E3EF-73DF-7DC5-60BD83A68AEB}"/>
                </a:ext>
              </a:extLst>
            </p:cNvPr>
            <p:cNvCxnSpPr>
              <a:cxnSpLocks/>
              <a:stCxn id="6" idx="3"/>
              <a:endCxn id="7" idx="5"/>
            </p:cNvCxnSpPr>
            <p:nvPr/>
          </p:nvCxnSpPr>
          <p:spPr>
            <a:xfrm rot="5400000">
              <a:off x="5981893" y="3820460"/>
              <a:ext cx="12700" cy="1355902"/>
            </a:xfrm>
            <a:prstGeom prst="curvedConnector3">
              <a:avLst>
                <a:gd name="adj1" fmla="val 32131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5560CACF-AC4F-79BE-3C35-9BAC1D593DB4}"/>
                </a:ext>
              </a:extLst>
            </p:cNvPr>
            <p:cNvGrpSpPr/>
            <p:nvPr/>
          </p:nvGrpSpPr>
          <p:grpSpPr>
            <a:xfrm>
              <a:off x="7787650" y="4639157"/>
              <a:ext cx="1292533" cy="646331"/>
              <a:chOff x="6406045" y="5188385"/>
              <a:chExt cx="1292533" cy="646331"/>
            </a:xfrm>
          </p:grpSpPr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BADBF21-A100-ED30-BD57-574DB774526F}"/>
                  </a:ext>
                </a:extLst>
              </p:cNvPr>
              <p:cNvSpPr txBox="1"/>
              <p:nvPr/>
            </p:nvSpPr>
            <p:spPr>
              <a:xfrm>
                <a:off x="6406045" y="5188385"/>
                <a:ext cx="1292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!done</a:t>
                </a:r>
              </a:p>
              <a:p>
                <a:pPr algn="ctr"/>
                <a:r>
                  <a:rPr lang="en-US" dirty="0"/>
                  <a:t>Accumulate</a:t>
                </a:r>
              </a:p>
            </p:txBody>
          </p: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0E4B1681-465E-99C6-9F17-5F2AD8CB6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9250" y="5511551"/>
                <a:ext cx="1246125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7162A391-3078-79ED-109C-0FB9A6071086}"/>
                </a:ext>
              </a:extLst>
            </p:cNvPr>
            <p:cNvGrpSpPr/>
            <p:nvPr/>
          </p:nvGrpSpPr>
          <p:grpSpPr>
            <a:xfrm>
              <a:off x="4719145" y="4931562"/>
              <a:ext cx="2538195" cy="1200329"/>
              <a:chOff x="4535065" y="5049886"/>
              <a:chExt cx="2538195" cy="1200329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FBFA79E-B4A4-A854-65BF-81F5A9589D73}"/>
                  </a:ext>
                </a:extLst>
              </p:cNvPr>
              <p:cNvSpPr txBox="1"/>
              <p:nvPr/>
            </p:nvSpPr>
            <p:spPr>
              <a:xfrm>
                <a:off x="4535065" y="5049886"/>
                <a:ext cx="25381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done</a:t>
                </a:r>
              </a:p>
              <a:p>
                <a:pPr algn="ctr"/>
                <a:r>
                  <a:rPr lang="en-US" dirty="0"/>
                  <a:t>counter = 0</a:t>
                </a:r>
              </a:p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out_image</a:t>
                </a:r>
                <a:r>
                  <a:rPr lang="en-US" dirty="0">
                    <a:solidFill>
                      <a:srgbClr val="FF0000"/>
                    </a:solidFill>
                  </a:rPr>
                  <a:t> = H(·) ∀ hist[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out_valid</a:t>
                </a:r>
                <a:r>
                  <a:rPr lang="en-US" dirty="0">
                    <a:solidFill>
                      <a:srgbClr val="FF0000"/>
                    </a:solidFill>
                  </a:rPr>
                  <a:t> = 1</a:t>
                </a:r>
              </a:p>
            </p:txBody>
          </p: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2CE7B64A-C6EA-ECDF-04C7-20C9FB0E9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9983" y="5373052"/>
                <a:ext cx="1708352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接點: 弧形 44">
              <a:extLst>
                <a:ext uri="{FF2B5EF4-FFF2-40B4-BE49-F238E27FC236}">
                  <a16:creationId xmlns:a16="http://schemas.microsoft.com/office/drawing/2014/main" id="{65E4A5F3-C067-354A-9337-154F415B8070}"/>
                </a:ext>
              </a:extLst>
            </p:cNvPr>
            <p:cNvCxnSpPr>
              <a:cxnSpLocks/>
              <a:stCxn id="7" idx="4"/>
              <a:endCxn id="7" idx="3"/>
            </p:cNvCxnSpPr>
            <p:nvPr/>
          </p:nvCxnSpPr>
          <p:spPr>
            <a:xfrm rot="5400000" flipH="1">
              <a:off x="4411276" y="4320501"/>
              <a:ext cx="179468" cy="535288"/>
            </a:xfrm>
            <a:prstGeom prst="curvedConnector3">
              <a:avLst>
                <a:gd name="adj1" fmla="val -1273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4D9F5D97-985C-8572-C373-750044015313}"/>
                </a:ext>
              </a:extLst>
            </p:cNvPr>
            <p:cNvGrpSpPr/>
            <p:nvPr/>
          </p:nvGrpSpPr>
          <p:grpSpPr>
            <a:xfrm>
              <a:off x="1921656" y="4639158"/>
              <a:ext cx="2538194" cy="646331"/>
              <a:chOff x="2134321" y="5188385"/>
              <a:chExt cx="2538194" cy="646331"/>
            </a:xfrm>
          </p:grpSpPr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8E9E96B-CC8A-ECCB-1339-594AD79E3053}"/>
                  </a:ext>
                </a:extLst>
              </p:cNvPr>
              <p:cNvSpPr txBox="1"/>
              <p:nvPr/>
            </p:nvSpPr>
            <p:spPr>
              <a:xfrm>
                <a:off x="2134321" y="5188385"/>
                <a:ext cx="25381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!done</a:t>
                </a:r>
              </a:p>
              <a:p>
                <a:pPr algn="ctr"/>
                <a:r>
                  <a:rPr lang="en-US" dirty="0" err="1"/>
                  <a:t>out_image</a:t>
                </a:r>
                <a:r>
                  <a:rPr lang="en-US" dirty="0"/>
                  <a:t> = H(·) ∀ hist[</a:t>
                </a:r>
                <a:r>
                  <a:rPr lang="en-US" dirty="0" err="1"/>
                  <a:t>i</a:t>
                </a:r>
                <a:r>
                  <a:rPr lang="en-US" dirty="0"/>
                  <a:t>]</a:t>
                </a:r>
              </a:p>
            </p:txBody>
          </p: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5BE33D3B-E4F7-A52C-BBC4-7F4D823BE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0357" y="5511551"/>
                <a:ext cx="1246125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A0EA6DC0-97E8-1F58-486D-7D5D3314F680}"/>
                </a:ext>
              </a:extLst>
            </p:cNvPr>
            <p:cNvGrpSpPr/>
            <p:nvPr/>
          </p:nvGrpSpPr>
          <p:grpSpPr>
            <a:xfrm>
              <a:off x="1793685" y="2791042"/>
              <a:ext cx="1498838" cy="646331"/>
              <a:chOff x="655794" y="2697996"/>
              <a:chExt cx="1498838" cy="646331"/>
            </a:xfrm>
          </p:grpSpPr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F904ECA-257D-F13E-23F4-6C3360914A6A}"/>
                  </a:ext>
                </a:extLst>
              </p:cNvPr>
              <p:cNvSpPr txBox="1"/>
              <p:nvPr/>
            </p:nvSpPr>
            <p:spPr>
              <a:xfrm>
                <a:off x="706239" y="2697996"/>
                <a:ext cx="1397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done</a:t>
                </a:r>
              </a:p>
              <a:p>
                <a:pPr algn="ctr"/>
                <a:r>
                  <a:rPr lang="en-US" dirty="0" err="1"/>
                  <a:t>out_valid</a:t>
                </a:r>
                <a:r>
                  <a:rPr lang="en-US" dirty="0"/>
                  <a:t> = 0</a:t>
                </a:r>
              </a:p>
            </p:txBody>
          </p: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FAAFD7A-FCEA-365F-8A24-0A1025596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794" y="3021162"/>
                <a:ext cx="1498838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接點: 弧形 57">
              <a:extLst>
                <a:ext uri="{FF2B5EF4-FFF2-40B4-BE49-F238E27FC236}">
                  <a16:creationId xmlns:a16="http://schemas.microsoft.com/office/drawing/2014/main" id="{F2697C21-BAE0-0E0F-D6DA-1459D3043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1642" y="2163279"/>
              <a:ext cx="12700" cy="1901858"/>
            </a:xfrm>
            <a:prstGeom prst="curvedConnector3">
              <a:avLst>
                <a:gd name="adj1" fmla="val 475438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接點: 弧形 65">
              <a:extLst>
                <a:ext uri="{FF2B5EF4-FFF2-40B4-BE49-F238E27FC236}">
                  <a16:creationId xmlns:a16="http://schemas.microsoft.com/office/drawing/2014/main" id="{1055D923-14B8-99CF-E0CB-00BB8087C1BA}"/>
                </a:ext>
              </a:extLst>
            </p:cNvPr>
            <p:cNvCxnSpPr>
              <a:cxnSpLocks/>
              <a:stCxn id="4" idx="1"/>
              <a:endCxn id="4" idx="0"/>
            </p:cNvCxnSpPr>
            <p:nvPr/>
          </p:nvCxnSpPr>
          <p:spPr>
            <a:xfrm rot="5400000" flipH="1" flipV="1">
              <a:off x="4411276" y="1372627"/>
              <a:ext cx="179468" cy="535288"/>
            </a:xfrm>
            <a:prstGeom prst="curvedConnector3">
              <a:avLst>
                <a:gd name="adj1" fmla="val 2273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接點: 弧形 68">
              <a:extLst>
                <a:ext uri="{FF2B5EF4-FFF2-40B4-BE49-F238E27FC236}">
                  <a16:creationId xmlns:a16="http://schemas.microsoft.com/office/drawing/2014/main" id="{F9F6F346-58B5-99DF-4F79-7B091F81BC60}"/>
                </a:ext>
              </a:extLst>
            </p:cNvPr>
            <p:cNvCxnSpPr>
              <a:cxnSpLocks/>
              <a:stCxn id="6" idx="5"/>
              <a:endCxn id="6" idx="4"/>
            </p:cNvCxnSpPr>
            <p:nvPr/>
          </p:nvCxnSpPr>
          <p:spPr>
            <a:xfrm rot="5400000">
              <a:off x="7375100" y="4319815"/>
              <a:ext cx="179468" cy="536660"/>
            </a:xfrm>
            <a:prstGeom prst="curvedConnector3">
              <a:avLst>
                <a:gd name="adj1" fmla="val 2273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E8AF1F97-BD6E-E559-6634-AB317FBD024B}"/>
                </a:ext>
              </a:extLst>
            </p:cNvPr>
            <p:cNvGrpSpPr/>
            <p:nvPr/>
          </p:nvGrpSpPr>
          <p:grpSpPr>
            <a:xfrm>
              <a:off x="3317058" y="801406"/>
              <a:ext cx="993517" cy="646331"/>
              <a:chOff x="2823960" y="442645"/>
              <a:chExt cx="993517" cy="646331"/>
            </a:xfrm>
          </p:grpSpPr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858F23DC-9B8C-6C29-05B9-121A79401AC9}"/>
                  </a:ext>
                </a:extLst>
              </p:cNvPr>
              <p:cNvSpPr txBox="1"/>
              <p:nvPr/>
            </p:nvSpPr>
            <p:spPr>
              <a:xfrm>
                <a:off x="2950265" y="442645"/>
                <a:ext cx="7409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!done</a:t>
                </a:r>
              </a:p>
              <a:p>
                <a:pPr algn="ctr"/>
                <a:r>
                  <a:rPr lang="en-US" dirty="0"/>
                  <a:t>-</a:t>
                </a:r>
              </a:p>
            </p:txBody>
          </p: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436EDD7C-4600-08CB-EE4F-C74FF915A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3960" y="765811"/>
                <a:ext cx="99351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接點: 弧形 92">
              <a:extLst>
                <a:ext uri="{FF2B5EF4-FFF2-40B4-BE49-F238E27FC236}">
                  <a16:creationId xmlns:a16="http://schemas.microsoft.com/office/drawing/2014/main" id="{32CB1453-AF15-05A4-5FA5-DCA25F5C5399}"/>
                </a:ext>
              </a:extLst>
            </p:cNvPr>
            <p:cNvCxnSpPr>
              <a:cxnSpLocks/>
            </p:cNvCxnSpPr>
            <p:nvPr/>
          </p:nvCxnSpPr>
          <p:spPr>
            <a:xfrm>
              <a:off x="7951431" y="2163279"/>
              <a:ext cx="12700" cy="1901858"/>
            </a:xfrm>
            <a:prstGeom prst="curvedConnector3">
              <a:avLst>
                <a:gd name="adj1" fmla="val 475438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113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群組 94">
            <a:extLst>
              <a:ext uri="{FF2B5EF4-FFF2-40B4-BE49-F238E27FC236}">
                <a16:creationId xmlns:a16="http://schemas.microsoft.com/office/drawing/2014/main" id="{F770F517-E7B5-6D26-6939-6871DCD84787}"/>
              </a:ext>
            </a:extLst>
          </p:cNvPr>
          <p:cNvGrpSpPr/>
          <p:nvPr/>
        </p:nvGrpSpPr>
        <p:grpSpPr>
          <a:xfrm>
            <a:off x="1793685" y="690617"/>
            <a:ext cx="9000556" cy="4887276"/>
            <a:chOff x="1793685" y="690617"/>
            <a:chExt cx="9000556" cy="4887276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F429156-C6A8-B66E-3D68-792C14BC93DC}"/>
                </a:ext>
              </a:extLst>
            </p:cNvPr>
            <p:cNvSpPr/>
            <p:nvPr/>
          </p:nvSpPr>
          <p:spPr>
            <a:xfrm>
              <a:off x="4011642" y="1550537"/>
              <a:ext cx="1514024" cy="12254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IDLE</a:t>
              </a: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13BA1B2-2BBD-A619-89DB-4CBCF745D05F}"/>
                </a:ext>
              </a:extLst>
            </p:cNvPr>
            <p:cNvSpPr/>
            <p:nvPr/>
          </p:nvSpPr>
          <p:spPr>
            <a:xfrm>
              <a:off x="6437552" y="1550537"/>
              <a:ext cx="1517904" cy="12254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PXL_IN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6C96314-72BC-055A-8BEA-14E7797CF4F3}"/>
                </a:ext>
              </a:extLst>
            </p:cNvPr>
            <p:cNvSpPr/>
            <p:nvPr/>
          </p:nvSpPr>
          <p:spPr>
            <a:xfrm>
              <a:off x="6437552" y="3452395"/>
              <a:ext cx="1517904" cy="12254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STAT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8B58058-9D26-E41C-9E28-47DCBD164795}"/>
                </a:ext>
              </a:extLst>
            </p:cNvPr>
            <p:cNvSpPr/>
            <p:nvPr/>
          </p:nvSpPr>
          <p:spPr>
            <a:xfrm>
              <a:off x="4011642" y="3452395"/>
              <a:ext cx="1514024" cy="12254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DUMP</a:t>
              </a:r>
            </a:p>
          </p:txBody>
        </p:sp>
        <p:cxnSp>
          <p:nvCxnSpPr>
            <p:cNvPr id="3" name="接點: 弧形 2">
              <a:extLst>
                <a:ext uri="{FF2B5EF4-FFF2-40B4-BE49-F238E27FC236}">
                  <a16:creationId xmlns:a16="http://schemas.microsoft.com/office/drawing/2014/main" id="{53CEE94C-B23A-F3C3-5B0F-1B94132D1358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5981893" y="1052054"/>
              <a:ext cx="12700" cy="1355902"/>
            </a:xfrm>
            <a:prstGeom prst="curvedConnector3">
              <a:avLst>
                <a:gd name="adj1" fmla="val 32131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34AEF306-49D5-4B15-7EA7-BABE9C68BABF}"/>
                </a:ext>
              </a:extLst>
            </p:cNvPr>
            <p:cNvGrpSpPr/>
            <p:nvPr/>
          </p:nvGrpSpPr>
          <p:grpSpPr>
            <a:xfrm>
              <a:off x="5358231" y="690617"/>
              <a:ext cx="1252138" cy="646331"/>
              <a:chOff x="5104969" y="622170"/>
              <a:chExt cx="1252138" cy="646331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2015F30-33F8-E11E-BB2F-A14ED2893822}"/>
                  </a:ext>
                </a:extLst>
              </p:cNvPr>
              <p:cNvSpPr txBox="1"/>
              <p:nvPr/>
            </p:nvSpPr>
            <p:spPr>
              <a:xfrm>
                <a:off x="5104969" y="622170"/>
                <a:ext cx="1252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in_valid</a:t>
                </a:r>
                <a:endParaRPr lang="en-US" dirty="0"/>
              </a:p>
              <a:p>
                <a:pPr algn="ctr"/>
                <a:r>
                  <a:rPr lang="en-US" dirty="0"/>
                  <a:t>counter = 0</a:t>
                </a:r>
              </a:p>
            </p:txBody>
          </p: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05214677-91B3-E872-D172-4DD38CB33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7843" y="945336"/>
                <a:ext cx="1086389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3C638B1A-AB2C-4F41-D4EA-079DAB7D746D}"/>
                </a:ext>
              </a:extLst>
            </p:cNvPr>
            <p:cNvGrpSpPr/>
            <p:nvPr/>
          </p:nvGrpSpPr>
          <p:grpSpPr>
            <a:xfrm>
              <a:off x="7464834" y="788150"/>
              <a:ext cx="2796536" cy="646331"/>
              <a:chOff x="5654042" y="565968"/>
              <a:chExt cx="2796536" cy="646331"/>
            </a:xfrm>
          </p:grpSpPr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3010AC1-9386-24A3-6D06-BC274D9C60A9}"/>
                  </a:ext>
                </a:extLst>
              </p:cNvPr>
              <p:cNvSpPr txBox="1"/>
              <p:nvPr/>
            </p:nvSpPr>
            <p:spPr>
              <a:xfrm>
                <a:off x="5654042" y="565968"/>
                <a:ext cx="27965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!done</a:t>
                </a:r>
              </a:p>
              <a:p>
                <a:pPr algn="ctr"/>
                <a:r>
                  <a:rPr lang="en-US" dirty="0"/>
                  <a:t>Store </a:t>
                </a:r>
                <a:r>
                  <a:rPr lang="en-US" dirty="0" err="1"/>
                  <a:t>in_image</a:t>
                </a:r>
                <a:r>
                  <a:rPr lang="en-US" dirty="0"/>
                  <a:t> to </a:t>
                </a:r>
                <a:r>
                  <a:rPr lang="en-US" dirty="0" err="1"/>
                  <a:t>raw_pixel</a:t>
                </a:r>
                <a:endParaRPr lang="en-US" dirty="0"/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E12E298F-0A41-9C2A-5363-2A10C7188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1214" y="889134"/>
                <a:ext cx="2622191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接點: 弧形 15">
              <a:extLst>
                <a:ext uri="{FF2B5EF4-FFF2-40B4-BE49-F238E27FC236}">
                  <a16:creationId xmlns:a16="http://schemas.microsoft.com/office/drawing/2014/main" id="{CBDD3B82-A9E0-460C-B574-27E95E50884C}"/>
                </a:ext>
              </a:extLst>
            </p:cNvPr>
            <p:cNvCxnSpPr>
              <a:cxnSpLocks/>
              <a:stCxn id="5" idx="0"/>
              <a:endCxn id="5" idx="7"/>
            </p:cNvCxnSpPr>
            <p:nvPr/>
          </p:nvCxnSpPr>
          <p:spPr>
            <a:xfrm rot="16200000" flipH="1">
              <a:off x="7375100" y="1371941"/>
              <a:ext cx="179468" cy="536660"/>
            </a:xfrm>
            <a:prstGeom prst="curvedConnector3">
              <a:avLst>
                <a:gd name="adj1" fmla="val -1273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7087DC31-92FB-3F27-82BE-69F5EDD1B2E5}"/>
                </a:ext>
              </a:extLst>
            </p:cNvPr>
            <p:cNvGrpSpPr/>
            <p:nvPr/>
          </p:nvGrpSpPr>
          <p:grpSpPr>
            <a:xfrm>
              <a:off x="8659040" y="2652543"/>
              <a:ext cx="2135201" cy="923330"/>
              <a:chOff x="7607481" y="2697996"/>
              <a:chExt cx="2135201" cy="923330"/>
            </a:xfrm>
          </p:grpSpPr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74F0EDD5-9778-951B-9006-44350CA80DDE}"/>
                  </a:ext>
                </a:extLst>
              </p:cNvPr>
              <p:cNvSpPr txBox="1"/>
              <p:nvPr/>
            </p:nvSpPr>
            <p:spPr>
              <a:xfrm>
                <a:off x="7607481" y="2697996"/>
                <a:ext cx="213520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done</a:t>
                </a:r>
              </a:p>
              <a:p>
                <a:pPr algn="ctr"/>
                <a:r>
                  <a:rPr lang="en-US" dirty="0"/>
                  <a:t>counter = 0</a:t>
                </a:r>
              </a:p>
              <a:p>
                <a:pPr algn="ctr"/>
                <a:r>
                  <a:rPr lang="en-US" dirty="0"/>
                  <a:t>Clear hist[0] ~ hist[7]</a:t>
                </a:r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A4AEFB3D-0226-26A6-B197-BD8BE350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532" y="3021162"/>
                <a:ext cx="2075099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接點: 弧形 28">
              <a:extLst>
                <a:ext uri="{FF2B5EF4-FFF2-40B4-BE49-F238E27FC236}">
                  <a16:creationId xmlns:a16="http://schemas.microsoft.com/office/drawing/2014/main" id="{7B1CF8A3-E3EF-73DF-7DC5-60BD83A68AEB}"/>
                </a:ext>
              </a:extLst>
            </p:cNvPr>
            <p:cNvCxnSpPr>
              <a:cxnSpLocks/>
              <a:stCxn id="6" idx="3"/>
              <a:endCxn id="7" idx="5"/>
            </p:cNvCxnSpPr>
            <p:nvPr/>
          </p:nvCxnSpPr>
          <p:spPr>
            <a:xfrm rot="5400000">
              <a:off x="5981893" y="3820460"/>
              <a:ext cx="12700" cy="1355902"/>
            </a:xfrm>
            <a:prstGeom prst="curvedConnector3">
              <a:avLst>
                <a:gd name="adj1" fmla="val 32131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5560CACF-AC4F-79BE-3C35-9BAC1D593DB4}"/>
                </a:ext>
              </a:extLst>
            </p:cNvPr>
            <p:cNvGrpSpPr/>
            <p:nvPr/>
          </p:nvGrpSpPr>
          <p:grpSpPr>
            <a:xfrm>
              <a:off x="7787650" y="4639157"/>
              <a:ext cx="1292533" cy="646331"/>
              <a:chOff x="6406045" y="5188385"/>
              <a:chExt cx="1292533" cy="646331"/>
            </a:xfrm>
          </p:grpSpPr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BADBF21-A100-ED30-BD57-574DB774526F}"/>
                  </a:ext>
                </a:extLst>
              </p:cNvPr>
              <p:cNvSpPr txBox="1"/>
              <p:nvPr/>
            </p:nvSpPr>
            <p:spPr>
              <a:xfrm>
                <a:off x="6406045" y="5188385"/>
                <a:ext cx="1292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!done</a:t>
                </a:r>
              </a:p>
              <a:p>
                <a:pPr algn="ctr"/>
                <a:r>
                  <a:rPr lang="en-US" dirty="0"/>
                  <a:t>Accumulate</a:t>
                </a:r>
              </a:p>
            </p:txBody>
          </p: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0E4B1681-465E-99C6-9F17-5F2AD8CB6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9250" y="5511551"/>
                <a:ext cx="1246125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7162A391-3078-79ED-109C-0FB9A6071086}"/>
                </a:ext>
              </a:extLst>
            </p:cNvPr>
            <p:cNvGrpSpPr/>
            <p:nvPr/>
          </p:nvGrpSpPr>
          <p:grpSpPr>
            <a:xfrm>
              <a:off x="5134063" y="4931562"/>
              <a:ext cx="1708352" cy="646331"/>
              <a:chOff x="4949983" y="5049886"/>
              <a:chExt cx="1708352" cy="646331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FBFA79E-B4A4-A854-65BF-81F5A9589D73}"/>
                  </a:ext>
                </a:extLst>
              </p:cNvPr>
              <p:cNvSpPr txBox="1"/>
              <p:nvPr/>
            </p:nvSpPr>
            <p:spPr>
              <a:xfrm>
                <a:off x="5178093" y="5049886"/>
                <a:ext cx="1252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!</a:t>
                </a:r>
                <a:r>
                  <a:rPr lang="en-US" dirty="0" err="1"/>
                  <a:t>in_valid</a:t>
                </a:r>
                <a:endParaRPr lang="en-US" dirty="0"/>
              </a:p>
              <a:p>
                <a:pPr algn="ctr"/>
                <a:r>
                  <a:rPr lang="en-US" dirty="0"/>
                  <a:t>counter = 0</a:t>
                </a:r>
              </a:p>
            </p:txBody>
          </p: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2CE7B64A-C6EA-ECDF-04C7-20C9FB0E9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9983" y="5373052"/>
                <a:ext cx="1708352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接點: 弧形 44">
              <a:extLst>
                <a:ext uri="{FF2B5EF4-FFF2-40B4-BE49-F238E27FC236}">
                  <a16:creationId xmlns:a16="http://schemas.microsoft.com/office/drawing/2014/main" id="{65E4A5F3-C067-354A-9337-154F415B8070}"/>
                </a:ext>
              </a:extLst>
            </p:cNvPr>
            <p:cNvCxnSpPr>
              <a:cxnSpLocks/>
              <a:stCxn id="7" idx="4"/>
              <a:endCxn id="7" idx="3"/>
            </p:cNvCxnSpPr>
            <p:nvPr/>
          </p:nvCxnSpPr>
          <p:spPr>
            <a:xfrm rot="5400000" flipH="1">
              <a:off x="4411276" y="4320501"/>
              <a:ext cx="179468" cy="535288"/>
            </a:xfrm>
            <a:prstGeom prst="curvedConnector3">
              <a:avLst>
                <a:gd name="adj1" fmla="val -1273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4D9F5D97-985C-8572-C373-750044015313}"/>
                </a:ext>
              </a:extLst>
            </p:cNvPr>
            <p:cNvGrpSpPr/>
            <p:nvPr/>
          </p:nvGrpSpPr>
          <p:grpSpPr>
            <a:xfrm>
              <a:off x="1921656" y="4639158"/>
              <a:ext cx="2538194" cy="923330"/>
              <a:chOff x="2134321" y="5188385"/>
              <a:chExt cx="2538194" cy="923330"/>
            </a:xfrm>
          </p:grpSpPr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8E9E96B-CC8A-ECCB-1339-594AD79E3053}"/>
                  </a:ext>
                </a:extLst>
              </p:cNvPr>
              <p:cNvSpPr txBox="1"/>
              <p:nvPr/>
            </p:nvSpPr>
            <p:spPr>
              <a:xfrm>
                <a:off x="2134321" y="5188385"/>
                <a:ext cx="25381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!done</a:t>
                </a:r>
              </a:p>
              <a:p>
                <a:pPr algn="ctr"/>
                <a:r>
                  <a:rPr lang="en-US" dirty="0" err="1"/>
                  <a:t>out_image</a:t>
                </a:r>
                <a:r>
                  <a:rPr lang="en-US" dirty="0"/>
                  <a:t> = H(·) ∀ hist[</a:t>
                </a:r>
                <a:r>
                  <a:rPr lang="en-US" dirty="0" err="1"/>
                  <a:t>i</a:t>
                </a:r>
                <a:r>
                  <a:rPr lang="en-US" dirty="0"/>
                  <a:t>]</a:t>
                </a:r>
              </a:p>
              <a:p>
                <a:pPr algn="ctr"/>
                <a:r>
                  <a:rPr lang="en-US" dirty="0" err="1"/>
                  <a:t>out_valid</a:t>
                </a:r>
                <a:r>
                  <a:rPr lang="en-US" dirty="0"/>
                  <a:t> = 1</a:t>
                </a:r>
              </a:p>
            </p:txBody>
          </p: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5BE33D3B-E4F7-A52C-BBC4-7F4D823BE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0357" y="5511551"/>
                <a:ext cx="1246125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A0EA6DC0-97E8-1F58-486D-7D5D3314F680}"/>
                </a:ext>
              </a:extLst>
            </p:cNvPr>
            <p:cNvGrpSpPr/>
            <p:nvPr/>
          </p:nvGrpSpPr>
          <p:grpSpPr>
            <a:xfrm>
              <a:off x="1793685" y="2791042"/>
              <a:ext cx="1498838" cy="646331"/>
              <a:chOff x="655794" y="2697996"/>
              <a:chExt cx="1498838" cy="646331"/>
            </a:xfrm>
          </p:grpSpPr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F904ECA-257D-F13E-23F4-6C3360914A6A}"/>
                  </a:ext>
                </a:extLst>
              </p:cNvPr>
              <p:cNvSpPr txBox="1"/>
              <p:nvPr/>
            </p:nvSpPr>
            <p:spPr>
              <a:xfrm>
                <a:off x="706239" y="2697996"/>
                <a:ext cx="1397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done</a:t>
                </a:r>
              </a:p>
              <a:p>
                <a:pPr algn="ctr"/>
                <a:r>
                  <a:rPr lang="en-US" dirty="0" err="1"/>
                  <a:t>out_valid</a:t>
                </a:r>
                <a:r>
                  <a:rPr lang="en-US" dirty="0"/>
                  <a:t> = 0</a:t>
                </a:r>
              </a:p>
            </p:txBody>
          </p: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FAAFD7A-FCEA-365F-8A24-0A1025596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794" y="3021162"/>
                <a:ext cx="1498838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接點: 弧形 57">
              <a:extLst>
                <a:ext uri="{FF2B5EF4-FFF2-40B4-BE49-F238E27FC236}">
                  <a16:creationId xmlns:a16="http://schemas.microsoft.com/office/drawing/2014/main" id="{F2697C21-BAE0-0E0F-D6DA-1459D3043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1642" y="2163279"/>
              <a:ext cx="12700" cy="1901858"/>
            </a:xfrm>
            <a:prstGeom prst="curvedConnector3">
              <a:avLst>
                <a:gd name="adj1" fmla="val 475438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接點: 弧形 65">
              <a:extLst>
                <a:ext uri="{FF2B5EF4-FFF2-40B4-BE49-F238E27FC236}">
                  <a16:creationId xmlns:a16="http://schemas.microsoft.com/office/drawing/2014/main" id="{1055D923-14B8-99CF-E0CB-00BB8087C1BA}"/>
                </a:ext>
              </a:extLst>
            </p:cNvPr>
            <p:cNvCxnSpPr>
              <a:cxnSpLocks/>
              <a:stCxn id="4" idx="1"/>
              <a:endCxn id="4" idx="0"/>
            </p:cNvCxnSpPr>
            <p:nvPr/>
          </p:nvCxnSpPr>
          <p:spPr>
            <a:xfrm rot="5400000" flipH="1" flipV="1">
              <a:off x="4411276" y="1372627"/>
              <a:ext cx="179468" cy="535288"/>
            </a:xfrm>
            <a:prstGeom prst="curvedConnector3">
              <a:avLst>
                <a:gd name="adj1" fmla="val 2273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接點: 弧形 68">
              <a:extLst>
                <a:ext uri="{FF2B5EF4-FFF2-40B4-BE49-F238E27FC236}">
                  <a16:creationId xmlns:a16="http://schemas.microsoft.com/office/drawing/2014/main" id="{F9F6F346-58B5-99DF-4F79-7B091F81BC60}"/>
                </a:ext>
              </a:extLst>
            </p:cNvPr>
            <p:cNvCxnSpPr>
              <a:cxnSpLocks/>
              <a:stCxn id="6" idx="5"/>
              <a:endCxn id="6" idx="4"/>
            </p:cNvCxnSpPr>
            <p:nvPr/>
          </p:nvCxnSpPr>
          <p:spPr>
            <a:xfrm rot="5400000">
              <a:off x="7375100" y="4319815"/>
              <a:ext cx="179468" cy="536660"/>
            </a:xfrm>
            <a:prstGeom prst="curvedConnector3">
              <a:avLst>
                <a:gd name="adj1" fmla="val 2273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E8AF1F97-BD6E-E559-6634-AB317FBD024B}"/>
                </a:ext>
              </a:extLst>
            </p:cNvPr>
            <p:cNvGrpSpPr/>
            <p:nvPr/>
          </p:nvGrpSpPr>
          <p:grpSpPr>
            <a:xfrm>
              <a:off x="3317058" y="801406"/>
              <a:ext cx="993517" cy="646331"/>
              <a:chOff x="2823960" y="442645"/>
              <a:chExt cx="993517" cy="646331"/>
            </a:xfrm>
          </p:grpSpPr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858F23DC-9B8C-6C29-05B9-121A79401AC9}"/>
                  </a:ext>
                </a:extLst>
              </p:cNvPr>
              <p:cNvSpPr txBox="1"/>
              <p:nvPr/>
            </p:nvSpPr>
            <p:spPr>
              <a:xfrm>
                <a:off x="2950265" y="442645"/>
                <a:ext cx="7409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!done</a:t>
                </a:r>
              </a:p>
              <a:p>
                <a:pPr algn="ctr"/>
                <a:r>
                  <a:rPr lang="en-US" dirty="0"/>
                  <a:t>-</a:t>
                </a:r>
              </a:p>
            </p:txBody>
          </p: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436EDD7C-4600-08CB-EE4F-C74FF915A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3960" y="765811"/>
                <a:ext cx="99351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接點: 弧形 92">
              <a:extLst>
                <a:ext uri="{FF2B5EF4-FFF2-40B4-BE49-F238E27FC236}">
                  <a16:creationId xmlns:a16="http://schemas.microsoft.com/office/drawing/2014/main" id="{32CB1453-AF15-05A4-5FA5-DCA25F5C5399}"/>
                </a:ext>
              </a:extLst>
            </p:cNvPr>
            <p:cNvCxnSpPr>
              <a:cxnSpLocks/>
            </p:cNvCxnSpPr>
            <p:nvPr/>
          </p:nvCxnSpPr>
          <p:spPr>
            <a:xfrm>
              <a:off x="7951431" y="2163279"/>
              <a:ext cx="12700" cy="1901858"/>
            </a:xfrm>
            <a:prstGeom prst="curvedConnector3">
              <a:avLst>
                <a:gd name="adj1" fmla="val 475438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800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E6443B62-A9A7-E8CD-F5EA-8FEFBC0D6B56}"/>
              </a:ext>
            </a:extLst>
          </p:cNvPr>
          <p:cNvSpPr/>
          <p:nvPr/>
        </p:nvSpPr>
        <p:spPr>
          <a:xfrm>
            <a:off x="3063240" y="813435"/>
            <a:ext cx="1348106" cy="21983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raw_pixel</a:t>
            </a:r>
            <a:r>
              <a:rPr lang="en-US" sz="1600" dirty="0">
                <a:solidFill>
                  <a:schemeClr val="tx1"/>
                </a:solidFill>
              </a:rPr>
              <a:t>[7]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6924934-324E-E4B9-1C7B-EE54B61023CF}"/>
              </a:ext>
            </a:extLst>
          </p:cNvPr>
          <p:cNvCxnSpPr>
            <a:cxnSpLocks/>
          </p:cNvCxnSpPr>
          <p:nvPr/>
        </p:nvCxnSpPr>
        <p:spPr>
          <a:xfrm>
            <a:off x="2353945" y="1116330"/>
            <a:ext cx="7092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450C26-A4CD-CB7D-2015-9320A48508E1}"/>
              </a:ext>
            </a:extLst>
          </p:cNvPr>
          <p:cNvSpPr txBox="1"/>
          <p:nvPr/>
        </p:nvSpPr>
        <p:spPr>
          <a:xfrm>
            <a:off x="1469792" y="93166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img_in</a:t>
            </a:r>
            <a:endParaRPr 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114A01C-D14D-644C-3BF8-EE67725AC934}"/>
              </a:ext>
            </a:extLst>
          </p:cNvPr>
          <p:cNvCxnSpPr>
            <a:cxnSpLocks/>
          </p:cNvCxnSpPr>
          <p:nvPr/>
        </p:nvCxnSpPr>
        <p:spPr>
          <a:xfrm>
            <a:off x="4411346" y="1116330"/>
            <a:ext cx="7092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AA9E3591-1BFB-8278-C214-A9841CBCD6D4}"/>
              </a:ext>
            </a:extLst>
          </p:cNvPr>
          <p:cNvSpPr/>
          <p:nvPr/>
        </p:nvSpPr>
        <p:spPr>
          <a:xfrm>
            <a:off x="6468747" y="813435"/>
            <a:ext cx="1348106" cy="21983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raw_pixel</a:t>
            </a:r>
            <a:r>
              <a:rPr lang="en-US" sz="1600" dirty="0">
                <a:solidFill>
                  <a:schemeClr val="tx1"/>
                </a:solidFill>
              </a:rPr>
              <a:t>[0]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36F80F1-27C2-0953-EA2D-87922FB98108}"/>
              </a:ext>
            </a:extLst>
          </p:cNvPr>
          <p:cNvCxnSpPr>
            <a:cxnSpLocks/>
          </p:cNvCxnSpPr>
          <p:nvPr/>
        </p:nvCxnSpPr>
        <p:spPr>
          <a:xfrm>
            <a:off x="5759452" y="1116330"/>
            <a:ext cx="7092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EC3ABA7-EE55-C172-FD09-7EC90DFA73E8}"/>
              </a:ext>
            </a:extLst>
          </p:cNvPr>
          <p:cNvSpPr txBox="1"/>
          <p:nvPr/>
        </p:nvSpPr>
        <p:spPr>
          <a:xfrm>
            <a:off x="5299712" y="889121"/>
            <a:ext cx="5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F02C6B1B-F6B1-F89A-A969-FB4E92D6C026}"/>
              </a:ext>
            </a:extLst>
          </p:cNvPr>
          <p:cNvSpPr/>
          <p:nvPr/>
        </p:nvSpPr>
        <p:spPr>
          <a:xfrm rot="5400000">
            <a:off x="2954020" y="2306640"/>
            <a:ext cx="485775" cy="267335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2A4F6C7A-6E63-441C-A3E7-5583347392D4}"/>
              </a:ext>
            </a:extLst>
          </p:cNvPr>
          <p:cNvSpPr/>
          <p:nvPr/>
        </p:nvSpPr>
        <p:spPr>
          <a:xfrm rot="5400000">
            <a:off x="6359527" y="2306640"/>
            <a:ext cx="485775" cy="267335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48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群組 92">
            <a:extLst>
              <a:ext uri="{FF2B5EF4-FFF2-40B4-BE49-F238E27FC236}">
                <a16:creationId xmlns:a16="http://schemas.microsoft.com/office/drawing/2014/main" id="{FC778708-8645-6B1A-EDB4-202A22EF6B3B}"/>
              </a:ext>
            </a:extLst>
          </p:cNvPr>
          <p:cNvGrpSpPr/>
          <p:nvPr/>
        </p:nvGrpSpPr>
        <p:grpSpPr>
          <a:xfrm>
            <a:off x="4891192" y="705810"/>
            <a:ext cx="4733260" cy="2723190"/>
            <a:chOff x="732437" y="593398"/>
            <a:chExt cx="4733260" cy="2723190"/>
          </a:xfrm>
        </p:grpSpPr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76D008C0-123B-A73E-025E-F9586990ACA2}"/>
                </a:ext>
              </a:extLst>
            </p:cNvPr>
            <p:cNvGrpSpPr/>
            <p:nvPr/>
          </p:nvGrpSpPr>
          <p:grpSpPr>
            <a:xfrm>
              <a:off x="732437" y="593398"/>
              <a:ext cx="4471810" cy="2722245"/>
              <a:chOff x="252591" y="289560"/>
              <a:chExt cx="4471810" cy="2722245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E6443B62-A9A7-E8CD-F5EA-8FEFBC0D6B56}"/>
                  </a:ext>
                </a:extLst>
              </p:cNvPr>
              <p:cNvSpPr/>
              <p:nvPr/>
            </p:nvSpPr>
            <p:spPr>
              <a:xfrm>
                <a:off x="3063240" y="813435"/>
                <a:ext cx="1348106" cy="219837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raw_pixel</a:t>
                </a:r>
                <a:r>
                  <a:rPr lang="en-US" sz="1600" dirty="0">
                    <a:solidFill>
                      <a:schemeClr val="tx1"/>
                    </a:solidFill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16924934-324E-E4B9-1C7B-EE54B6102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3945" y="1116330"/>
                <a:ext cx="7092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6450C26-A4CD-CB7D-2015-9320A48508E1}"/>
                  </a:ext>
                </a:extLst>
              </p:cNvPr>
              <p:cNvSpPr txBox="1"/>
              <p:nvPr/>
            </p:nvSpPr>
            <p:spPr>
              <a:xfrm>
                <a:off x="252591" y="1073787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img_in</a:t>
                </a:r>
                <a:endParaRPr lang="en-US" dirty="0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F02C6B1B-F6B1-F89A-A969-FB4E92D6C026}"/>
                  </a:ext>
                </a:extLst>
              </p:cNvPr>
              <p:cNvSpPr/>
              <p:nvPr/>
            </p:nvSpPr>
            <p:spPr>
              <a:xfrm rot="5400000">
                <a:off x="2954020" y="2306640"/>
                <a:ext cx="485775" cy="267335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梯形 9">
                <a:extLst>
                  <a:ext uri="{FF2B5EF4-FFF2-40B4-BE49-F238E27FC236}">
                    <a16:creationId xmlns:a16="http://schemas.microsoft.com/office/drawing/2014/main" id="{4DE5A1AB-5C52-B7C9-0EE5-4BFFDE736307}"/>
                  </a:ext>
                </a:extLst>
              </p:cNvPr>
              <p:cNvSpPr/>
              <p:nvPr/>
            </p:nvSpPr>
            <p:spPr>
              <a:xfrm rot="5400000">
                <a:off x="1497938" y="797242"/>
                <a:ext cx="1024489" cy="638175"/>
              </a:xfrm>
              <a:prstGeom prst="trapezoid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4290EF6B-C54B-DA98-346F-BC29FCAF351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1073650" y="1258453"/>
                <a:ext cx="6174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74D3E7B4-B609-8FDA-D381-57E02BC7709A}"/>
                  </a:ext>
                </a:extLst>
              </p:cNvPr>
              <p:cNvSpPr/>
              <p:nvPr/>
            </p:nvSpPr>
            <p:spPr>
              <a:xfrm>
                <a:off x="1366520" y="289560"/>
                <a:ext cx="3357881" cy="826771"/>
              </a:xfrm>
              <a:custGeom>
                <a:avLst/>
                <a:gdLst/>
                <a:ahLst/>
                <a:cxnLst/>
                <a:rect l="0" t="0" r="0" b="0"/>
                <a:pathLst>
                  <a:path w="3357881" h="826771">
                    <a:moveTo>
                      <a:pt x="3044826" y="826770"/>
                    </a:moveTo>
                    <a:lnTo>
                      <a:pt x="3357880" y="826770"/>
                    </a:lnTo>
                    <a:lnTo>
                      <a:pt x="3357880" y="5080"/>
                    </a:lnTo>
                    <a:lnTo>
                      <a:pt x="0" y="0"/>
                    </a:lnTo>
                    <a:lnTo>
                      <a:pt x="0" y="599561"/>
                    </a:lnTo>
                    <a:lnTo>
                      <a:pt x="324575" y="599561"/>
                    </a:lnTo>
                  </a:path>
                </a:pathLst>
              </a:cu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直線單箭頭接點 68">
                <a:extLst>
                  <a:ext uri="{FF2B5EF4-FFF2-40B4-BE49-F238E27FC236}">
                    <a16:creationId xmlns:a16="http://schemas.microsoft.com/office/drawing/2014/main" id="{397836F8-797A-2775-1738-2E4C70CC6D07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V="1">
                <a:off x="2010182" y="1548802"/>
                <a:ext cx="0" cy="4476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0792871-909A-95BC-9F80-C7FAFEB1D38A}"/>
                  </a:ext>
                </a:extLst>
              </p:cNvPr>
              <p:cNvSpPr txBox="1"/>
              <p:nvPr/>
            </p:nvSpPr>
            <p:spPr>
              <a:xfrm>
                <a:off x="1659765" y="1996440"/>
                <a:ext cx="636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sel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</a:t>
                </a:r>
              </a:p>
            </p:txBody>
          </p:sp>
        </p:grp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203E75FF-EAD7-9C29-FA14-FD76DF3CBFBA}"/>
                </a:ext>
              </a:extLst>
            </p:cNvPr>
            <p:cNvSpPr txBox="1"/>
            <p:nvPr/>
          </p:nvSpPr>
          <p:spPr>
            <a:xfrm>
              <a:off x="4942797" y="2793368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x8</a:t>
              </a:r>
              <a:endParaRPr lang="en-US" dirty="0"/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86D21D00-F9B0-D8A0-142B-6230452BD3A5}"/>
              </a:ext>
            </a:extLst>
          </p:cNvPr>
          <p:cNvGrpSpPr/>
          <p:nvPr/>
        </p:nvGrpSpPr>
        <p:grpSpPr>
          <a:xfrm>
            <a:off x="680020" y="2561285"/>
            <a:ext cx="3940501" cy="1733540"/>
            <a:chOff x="2996500" y="4068122"/>
            <a:chExt cx="3940501" cy="17335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9E02413-9C1C-80E5-435E-5E5EEFC6265D}"/>
                </a:ext>
              </a:extLst>
            </p:cNvPr>
            <p:cNvSpPr/>
            <p:nvPr/>
          </p:nvSpPr>
          <p:spPr>
            <a:xfrm>
              <a:off x="4891192" y="4068122"/>
              <a:ext cx="1059646" cy="1733540"/>
            </a:xfrm>
            <a:prstGeom prst="rect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decoder</a:t>
              </a:r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92B03E-ACB7-0720-D329-E53851136A92}"/>
                </a:ext>
              </a:extLst>
            </p:cNvPr>
            <p:cNvSpPr/>
            <p:nvPr/>
          </p:nvSpPr>
          <p:spPr>
            <a:xfrm>
              <a:off x="2996500" y="4660576"/>
              <a:ext cx="1369059" cy="5486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Counter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3EF0B5FF-55CA-AD7D-24C6-AA19DE28DC11}"/>
                </a:ext>
              </a:extLst>
            </p:cNvPr>
            <p:cNvCxnSpPr>
              <a:cxnSpLocks/>
              <a:stCxn id="3" idx="6"/>
              <a:endCxn id="2" idx="1"/>
            </p:cNvCxnSpPr>
            <p:nvPr/>
          </p:nvCxnSpPr>
          <p:spPr>
            <a:xfrm>
              <a:off x="4365559" y="4934892"/>
              <a:ext cx="5256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AB947C83-D26C-D466-BA73-63876463082A}"/>
                </a:ext>
              </a:extLst>
            </p:cNvPr>
            <p:cNvCxnSpPr/>
            <p:nvPr/>
          </p:nvCxnSpPr>
          <p:spPr>
            <a:xfrm flipH="1">
              <a:off x="4437888" y="4803648"/>
              <a:ext cx="262128" cy="2499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2A6C3345-6CE1-CAEE-EEBC-56C56EC95DE3}"/>
                </a:ext>
              </a:extLst>
            </p:cNvPr>
            <p:cNvSpPr txBox="1"/>
            <p:nvPr/>
          </p:nvSpPr>
          <p:spPr>
            <a:xfrm>
              <a:off x="4418109" y="4475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A403E0AC-131F-53B7-7FDF-F72D3455971B}"/>
                </a:ext>
              </a:extLst>
            </p:cNvPr>
            <p:cNvCxnSpPr>
              <a:cxnSpLocks/>
            </p:cNvCxnSpPr>
            <p:nvPr/>
          </p:nvCxnSpPr>
          <p:spPr>
            <a:xfrm>
              <a:off x="5968618" y="4934892"/>
              <a:ext cx="5256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5BAE54DC-4278-9090-FF29-BDE7B275F7E2}"/>
                </a:ext>
              </a:extLst>
            </p:cNvPr>
            <p:cNvCxnSpPr/>
            <p:nvPr/>
          </p:nvCxnSpPr>
          <p:spPr>
            <a:xfrm flipH="1">
              <a:off x="6040947" y="4803648"/>
              <a:ext cx="262128" cy="2499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79D9E478-4469-F657-80DD-209FD96EDD8E}"/>
                </a:ext>
              </a:extLst>
            </p:cNvPr>
            <p:cNvSpPr txBox="1"/>
            <p:nvPr/>
          </p:nvSpPr>
          <p:spPr>
            <a:xfrm>
              <a:off x="6021168" y="4475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80F0840-5568-A1ED-3D37-3CB5DB0A2E8C}"/>
                </a:ext>
              </a:extLst>
            </p:cNvPr>
            <p:cNvSpPr txBox="1"/>
            <p:nvPr/>
          </p:nvSpPr>
          <p:spPr>
            <a:xfrm>
              <a:off x="6494251" y="474395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sel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0459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群組 64">
            <a:extLst>
              <a:ext uri="{FF2B5EF4-FFF2-40B4-BE49-F238E27FC236}">
                <a16:creationId xmlns:a16="http://schemas.microsoft.com/office/drawing/2014/main" id="{E43B253B-C767-49AE-E70B-5D65CCE51123}"/>
              </a:ext>
            </a:extLst>
          </p:cNvPr>
          <p:cNvGrpSpPr/>
          <p:nvPr/>
        </p:nvGrpSpPr>
        <p:grpSpPr>
          <a:xfrm>
            <a:off x="2075601" y="1320953"/>
            <a:ext cx="7019799" cy="3353918"/>
            <a:chOff x="589701" y="2102003"/>
            <a:chExt cx="7019799" cy="3353918"/>
          </a:xfrm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3EF05956-B3C9-5208-0575-163B5F00E1BC}"/>
                </a:ext>
              </a:extLst>
            </p:cNvPr>
            <p:cNvSpPr/>
            <p:nvPr/>
          </p:nvSpPr>
          <p:spPr>
            <a:xfrm rot="5400000">
              <a:off x="2994979" y="2816231"/>
              <a:ext cx="2072640" cy="904240"/>
            </a:xfrm>
            <a:custGeom>
              <a:avLst/>
              <a:gdLst>
                <a:gd name="connsiteX0" fmla="*/ 0 w 2072640"/>
                <a:gd name="connsiteY0" fmla="*/ 904240 h 904240"/>
                <a:gd name="connsiteX1" fmla="*/ 378461 w 2072640"/>
                <a:gd name="connsiteY1" fmla="*/ 0 h 904240"/>
                <a:gd name="connsiteX2" fmla="*/ 1694179 w 2072640"/>
                <a:gd name="connsiteY2" fmla="*/ 0 h 904240"/>
                <a:gd name="connsiteX3" fmla="*/ 2072640 w 2072640"/>
                <a:gd name="connsiteY3" fmla="*/ 904240 h 904240"/>
                <a:gd name="connsiteX4" fmla="*/ 1279206 w 2072640"/>
                <a:gd name="connsiteY4" fmla="*/ 904240 h 904240"/>
                <a:gd name="connsiteX5" fmla="*/ 1036319 w 2072640"/>
                <a:gd name="connsiteY5" fmla="*/ 636905 h 904240"/>
                <a:gd name="connsiteX6" fmla="*/ 793431 w 2072640"/>
                <a:gd name="connsiteY6" fmla="*/ 904240 h 904240"/>
                <a:gd name="connsiteX7" fmla="*/ 0 w 2072640"/>
                <a:gd name="connsiteY7" fmla="*/ 904240 h 90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2640" h="904240">
                  <a:moveTo>
                    <a:pt x="0" y="904240"/>
                  </a:moveTo>
                  <a:lnTo>
                    <a:pt x="378461" y="0"/>
                  </a:lnTo>
                  <a:lnTo>
                    <a:pt x="1694179" y="0"/>
                  </a:lnTo>
                  <a:lnTo>
                    <a:pt x="2072640" y="904240"/>
                  </a:lnTo>
                  <a:lnTo>
                    <a:pt x="1279206" y="904240"/>
                  </a:lnTo>
                  <a:lnTo>
                    <a:pt x="1036319" y="636905"/>
                  </a:lnTo>
                  <a:lnTo>
                    <a:pt x="793431" y="904240"/>
                  </a:lnTo>
                  <a:lnTo>
                    <a:pt x="0" y="90424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+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5074A07-5F69-DE08-4266-D5DD4AE2F048}"/>
                </a:ext>
              </a:extLst>
            </p:cNvPr>
            <p:cNvCxnSpPr/>
            <p:nvPr/>
          </p:nvCxnSpPr>
          <p:spPr>
            <a:xfrm>
              <a:off x="2753360" y="2625223"/>
              <a:ext cx="8258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32AEDA63-DF43-80F1-8032-1E1DD8A6C099}"/>
                </a:ext>
              </a:extLst>
            </p:cNvPr>
            <p:cNvCxnSpPr/>
            <p:nvPr/>
          </p:nvCxnSpPr>
          <p:spPr>
            <a:xfrm>
              <a:off x="4483419" y="3268351"/>
              <a:ext cx="8258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B6695AE-8425-8923-E1F3-63D3519CE9C9}"/>
                </a:ext>
              </a:extLst>
            </p:cNvPr>
            <p:cNvSpPr/>
            <p:nvPr/>
          </p:nvSpPr>
          <p:spPr>
            <a:xfrm>
              <a:off x="5309238" y="2723515"/>
              <a:ext cx="1348106" cy="21983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hist[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55692DA2-5207-91F5-910C-E8C533656BD5}"/>
                </a:ext>
              </a:extLst>
            </p:cNvPr>
            <p:cNvSpPr/>
            <p:nvPr/>
          </p:nvSpPr>
          <p:spPr>
            <a:xfrm rot="5400000">
              <a:off x="5200018" y="4216720"/>
              <a:ext cx="485775" cy="26733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A52431CD-8B5E-B75B-CDD1-6EDF4A41BD0C}"/>
                </a:ext>
              </a:extLst>
            </p:cNvPr>
            <p:cNvSpPr/>
            <p:nvPr/>
          </p:nvSpPr>
          <p:spPr>
            <a:xfrm>
              <a:off x="2753360" y="3268351"/>
              <a:ext cx="4704081" cy="2187570"/>
            </a:xfrm>
            <a:custGeom>
              <a:avLst/>
              <a:gdLst/>
              <a:ahLst/>
              <a:cxnLst/>
              <a:rect l="0" t="0" r="0" b="0"/>
              <a:pathLst>
                <a:path w="4704081" h="2187570">
                  <a:moveTo>
                    <a:pt x="3903984" y="0"/>
                  </a:moveTo>
                  <a:lnTo>
                    <a:pt x="4693920" y="0"/>
                  </a:lnTo>
                  <a:lnTo>
                    <a:pt x="4704080" y="2187569"/>
                  </a:lnTo>
                  <a:lnTo>
                    <a:pt x="0" y="2186934"/>
                  </a:lnTo>
                  <a:lnTo>
                    <a:pt x="0" y="637032"/>
                  </a:lnTo>
                  <a:lnTo>
                    <a:pt x="825819" y="637032"/>
                  </a:ln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759444F2-4B73-AEC8-2835-DE8D440E63F2}"/>
                </a:ext>
              </a:extLst>
            </p:cNvPr>
            <p:cNvSpPr txBox="1"/>
            <p:nvPr/>
          </p:nvSpPr>
          <p:spPr>
            <a:xfrm>
              <a:off x="589701" y="2209724"/>
              <a:ext cx="22157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/>
                <a:t>in_image &lt;= raw_pixel[i]</a:t>
              </a:r>
            </a:p>
            <a:p>
              <a:pPr algn="ctr"/>
              <a:r>
                <a:rPr lang="de-DE" sz="1600" dirty="0"/>
                <a:t>&amp;</a:t>
              </a:r>
            </a:p>
            <a:p>
              <a:pPr algn="ctr"/>
              <a:r>
                <a:rPr lang="de-DE" sz="1600" dirty="0"/>
                <a:t>~&amp;hist[i]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9BEF348B-8267-EA04-4496-44838E7DB2C9}"/>
                </a:ext>
              </a:extLst>
            </p:cNvPr>
            <p:cNvSpPr txBox="1"/>
            <p:nvPr/>
          </p:nvSpPr>
          <p:spPr>
            <a:xfrm>
              <a:off x="7086600" y="2102003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x8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04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群組 86">
            <a:extLst>
              <a:ext uri="{FF2B5EF4-FFF2-40B4-BE49-F238E27FC236}">
                <a16:creationId xmlns:a16="http://schemas.microsoft.com/office/drawing/2014/main" id="{E823E293-EF56-51C3-5358-A5858187F4DD}"/>
              </a:ext>
            </a:extLst>
          </p:cNvPr>
          <p:cNvGrpSpPr/>
          <p:nvPr/>
        </p:nvGrpSpPr>
        <p:grpSpPr>
          <a:xfrm>
            <a:off x="3433086" y="3607116"/>
            <a:ext cx="7823827" cy="2267170"/>
            <a:chOff x="3433086" y="3607116"/>
            <a:chExt cx="7823827" cy="2267170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5C4FDD2-9CEB-42C8-6676-45543456D171}"/>
                </a:ext>
              </a:extLst>
            </p:cNvPr>
            <p:cNvSpPr/>
            <p:nvPr/>
          </p:nvSpPr>
          <p:spPr>
            <a:xfrm>
              <a:off x="3433086" y="3607116"/>
              <a:ext cx="645743" cy="21983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53E92A7E-A8BB-0F2A-6C85-C71CB8A19D16}"/>
                </a:ext>
              </a:extLst>
            </p:cNvPr>
            <p:cNvCxnSpPr>
              <a:cxnSpLocks/>
            </p:cNvCxnSpPr>
            <p:nvPr/>
          </p:nvCxnSpPr>
          <p:spPr>
            <a:xfrm>
              <a:off x="4072803" y="3910011"/>
              <a:ext cx="709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62534B37-E00C-29A9-6495-680F98807B08}"/>
                </a:ext>
              </a:extLst>
            </p:cNvPr>
            <p:cNvSpPr/>
            <p:nvPr/>
          </p:nvSpPr>
          <p:spPr>
            <a:xfrm>
              <a:off x="4782098" y="3687502"/>
              <a:ext cx="445017" cy="445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1AB14605-708E-AE2A-21BE-C23F00244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606" y="4132519"/>
              <a:ext cx="1" cy="385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301F0FA-5460-64A3-4065-AB8CB01588CC}"/>
                </a:ext>
              </a:extLst>
            </p:cNvPr>
            <p:cNvSpPr txBox="1"/>
            <p:nvPr/>
          </p:nvSpPr>
          <p:spPr>
            <a:xfrm>
              <a:off x="4526545" y="4516122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937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6F219972-2D30-E365-0C80-4E3475AFBA18}"/>
                </a:ext>
              </a:extLst>
            </p:cNvPr>
            <p:cNvSpPr txBox="1"/>
            <p:nvPr/>
          </p:nvSpPr>
          <p:spPr>
            <a:xfrm>
              <a:off x="4053943" y="5227955"/>
              <a:ext cx="1428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Hist data</a:t>
              </a:r>
            </a:p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(from hist[7])</a:t>
              </a:r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A967CEF8-3DF7-4F9C-8DD9-44A76A073EA1}"/>
                </a:ext>
              </a:extLst>
            </p:cNvPr>
            <p:cNvCxnSpPr>
              <a:cxnSpLocks/>
            </p:cNvCxnSpPr>
            <p:nvPr/>
          </p:nvCxnSpPr>
          <p:spPr>
            <a:xfrm>
              <a:off x="5227115" y="3910011"/>
              <a:ext cx="709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D45ECAF7-6ED5-0B87-3432-14A1B97CF9AA}"/>
                </a:ext>
              </a:extLst>
            </p:cNvPr>
            <p:cNvSpPr/>
            <p:nvPr/>
          </p:nvSpPr>
          <p:spPr>
            <a:xfrm rot="5400000">
              <a:off x="3323866" y="5094288"/>
              <a:ext cx="485775" cy="26733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8B1E49BC-7196-9BB8-F76E-C32C35105253}"/>
                </a:ext>
              </a:extLst>
            </p:cNvPr>
            <p:cNvSpPr/>
            <p:nvPr/>
          </p:nvSpPr>
          <p:spPr>
            <a:xfrm>
              <a:off x="5936410" y="3607116"/>
              <a:ext cx="645743" cy="21983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4A33FCED-3CF3-4713-4931-42CFC457B41B}"/>
                </a:ext>
              </a:extLst>
            </p:cNvPr>
            <p:cNvCxnSpPr>
              <a:cxnSpLocks/>
            </p:cNvCxnSpPr>
            <p:nvPr/>
          </p:nvCxnSpPr>
          <p:spPr>
            <a:xfrm>
              <a:off x="6576127" y="3910011"/>
              <a:ext cx="709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3A6E1F65-D45D-4CFA-3CEA-019877FE2C3F}"/>
                </a:ext>
              </a:extLst>
            </p:cNvPr>
            <p:cNvSpPr/>
            <p:nvPr/>
          </p:nvSpPr>
          <p:spPr>
            <a:xfrm>
              <a:off x="7285422" y="3687502"/>
              <a:ext cx="445017" cy="445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/</a:t>
              </a:r>
            </a:p>
          </p:txBody>
        </p: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B523384-E1BD-03D5-4DE1-04AFCA1C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930" y="4132519"/>
              <a:ext cx="1" cy="385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A8373A13-68B7-A61D-892F-14ABC60F7F21}"/>
                </a:ext>
              </a:extLst>
            </p:cNvPr>
            <p:cNvSpPr txBox="1"/>
            <p:nvPr/>
          </p:nvSpPr>
          <p:spPr>
            <a:xfrm>
              <a:off x="7029869" y="4516122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4093</a:t>
              </a: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4A1C9ABA-E75C-32CA-C359-F70D6AAC0055}"/>
                </a:ext>
              </a:extLst>
            </p:cNvPr>
            <p:cNvCxnSpPr>
              <a:cxnSpLocks/>
            </p:cNvCxnSpPr>
            <p:nvPr/>
          </p:nvCxnSpPr>
          <p:spPr>
            <a:xfrm>
              <a:off x="7730439" y="3910011"/>
              <a:ext cx="3898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0B222D11-9861-F79D-C2FD-056A0D05B2DB}"/>
                </a:ext>
              </a:extLst>
            </p:cNvPr>
            <p:cNvSpPr/>
            <p:nvPr/>
          </p:nvSpPr>
          <p:spPr>
            <a:xfrm rot="5400000">
              <a:off x="5827190" y="5094288"/>
              <a:ext cx="485775" cy="26733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33B27BF8-480A-1457-8771-36654742E442}"/>
                </a:ext>
              </a:extLst>
            </p:cNvPr>
            <p:cNvSpPr/>
            <p:nvPr/>
          </p:nvSpPr>
          <p:spPr>
            <a:xfrm>
              <a:off x="8120286" y="3687502"/>
              <a:ext cx="445017" cy="445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1169ACF0-A9C6-FB65-FB65-B47DE1F3C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2794" y="4132519"/>
              <a:ext cx="1" cy="385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CBB4FE3-7609-3B1E-06E4-8A2E01973968}"/>
                </a:ext>
              </a:extLst>
            </p:cNvPr>
            <p:cNvSpPr txBox="1"/>
            <p:nvPr/>
          </p:nvSpPr>
          <p:spPr>
            <a:xfrm>
              <a:off x="7864733" y="4516122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5DCF1CA-D821-30F0-BD8D-CAC3CBC2C4E9}"/>
                </a:ext>
              </a:extLst>
            </p:cNvPr>
            <p:cNvCxnSpPr>
              <a:cxnSpLocks/>
            </p:cNvCxnSpPr>
            <p:nvPr/>
          </p:nvCxnSpPr>
          <p:spPr>
            <a:xfrm>
              <a:off x="8565303" y="3910011"/>
              <a:ext cx="709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C47C32FA-6672-B0BB-5A65-CC5439FF9E7A}"/>
                </a:ext>
              </a:extLst>
            </p:cNvPr>
            <p:cNvSpPr/>
            <p:nvPr/>
          </p:nvSpPr>
          <p:spPr>
            <a:xfrm>
              <a:off x="9273763" y="3607116"/>
              <a:ext cx="645743" cy="21983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9350FF10-BE26-95CB-3385-635523AC562C}"/>
                </a:ext>
              </a:extLst>
            </p:cNvPr>
            <p:cNvCxnSpPr>
              <a:cxnSpLocks/>
            </p:cNvCxnSpPr>
            <p:nvPr/>
          </p:nvCxnSpPr>
          <p:spPr>
            <a:xfrm>
              <a:off x="9913480" y="3910011"/>
              <a:ext cx="709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05FC7DE4-F8AB-D53E-7CCC-051F07CE7130}"/>
                </a:ext>
              </a:extLst>
            </p:cNvPr>
            <p:cNvSpPr/>
            <p:nvPr/>
          </p:nvSpPr>
          <p:spPr>
            <a:xfrm rot="5400000">
              <a:off x="9164543" y="5094288"/>
              <a:ext cx="485775" cy="26733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074AC699-C7B3-0FA5-65D8-442F1DFAEEF5}"/>
                </a:ext>
              </a:extLst>
            </p:cNvPr>
            <p:cNvSpPr txBox="1"/>
            <p:nvPr/>
          </p:nvSpPr>
          <p:spPr>
            <a:xfrm>
              <a:off x="9828190" y="3947853"/>
              <a:ext cx="142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out_image</a:t>
              </a:r>
              <a:endParaRPr 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028CC696-7D10-EAB1-6CEE-2CC763E32044}"/>
                </a:ext>
              </a:extLst>
            </p:cNvPr>
            <p:cNvSpPr txBox="1"/>
            <p:nvPr/>
          </p:nvSpPr>
          <p:spPr>
            <a:xfrm>
              <a:off x="6780080" y="4858623"/>
              <a:ext cx="2290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(with boundary check)</a:t>
              </a:r>
              <a:endParaRPr lang="en-US" dirty="0"/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E4C89D83-E15E-F218-4170-EA3C7DEF2A9B}"/>
              </a:ext>
            </a:extLst>
          </p:cNvPr>
          <p:cNvGrpSpPr/>
          <p:nvPr/>
        </p:nvGrpSpPr>
        <p:grpSpPr>
          <a:xfrm>
            <a:off x="1007427" y="860430"/>
            <a:ext cx="4703080" cy="2198370"/>
            <a:chOff x="1007427" y="860430"/>
            <a:chExt cx="4703080" cy="219837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14A73690-4749-F340-A534-BC54ED2E0534}"/>
                </a:ext>
              </a:extLst>
            </p:cNvPr>
            <p:cNvSpPr/>
            <p:nvPr/>
          </p:nvSpPr>
          <p:spPr>
            <a:xfrm>
              <a:off x="1009649" y="860430"/>
              <a:ext cx="963296" cy="21983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hist[0]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97C681E-5156-4DE5-A56F-B1ACC269656D}"/>
                </a:ext>
              </a:extLst>
            </p:cNvPr>
            <p:cNvCxnSpPr>
              <a:cxnSpLocks/>
            </p:cNvCxnSpPr>
            <p:nvPr/>
          </p:nvCxnSpPr>
          <p:spPr>
            <a:xfrm>
              <a:off x="1969551" y="1163325"/>
              <a:ext cx="709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9133C064-B1F2-C090-EBBD-1B297CB4B67B}"/>
                </a:ext>
              </a:extLst>
            </p:cNvPr>
            <p:cNvCxnSpPr>
              <a:cxnSpLocks/>
            </p:cNvCxnSpPr>
            <p:nvPr/>
          </p:nvCxnSpPr>
          <p:spPr>
            <a:xfrm>
              <a:off x="3363508" y="1163325"/>
              <a:ext cx="709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46F8768-3D5F-5C39-EFE2-FB082C7D5E7D}"/>
                </a:ext>
              </a:extLst>
            </p:cNvPr>
            <p:cNvSpPr txBox="1"/>
            <p:nvPr/>
          </p:nvSpPr>
          <p:spPr>
            <a:xfrm>
              <a:off x="2857917" y="936116"/>
              <a:ext cx="581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54FEC10C-D3D1-5E59-C42C-A07E804563E3}"/>
                </a:ext>
              </a:extLst>
            </p:cNvPr>
            <p:cNvSpPr/>
            <p:nvPr/>
          </p:nvSpPr>
          <p:spPr>
            <a:xfrm rot="5400000">
              <a:off x="898207" y="2353635"/>
              <a:ext cx="485775" cy="26733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1127A98D-7C22-ACA4-E3E9-3215A3A913DD}"/>
                </a:ext>
              </a:extLst>
            </p:cNvPr>
            <p:cNvSpPr/>
            <p:nvPr/>
          </p:nvSpPr>
          <p:spPr>
            <a:xfrm>
              <a:off x="4041310" y="860430"/>
              <a:ext cx="963296" cy="21983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hist[</a:t>
              </a:r>
              <a:r>
                <a:rPr lang="en-US" altLang="zh-TW" sz="1600" dirty="0">
                  <a:solidFill>
                    <a:schemeClr val="tx1"/>
                  </a:solidFill>
                </a:rPr>
                <a:t>7</a:t>
              </a:r>
              <a:r>
                <a:rPr lang="en-US" sz="1600" dirty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744AF86A-DDE4-D7E5-63B4-3A18E8C00BF4}"/>
                </a:ext>
              </a:extLst>
            </p:cNvPr>
            <p:cNvCxnSpPr>
              <a:cxnSpLocks/>
            </p:cNvCxnSpPr>
            <p:nvPr/>
          </p:nvCxnSpPr>
          <p:spPr>
            <a:xfrm>
              <a:off x="5001212" y="1163325"/>
              <a:ext cx="709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C31D4352-1990-9B86-8787-1A3020799DEE}"/>
                </a:ext>
              </a:extLst>
            </p:cNvPr>
            <p:cNvSpPr/>
            <p:nvPr/>
          </p:nvSpPr>
          <p:spPr>
            <a:xfrm rot="5400000">
              <a:off x="3929868" y="2353635"/>
              <a:ext cx="485775" cy="26733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651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群組 89">
            <a:extLst>
              <a:ext uri="{FF2B5EF4-FFF2-40B4-BE49-F238E27FC236}">
                <a16:creationId xmlns:a16="http://schemas.microsoft.com/office/drawing/2014/main" id="{956D12EB-7805-750B-E398-AFD4179D87F6}"/>
              </a:ext>
            </a:extLst>
          </p:cNvPr>
          <p:cNvGrpSpPr/>
          <p:nvPr/>
        </p:nvGrpSpPr>
        <p:grpSpPr>
          <a:xfrm>
            <a:off x="-504571" y="2129884"/>
            <a:ext cx="5879122" cy="2598232"/>
            <a:chOff x="2487638" y="351883"/>
            <a:chExt cx="5879122" cy="25982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CA13C6D7-E6B7-E18F-8799-47DB2430A4E2}"/>
                </a:ext>
              </a:extLst>
            </p:cNvPr>
            <p:cNvSpPr/>
            <p:nvPr/>
          </p:nvSpPr>
          <p:spPr>
            <a:xfrm>
              <a:off x="2487638" y="519439"/>
              <a:ext cx="645743" cy="21983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[9:0]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E0CD9BE-25AB-29F0-C55A-9DD3176EE115}"/>
                </a:ext>
              </a:extLst>
            </p:cNvPr>
            <p:cNvCxnSpPr>
              <a:cxnSpLocks/>
            </p:cNvCxnSpPr>
            <p:nvPr/>
          </p:nvCxnSpPr>
          <p:spPr>
            <a:xfrm>
              <a:off x="3133381" y="822334"/>
              <a:ext cx="5205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2DB2F807-924F-AF4C-6975-833A08CF1230}"/>
                </a:ext>
              </a:extLst>
            </p:cNvPr>
            <p:cNvSpPr/>
            <p:nvPr/>
          </p:nvSpPr>
          <p:spPr>
            <a:xfrm>
              <a:off x="3653908" y="599825"/>
              <a:ext cx="445017" cy="445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B296B33-CA65-4224-DA90-E94EBD702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416" y="1044842"/>
              <a:ext cx="1" cy="385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03E6F1F-6A28-4469-614B-A980D29537F7}"/>
                </a:ext>
              </a:extLst>
            </p:cNvPr>
            <p:cNvSpPr txBox="1"/>
            <p:nvPr/>
          </p:nvSpPr>
          <p:spPr>
            <a:xfrm>
              <a:off x="3398355" y="1428445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937</a:t>
              </a: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A742D574-0E18-C663-3865-587A59065C10}"/>
                </a:ext>
              </a:extLst>
            </p:cNvPr>
            <p:cNvCxnSpPr>
              <a:cxnSpLocks/>
            </p:cNvCxnSpPr>
            <p:nvPr/>
          </p:nvCxnSpPr>
          <p:spPr>
            <a:xfrm>
              <a:off x="4098925" y="822334"/>
              <a:ext cx="3663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B649E2F8-C704-4C86-C071-F71ECEB0AEF5}"/>
                </a:ext>
              </a:extLst>
            </p:cNvPr>
            <p:cNvSpPr/>
            <p:nvPr/>
          </p:nvSpPr>
          <p:spPr>
            <a:xfrm rot="5400000">
              <a:off x="2378418" y="2006611"/>
              <a:ext cx="485775" cy="26733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C03BE1DD-0B97-0648-9B88-78B412E07442}"/>
                </a:ext>
              </a:extLst>
            </p:cNvPr>
            <p:cNvSpPr/>
            <p:nvPr/>
          </p:nvSpPr>
          <p:spPr>
            <a:xfrm>
              <a:off x="4465812" y="519439"/>
              <a:ext cx="645743" cy="21983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[19:0]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D712551-FC91-665B-9C3A-E5146FF752A9}"/>
                </a:ext>
              </a:extLst>
            </p:cNvPr>
            <p:cNvCxnSpPr>
              <a:cxnSpLocks/>
            </p:cNvCxnSpPr>
            <p:nvPr/>
          </p:nvCxnSpPr>
          <p:spPr>
            <a:xfrm>
              <a:off x="5122553" y="822334"/>
              <a:ext cx="3892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5BB8B17-B5E7-4336-F560-CA220CD411C5}"/>
                </a:ext>
              </a:extLst>
            </p:cNvPr>
            <p:cNvSpPr/>
            <p:nvPr/>
          </p:nvSpPr>
          <p:spPr>
            <a:xfrm>
              <a:off x="5511773" y="599825"/>
              <a:ext cx="445017" cy="445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/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DB177A13-35CD-EC2D-16EA-44363ACAA4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4281" y="1044842"/>
              <a:ext cx="1" cy="385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133CB77-C8E1-2050-AFE7-EC539ADFBCDB}"/>
                </a:ext>
              </a:extLst>
            </p:cNvPr>
            <p:cNvSpPr txBox="1"/>
            <p:nvPr/>
          </p:nvSpPr>
          <p:spPr>
            <a:xfrm>
              <a:off x="5256220" y="1428445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4093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7243B0E2-80C1-75D3-79A2-E9BED6AEA4D1}"/>
                </a:ext>
              </a:extLst>
            </p:cNvPr>
            <p:cNvCxnSpPr>
              <a:cxnSpLocks/>
            </p:cNvCxnSpPr>
            <p:nvPr/>
          </p:nvCxnSpPr>
          <p:spPr>
            <a:xfrm>
              <a:off x="5956790" y="822334"/>
              <a:ext cx="3898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B082EFF6-C105-3115-EAC3-3794452BF8A1}"/>
                </a:ext>
              </a:extLst>
            </p:cNvPr>
            <p:cNvSpPr/>
            <p:nvPr/>
          </p:nvSpPr>
          <p:spPr>
            <a:xfrm rot="5400000">
              <a:off x="4356592" y="2006611"/>
              <a:ext cx="485775" cy="26733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467F645-9EC5-8484-8328-0496FD98B785}"/>
                </a:ext>
              </a:extLst>
            </p:cNvPr>
            <p:cNvSpPr/>
            <p:nvPr/>
          </p:nvSpPr>
          <p:spPr>
            <a:xfrm>
              <a:off x="6346637" y="599825"/>
              <a:ext cx="445017" cy="4450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2285A727-6C79-3312-0A2A-E4C279440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145" y="1044842"/>
              <a:ext cx="1" cy="385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14A061-9E78-9C68-C530-45CE7295AD84}"/>
                </a:ext>
              </a:extLst>
            </p:cNvPr>
            <p:cNvSpPr txBox="1"/>
            <p:nvPr/>
          </p:nvSpPr>
          <p:spPr>
            <a:xfrm>
              <a:off x="6091084" y="1428445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D216F34C-658B-E570-7E46-26BE16BCA6F5}"/>
                </a:ext>
              </a:extLst>
            </p:cNvPr>
            <p:cNvCxnSpPr>
              <a:cxnSpLocks/>
            </p:cNvCxnSpPr>
            <p:nvPr/>
          </p:nvCxnSpPr>
          <p:spPr>
            <a:xfrm>
              <a:off x="6808074" y="822334"/>
              <a:ext cx="4953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4EBB799C-7431-BB78-7D2F-82300AB113B1}"/>
                </a:ext>
              </a:extLst>
            </p:cNvPr>
            <p:cNvSpPr/>
            <p:nvPr/>
          </p:nvSpPr>
          <p:spPr>
            <a:xfrm>
              <a:off x="7297589" y="519439"/>
              <a:ext cx="645743" cy="21983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[7:0]</a:t>
              </a: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76A84D65-AC58-08E5-5BDC-5F5356E062A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594" y="822334"/>
              <a:ext cx="4421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5B6E2180-BEDE-CF6F-237D-3AD39E1B14E9}"/>
                </a:ext>
              </a:extLst>
            </p:cNvPr>
            <p:cNvSpPr/>
            <p:nvPr/>
          </p:nvSpPr>
          <p:spPr>
            <a:xfrm rot="5400000">
              <a:off x="7188369" y="2006611"/>
              <a:ext cx="485775" cy="26733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91FD7E6-D917-CA7D-0B99-3762AFBD34F4}"/>
                </a:ext>
              </a:extLst>
            </p:cNvPr>
            <p:cNvSpPr/>
            <p:nvPr/>
          </p:nvSpPr>
          <p:spPr>
            <a:xfrm>
              <a:off x="3346469" y="351883"/>
              <a:ext cx="3700737" cy="25982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CC12DB6F-CD3C-3EA3-0649-C08DF58DB20F}"/>
              </a:ext>
            </a:extLst>
          </p:cNvPr>
          <p:cNvGrpSpPr/>
          <p:nvPr/>
        </p:nvGrpSpPr>
        <p:grpSpPr>
          <a:xfrm>
            <a:off x="6992982" y="2258617"/>
            <a:ext cx="5602366" cy="2340766"/>
            <a:chOff x="1798320" y="3888844"/>
            <a:chExt cx="5602366" cy="2340766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2006DE9A-AB78-BE20-DAAA-515A228BC8D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16659" y="3888844"/>
              <a:ext cx="645743" cy="21983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[9:0]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41C6B0CD-2A80-8AD5-A580-88E1B40218ED}"/>
                </a:ext>
              </a:extLst>
            </p:cNvPr>
            <p:cNvCxnSpPr>
              <a:cxnSpLocks/>
              <a:stCxn id="95" idx="3"/>
              <a:endCxn id="118" idx="1"/>
            </p:cNvCxnSpPr>
            <p:nvPr/>
          </p:nvCxnSpPr>
          <p:spPr>
            <a:xfrm>
              <a:off x="2962402" y="4988029"/>
              <a:ext cx="7852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68D4B692-243E-4BD5-7F65-5367E691C4EE}"/>
                </a:ext>
              </a:extLst>
            </p:cNvPr>
            <p:cNvSpPr/>
            <p:nvPr/>
          </p:nvSpPr>
          <p:spPr>
            <a:xfrm rot="5400000">
              <a:off x="2207439" y="5376016"/>
              <a:ext cx="485775" cy="26733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64AB21C2-6707-29AB-0ACA-740658DD31BD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6236604" y="3888844"/>
              <a:ext cx="645743" cy="2198370"/>
              <a:chOff x="7126610" y="3888844"/>
              <a:chExt cx="645743" cy="2198370"/>
            </a:xfrm>
          </p:grpSpPr>
          <p:sp>
            <p:nvSpPr>
              <p:cNvPr id="114" name="矩形: 圓角 113">
                <a:extLst>
                  <a:ext uri="{FF2B5EF4-FFF2-40B4-BE49-F238E27FC236}">
                    <a16:creationId xmlns:a16="http://schemas.microsoft.com/office/drawing/2014/main" id="{53A00654-84E6-7152-9304-67C599751827}"/>
                  </a:ext>
                </a:extLst>
              </p:cNvPr>
              <p:cNvSpPr/>
              <p:nvPr/>
            </p:nvSpPr>
            <p:spPr>
              <a:xfrm>
                <a:off x="7126610" y="3888844"/>
                <a:ext cx="645743" cy="219837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[7:0]</a:t>
                </a:r>
              </a:p>
            </p:txBody>
          </p:sp>
          <p:sp>
            <p:nvSpPr>
              <p:cNvPr id="116" name="等腰三角形 115">
                <a:extLst>
                  <a:ext uri="{FF2B5EF4-FFF2-40B4-BE49-F238E27FC236}">
                    <a16:creationId xmlns:a16="http://schemas.microsoft.com/office/drawing/2014/main" id="{016F04D5-F85B-FA3C-A329-0BCDA171ECE1}"/>
                  </a:ext>
                </a:extLst>
              </p:cNvPr>
              <p:cNvSpPr/>
              <p:nvPr/>
            </p:nvSpPr>
            <p:spPr>
              <a:xfrm rot="5400000">
                <a:off x="7017390" y="5376016"/>
                <a:ext cx="485775" cy="267335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FB9C1171-6454-D5D6-BC44-5834042176CD}"/>
                </a:ext>
              </a:extLst>
            </p:cNvPr>
            <p:cNvGrpSpPr/>
            <p:nvPr/>
          </p:nvGrpSpPr>
          <p:grpSpPr>
            <a:xfrm>
              <a:off x="3747625" y="4136151"/>
              <a:ext cx="1703756" cy="1703756"/>
              <a:chOff x="3981613" y="3956667"/>
              <a:chExt cx="1703756" cy="1703756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99BF293-126D-6EB7-857A-672CC4A10F8D}"/>
                  </a:ext>
                </a:extLst>
              </p:cNvPr>
              <p:cNvSpPr/>
              <p:nvPr/>
            </p:nvSpPr>
            <p:spPr>
              <a:xfrm>
                <a:off x="3981613" y="3956667"/>
                <a:ext cx="1703756" cy="17037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橢圓 118">
                    <a:extLst>
                      <a:ext uri="{FF2B5EF4-FFF2-40B4-BE49-F238E27FC236}">
                        <a16:creationId xmlns:a16="http://schemas.microsoft.com/office/drawing/2014/main" id="{68B3AAEC-1365-F2EB-18D4-F1FC83309022}"/>
                      </a:ext>
                    </a:extLst>
                  </p:cNvPr>
                  <p:cNvSpPr/>
                  <p:nvPr/>
                </p:nvSpPr>
                <p:spPr>
                  <a:xfrm>
                    <a:off x="4354606" y="4329660"/>
                    <a:ext cx="957770" cy="95777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9" name="橢圓 118">
                    <a:extLst>
                      <a:ext uri="{FF2B5EF4-FFF2-40B4-BE49-F238E27FC236}">
                        <a16:creationId xmlns:a16="http://schemas.microsoft.com/office/drawing/2014/main" id="{68B3AAEC-1365-F2EB-18D4-F1FC833090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4606" y="4329660"/>
                    <a:ext cx="957770" cy="95777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533AB35D-C014-83D0-A2DC-01305A2D45A6}"/>
                    </a:ext>
                  </a:extLst>
                </p:cNvPr>
                <p:cNvSpPr txBox="1"/>
                <p:nvPr/>
              </p:nvSpPr>
              <p:spPr>
                <a:xfrm>
                  <a:off x="2988678" y="5891056"/>
                  <a:ext cx="32216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⁡(0,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𝑓𝑙𝑜𝑜𝑟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×937÷4093−1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533AB35D-C014-83D0-A2DC-01305A2D4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78" y="5891056"/>
                  <a:ext cx="3221651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E4B8F36-60A5-6BD0-D8F7-1CC9A3E6D378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5451381" y="4988029"/>
              <a:ext cx="7852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6325B5C0-D1AF-9ED5-2415-78519E82BF9C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1798320" y="4988029"/>
              <a:ext cx="5183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561D1798-DEFC-44B2-651E-A629D7EDF90F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>
              <a:off x="6882347" y="4988029"/>
              <a:ext cx="5183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箭號: 向右 138">
            <a:extLst>
              <a:ext uri="{FF2B5EF4-FFF2-40B4-BE49-F238E27FC236}">
                <a16:creationId xmlns:a16="http://schemas.microsoft.com/office/drawing/2014/main" id="{94775439-ED58-3E84-088A-AC9E61E1F0BB}"/>
              </a:ext>
            </a:extLst>
          </p:cNvPr>
          <p:cNvSpPr/>
          <p:nvPr/>
        </p:nvSpPr>
        <p:spPr>
          <a:xfrm>
            <a:off x="5357938" y="2921005"/>
            <a:ext cx="1379225" cy="10159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27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群組 97">
            <a:extLst>
              <a:ext uri="{FF2B5EF4-FFF2-40B4-BE49-F238E27FC236}">
                <a16:creationId xmlns:a16="http://schemas.microsoft.com/office/drawing/2014/main" id="{A17B0320-4218-A537-B697-119A485C202A}"/>
              </a:ext>
            </a:extLst>
          </p:cNvPr>
          <p:cNvGrpSpPr/>
          <p:nvPr/>
        </p:nvGrpSpPr>
        <p:grpSpPr>
          <a:xfrm>
            <a:off x="3294817" y="1180099"/>
            <a:ext cx="5602366" cy="4945316"/>
            <a:chOff x="3294817" y="1180099"/>
            <a:chExt cx="5602366" cy="4945316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A2797166-202E-96C5-4FE8-FB1A8A10CA5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813156" y="2258617"/>
              <a:ext cx="645743" cy="219837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[9:0]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519B74E-E126-1E9C-2D71-63C30EFBAE7B}"/>
                </a:ext>
              </a:extLst>
            </p:cNvPr>
            <p:cNvSpPr/>
            <p:nvPr/>
          </p:nvSpPr>
          <p:spPr>
            <a:xfrm rot="5400000">
              <a:off x="3703936" y="3745789"/>
              <a:ext cx="485775" cy="26733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179162D-BDC9-A6A8-5AB9-AD7D040C9F2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733101" y="2258617"/>
              <a:ext cx="645743" cy="2198370"/>
              <a:chOff x="7126610" y="3888844"/>
              <a:chExt cx="645743" cy="2198370"/>
            </a:xfrm>
          </p:grpSpPr>
          <p:sp>
            <p:nvSpPr>
              <p:cNvPr id="68" name="矩形: 圓角 67">
                <a:extLst>
                  <a:ext uri="{FF2B5EF4-FFF2-40B4-BE49-F238E27FC236}">
                    <a16:creationId xmlns:a16="http://schemas.microsoft.com/office/drawing/2014/main" id="{50333619-9D61-5408-6978-0709AB01ACD8}"/>
                  </a:ext>
                </a:extLst>
              </p:cNvPr>
              <p:cNvSpPr/>
              <p:nvPr/>
            </p:nvSpPr>
            <p:spPr>
              <a:xfrm>
                <a:off x="7126610" y="3888844"/>
                <a:ext cx="645743" cy="219837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[7:0]</a:t>
                </a:r>
              </a:p>
            </p:txBody>
          </p:sp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59CEC7F2-C705-C588-44CD-AF03123DB18E}"/>
                  </a:ext>
                </a:extLst>
              </p:cNvPr>
              <p:cNvSpPr/>
              <p:nvPr/>
            </p:nvSpPr>
            <p:spPr>
              <a:xfrm rot="5400000">
                <a:off x="7017390" y="5376016"/>
                <a:ext cx="485775" cy="267335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AF1ADB1-25F3-827E-82C6-827E6F86C8FE}"/>
                    </a:ext>
                  </a:extLst>
                </p:cNvPr>
                <p:cNvSpPr txBox="1"/>
                <p:nvPr/>
              </p:nvSpPr>
              <p:spPr>
                <a:xfrm>
                  <a:off x="4485174" y="5540640"/>
                  <a:ext cx="32216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×937÷4093−1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b="0" dirty="0"/>
                    <a:t> </a:t>
                  </a:r>
                </a:p>
                <a:p>
                  <a:pPr algn="ctr"/>
                  <a:r>
                    <a:rPr lang="en-US" sz="1600" dirty="0"/>
                    <a:t>w/ lookahead</a:t>
                  </a:r>
                  <a:endParaRPr lang="en-US" sz="1600" b="0" dirty="0"/>
                </a:p>
              </p:txBody>
            </p:sp>
          </mc:Choice>
          <mc:Fallback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AF1ADB1-25F3-827E-82C6-827E6F86C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174" y="5540640"/>
                  <a:ext cx="3221651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3960CA0-9ED2-E73A-4565-382E08A920E9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3294817" y="3357802"/>
              <a:ext cx="5183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52F5D2BD-B76B-82B1-15FA-DA49DE4A3E34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8378844" y="3357802"/>
              <a:ext cx="5183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94A7FAC4-D8C4-C431-FB24-6D4C356818D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5" y="1530392"/>
              <a:ext cx="12085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7B76DD0A-7DA5-3E89-6EA5-61F3ABC1E210}"/>
                </a:ext>
              </a:extLst>
            </p:cNvPr>
            <p:cNvCxnSpPr>
              <a:cxnSpLocks/>
              <a:stCxn id="81" idx="3"/>
            </p:cNvCxnSpPr>
            <p:nvPr>
              <p:custDataLst>
                <p:tags r:id="rId6"/>
              </p:custDataLst>
            </p:nvPr>
          </p:nvCxnSpPr>
          <p:spPr>
            <a:xfrm>
              <a:off x="7214755" y="3357802"/>
              <a:ext cx="5183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61B5D612-F068-DCE9-7F68-84D672161C40}"/>
                </a:ext>
              </a:extLst>
            </p:cNvPr>
            <p:cNvGrpSpPr/>
            <p:nvPr/>
          </p:nvGrpSpPr>
          <p:grpSpPr>
            <a:xfrm>
              <a:off x="4932850" y="1180099"/>
              <a:ext cx="2281905" cy="4355406"/>
              <a:chOff x="4932850" y="1198842"/>
              <a:chExt cx="2281905" cy="4355406"/>
            </a:xfrm>
          </p:grpSpPr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CC438F2B-6C17-7D74-2440-3739E4C8CFDF}"/>
                  </a:ext>
                </a:extLst>
              </p:cNvPr>
              <p:cNvGrpSpPr/>
              <p:nvPr/>
            </p:nvGrpSpPr>
            <p:grpSpPr>
              <a:xfrm>
                <a:off x="5244122" y="1549135"/>
                <a:ext cx="1703756" cy="3654819"/>
                <a:chOff x="5244122" y="1549135"/>
                <a:chExt cx="1703756" cy="3654819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CF49A711-7CE1-962D-FC01-E623B2B113B5}"/>
                    </a:ext>
                  </a:extLst>
                </p:cNvPr>
                <p:cNvGrpSpPr/>
                <p:nvPr/>
              </p:nvGrpSpPr>
              <p:grpSpPr>
                <a:xfrm>
                  <a:off x="5244122" y="3500198"/>
                  <a:ext cx="1703756" cy="1703756"/>
                  <a:chOff x="3981613" y="3956667"/>
                  <a:chExt cx="1703756" cy="1703756"/>
                </a:xfrm>
              </p:grpSpPr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3D32C59F-CC9C-1646-AAAC-06E33DA9F9F5}"/>
                      </a:ext>
                    </a:extLst>
                  </p:cNvPr>
                  <p:cNvSpPr/>
                  <p:nvPr/>
                </p:nvSpPr>
                <p:spPr>
                  <a:xfrm>
                    <a:off x="3981613" y="3956667"/>
                    <a:ext cx="1703756" cy="170375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橢圓 66">
                        <a:extLst>
                          <a:ext uri="{FF2B5EF4-FFF2-40B4-BE49-F238E27FC236}">
                            <a16:creationId xmlns:a16="http://schemas.microsoft.com/office/drawing/2014/main" id="{E156A9DB-CD34-4388-2958-3A1899AFDE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606" y="4329660"/>
                        <a:ext cx="957770" cy="957770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7" name="橢圓 66">
                        <a:extLst>
                          <a:ext uri="{FF2B5EF4-FFF2-40B4-BE49-F238E27FC236}">
                            <a16:creationId xmlns:a16="http://schemas.microsoft.com/office/drawing/2014/main" id="{E156A9DB-CD34-4388-2958-3A1899AFDE4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4606" y="4329660"/>
                        <a:ext cx="957770" cy="957770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0F78C236-BA03-7DA0-1902-5B6260340311}"/>
                    </a:ext>
                  </a:extLst>
                </p:cNvPr>
                <p:cNvGrpSpPr/>
                <p:nvPr/>
              </p:nvGrpSpPr>
              <p:grpSpPr>
                <a:xfrm>
                  <a:off x="5244122" y="1549135"/>
                  <a:ext cx="1703756" cy="1703756"/>
                  <a:chOff x="3981613" y="3956667"/>
                  <a:chExt cx="1703756" cy="1703756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149D0F6C-0CFC-A7A8-9DFC-8A094734598E}"/>
                      </a:ext>
                    </a:extLst>
                  </p:cNvPr>
                  <p:cNvSpPr/>
                  <p:nvPr/>
                </p:nvSpPr>
                <p:spPr>
                  <a:xfrm>
                    <a:off x="3981613" y="3956667"/>
                    <a:ext cx="1703756" cy="170375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橢圓 71">
                        <a:extLst>
                          <a:ext uri="{FF2B5EF4-FFF2-40B4-BE49-F238E27FC236}">
                            <a16:creationId xmlns:a16="http://schemas.microsoft.com/office/drawing/2014/main" id="{CE1B2117-F760-545D-A5F1-7B66E636F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606" y="4329660"/>
                        <a:ext cx="957770" cy="957770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r>
                          <a:rPr lang="en-US" altLang="zh-TW" sz="4000" dirty="0">
                            <a:solidFill>
                              <a:schemeClr val="tx1"/>
                            </a:solidFill>
                          </a:rPr>
                          <a:t>’</a:t>
                        </a:r>
                        <a:endParaRPr lang="en-US" sz="4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2" name="橢圓 71">
                        <a:extLst>
                          <a:ext uri="{FF2B5EF4-FFF2-40B4-BE49-F238E27FC236}">
                            <a16:creationId xmlns:a16="http://schemas.microsoft.com/office/drawing/2014/main" id="{CE1B2117-F760-545D-A5F1-7B66E636F9A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4606" y="4329660"/>
                        <a:ext cx="957770" cy="957770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 r="-12270" b="-11728"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9D0ED4C0-58FE-6F0B-7DE6-14351A25B0FA}"/>
                  </a:ext>
                </a:extLst>
              </p:cNvPr>
              <p:cNvSpPr/>
              <p:nvPr/>
            </p:nvSpPr>
            <p:spPr>
              <a:xfrm>
                <a:off x="4932850" y="1198842"/>
                <a:ext cx="2281905" cy="43554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C33FDC14-1549-4E44-517E-CFC40C04BDDB}"/>
                </a:ext>
              </a:extLst>
            </p:cNvPr>
            <p:cNvCxnSpPr>
              <a:stCxn id="3" idx="3"/>
              <a:endCxn id="81" idx="1"/>
            </p:cNvCxnSpPr>
            <p:nvPr/>
          </p:nvCxnSpPr>
          <p:spPr>
            <a:xfrm>
              <a:off x="4458899" y="3357802"/>
              <a:ext cx="4739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8269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0C6ED16C-F83A-BCCF-F8CE-3A2E070E9456}"/>
              </a:ext>
            </a:extLst>
          </p:cNvPr>
          <p:cNvGrpSpPr/>
          <p:nvPr/>
        </p:nvGrpSpPr>
        <p:grpSpPr>
          <a:xfrm>
            <a:off x="205409" y="558941"/>
            <a:ext cx="11781182" cy="5740118"/>
            <a:chOff x="205409" y="558941"/>
            <a:chExt cx="11781182" cy="5740118"/>
          </a:xfrm>
        </p:grpSpPr>
        <p:pic>
          <p:nvPicPr>
            <p:cNvPr id="4" name="圖片 3" descr="一張含有 圖表, 圖解 的圖片&#10;&#10;自動產生的描述">
              <a:extLst>
                <a:ext uri="{FF2B5EF4-FFF2-40B4-BE49-F238E27FC236}">
                  <a16:creationId xmlns:a16="http://schemas.microsoft.com/office/drawing/2014/main" id="{D6102729-9173-EB46-FF72-3D3E5DA0D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09" y="558941"/>
              <a:ext cx="11781182" cy="574011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F02B74C-02EF-B38B-A538-250BC1A2F87A}"/>
                </a:ext>
              </a:extLst>
            </p:cNvPr>
            <p:cNvSpPr txBox="1"/>
            <p:nvPr/>
          </p:nvSpPr>
          <p:spPr>
            <a:xfrm>
              <a:off x="4056748" y="3736550"/>
              <a:ext cx="1085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hist &amp;</a:t>
              </a:r>
            </a:p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raw_pixel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54C7C33-D8FB-AB69-FB49-BF54E89D7703}"/>
                </a:ext>
              </a:extLst>
            </p:cNvPr>
            <p:cNvSpPr txBox="1"/>
            <p:nvPr/>
          </p:nvSpPr>
          <p:spPr>
            <a:xfrm>
              <a:off x="5167501" y="1615519"/>
              <a:ext cx="1233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transfer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function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41A74D9-AFD7-80B8-459A-C401FA71E792}"/>
                </a:ext>
              </a:extLst>
            </p:cNvPr>
            <p:cNvSpPr txBox="1"/>
            <p:nvPr/>
          </p:nvSpPr>
          <p:spPr>
            <a:xfrm>
              <a:off x="7863567" y="1656762"/>
              <a:ext cx="123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controller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F625FD6-0278-CBF1-7CD6-0196B4431A16}"/>
                </a:ext>
              </a:extLst>
            </p:cNvPr>
            <p:cNvSpPr txBox="1"/>
            <p:nvPr/>
          </p:nvSpPr>
          <p:spPr>
            <a:xfrm>
              <a:off x="10399377" y="1518262"/>
              <a:ext cx="1233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output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register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3A871CC-7D5F-31F3-E276-5574A5EA415D}"/>
                </a:ext>
              </a:extLst>
            </p:cNvPr>
            <p:cNvSpPr txBox="1"/>
            <p:nvPr/>
          </p:nvSpPr>
          <p:spPr>
            <a:xfrm>
              <a:off x="1587214" y="1892518"/>
              <a:ext cx="1687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hist &amp; </a:t>
              </a:r>
              <a:r>
                <a:rPr lang="en-US" dirty="0" err="1">
                  <a:solidFill>
                    <a:srgbClr val="FF0000"/>
                  </a:solidFill>
                </a:rPr>
                <a:t>raw_pixel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9307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29.2426"/>
  <p:tag name="RMOST" val="491.0712"/>
  <p:tag name="TMOST" val="392.7582"/>
  <p:tag name="BMOST" val="392.758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392.7582"/>
  <p:tag name="BMOST" val="392.7582"/>
  <p:tag name="LMOST" val="120.5855"/>
  <p:tag name="RMOST" val="182.41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392.7582"/>
  <p:tag name="BMOST" val="392.7582"/>
  <p:tag name="LMOST" val="120.5855"/>
  <p:tag name="RMOST" val="182.41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82.4141"/>
  <p:tag name="RMOST" val="233.26"/>
  <p:tag name="TMOST" val="306.2082"/>
  <p:tag name="BMOST" val="479.308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306.2082"/>
  <p:tag name="BMOST" val="479.3082"/>
  <p:tag name="LMOST" val="491.0712"/>
  <p:tag name="RMOST" val="541.917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392.7582"/>
  <p:tag name="BMOST" val="392.7582"/>
  <p:tag name="LMOST" val="120.5855"/>
  <p:tag name="RMOST" val="182.414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392.7582"/>
  <p:tag name="BMOST" val="392.7582"/>
  <p:tag name="LMOST" val="120.5855"/>
  <p:tag name="RMOST" val="182.414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29.2426"/>
  <p:tag name="RMOST" val="491.0712"/>
  <p:tag name="TMOST" val="392.7582"/>
  <p:tag name="BMOST" val="392.75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82.4141"/>
  <p:tag name="RMOST" val="233.26"/>
  <p:tag name="TMOST" val="306.2082"/>
  <p:tag name="BMOST" val="479.30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306.2082"/>
  <p:tag name="BMOST" val="479.3082"/>
  <p:tag name="LMOST" val="491.0712"/>
  <p:tag name="RMOST" val="541.917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310</Words>
  <Application>Microsoft Office PowerPoint</Application>
  <PresentationFormat>寬螢幕</PresentationFormat>
  <Paragraphs>104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cz Li</dc:creator>
  <cp:lastModifiedBy>cz Li</cp:lastModifiedBy>
  <cp:revision>39</cp:revision>
  <dcterms:created xsi:type="dcterms:W3CDTF">2023-04-22T23:58:58Z</dcterms:created>
  <dcterms:modified xsi:type="dcterms:W3CDTF">2023-04-23T19:13:56Z</dcterms:modified>
</cp:coreProperties>
</file>