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13581-A564-6EFC-AB75-5CE14C47C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76A6BD-9B28-44B1-22BC-4A0DA36F5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53F36D-D9EC-0086-284E-406025BB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48D20-34A1-0F95-0729-5FC42CF1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648C1F-7D12-4429-8B7E-251D3A40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2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82ED5-0E02-DD74-DF7F-C19DC5CA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A3EAE4-B479-A72A-68C5-7ED3AFE88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B72D8-4FCE-EEA8-F796-BDE149B9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BE9668-DF01-B568-8B46-D828C9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043667-6161-1566-1F76-1CA1356A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5E50BE-CE23-68F9-1969-78FE43F7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7D98A6-850E-E029-8A87-AE9CBAA7C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0BE421-03B4-CB58-2666-040C1A4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1547AA-9062-9041-B90B-FD6A9990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6E3623-AA96-C6B8-676D-7C7CD2C0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8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1422F-87CF-8C8B-751B-7D06FBC6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CF8E1-A434-D11A-EFAB-6103C60E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B33172-6922-136A-B0DC-21973ED4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4E21DE-4E93-0DF5-E92D-8C74FF4C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C1D92-D557-1B29-D12D-21406DDF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D21CD-2531-B59A-20A3-40ECABA2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00104B-3463-F9A1-463C-E7333B53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1BFDA2-2A46-D912-955D-52F32015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D91E3-F9A3-9AD6-4103-5BAD5BBE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10A96B-B497-1D6D-F581-657D07AC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C68D6-7377-2506-CDD3-5DC874AE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01E303-2DA6-8B82-D25B-565B2490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EB0A45-A3CA-DBE1-2064-0D43F652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64277F-B486-DD8E-4173-AFD6E66D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697DB-5DF6-8A61-3FF1-2E1F8382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7F6168-2E55-4601-FCE0-18BD8BDB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7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162DA-8185-41B0-9ECD-ED12D143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D2E070-2D1C-903E-A4FF-E3EB0A6C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637A5-5915-4758-CC4A-7D7E5F998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172934-EBE4-3AFA-09BD-4929B5948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D97008-9102-0564-A72D-ADA2BD4C8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AAC943-D3FB-10AD-3981-511AFD99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E51246-8ACF-D910-7106-74F2B1CF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D38622-486D-B70F-D727-3F245BDC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DA08B-4CED-A213-BDB7-11E7D445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D96196-C8CF-C290-C811-BC4F61C4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1A0EB2-A24C-E4FF-BD52-8A012B4B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B5B387-32B8-B17E-503A-80D22EA9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0767A4-562B-8EDE-2F35-C89B2BFD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AF3A56-D215-DF5F-C116-954294E4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627E56-2E9E-D944-8ECD-C6079B31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6A063-8F0A-114F-2C8C-9AE8B428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6A00F1-FBE6-0D18-BCAD-5D12F93C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4C4954-CF65-1FC0-6532-060FE73AD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8E5F2-09C8-7D80-633C-8CD35D09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BBB363-635D-9934-FDD4-BB5D007B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10F3D0-43D0-E3D7-5E9D-C4456CFE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CF821-93BA-1846-16FF-0928717D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6A881C-73F4-CA26-2DC5-62A29C00C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BD1564-6FFF-BB79-CC85-3EB9B47C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AD7DBC-79BC-8F9D-1005-081D3504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FC3773-8B87-B3EB-D0D8-918EB238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05FAC2-FEF6-74BD-164B-B420F532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5315F8-0720-1B94-6F5B-9CD1BE32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DC10F6-9575-E012-FBEF-3A13AEEC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D5BDC3-E2F5-A93E-D232-BA919525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E655-8B86-423B-8821-BFDC72014440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6A9E75-1727-B232-D079-0F0BCB9E1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FA831C-E0CD-4283-BA1E-1C50E7791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FB54-C218-4360-A1E0-7BFC753D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24C0C6-9F6F-4C31-181F-399B5F1AD3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76625" y="2105025"/>
            <a:ext cx="675882" cy="67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0690DA-129D-D593-A20C-0D050AD310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152507" y="2105025"/>
            <a:ext cx="675882" cy="67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DE7ED8-B9FA-00B6-D73E-72769AC35B5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828389" y="2105025"/>
            <a:ext cx="675882" cy="67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DA41EE-2FFD-3D15-824F-215302F56A2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504271" y="2105025"/>
            <a:ext cx="675882" cy="67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B3A376-4609-F5EA-DA47-DB3887DFA88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80153" y="2105025"/>
            <a:ext cx="675882" cy="6758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WB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0293DE8-BE1B-8D82-D5D0-B4CC3EC1D8EF}"/>
              </a:ext>
            </a:extLst>
          </p:cNvPr>
          <p:cNvCxnSpPr/>
          <p:nvPr/>
        </p:nvCxnSpPr>
        <p:spPr>
          <a:xfrm>
            <a:off x="3476625" y="2105025"/>
            <a:ext cx="675882" cy="675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A9ADD69-9839-A754-6EAC-9B92485D8BB3}"/>
              </a:ext>
            </a:extLst>
          </p:cNvPr>
          <p:cNvCxnSpPr/>
          <p:nvPr/>
        </p:nvCxnSpPr>
        <p:spPr>
          <a:xfrm flipH="1">
            <a:off x="3476625" y="2105025"/>
            <a:ext cx="675882" cy="675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C241F4-4BC9-A993-AF7C-09DA67940473}"/>
              </a:ext>
            </a:extLst>
          </p:cNvPr>
          <p:cNvCxnSpPr/>
          <p:nvPr/>
        </p:nvCxnSpPr>
        <p:spPr>
          <a:xfrm>
            <a:off x="5504271" y="2105025"/>
            <a:ext cx="675882" cy="675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27DADB0-30A7-7CDA-68BE-6E962DE742B3}"/>
              </a:ext>
            </a:extLst>
          </p:cNvPr>
          <p:cNvCxnSpPr/>
          <p:nvPr/>
        </p:nvCxnSpPr>
        <p:spPr>
          <a:xfrm flipH="1">
            <a:off x="5504271" y="2105025"/>
            <a:ext cx="675882" cy="675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3835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0058255-D644-5054-A142-8352BB98475C}"/>
              </a:ext>
            </a:extLst>
          </p:cNvPr>
          <p:cNvSpPr/>
          <p:nvPr/>
        </p:nvSpPr>
        <p:spPr>
          <a:xfrm>
            <a:off x="5049520" y="1706880"/>
            <a:ext cx="1879600" cy="642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解出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7ECF9-A86B-2086-E3F1-313681DB5306}"/>
              </a:ext>
            </a:extLst>
          </p:cNvPr>
          <p:cNvSpPr/>
          <p:nvPr/>
        </p:nvSpPr>
        <p:spPr>
          <a:xfrm>
            <a:off x="5049520" y="2786402"/>
            <a:ext cx="1879600" cy="642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寫回地址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93E064-D0DE-5BA5-5426-22692CD33DB3}"/>
              </a:ext>
            </a:extLst>
          </p:cNvPr>
          <p:cNvSpPr/>
          <p:nvPr/>
        </p:nvSpPr>
        <p:spPr>
          <a:xfrm>
            <a:off x="5049520" y="3865924"/>
            <a:ext cx="1879600" cy="642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按照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format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解出額外參數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87121DB-3C65-4082-7A07-90D92C34CE3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989320" y="2349478"/>
            <a:ext cx="0" cy="436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5D57BF1-E243-C509-DD2D-884964BBF210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5989320" y="3429000"/>
            <a:ext cx="0" cy="436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6248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>
            <a:extLst>
              <a:ext uri="{FF2B5EF4-FFF2-40B4-BE49-F238E27FC236}">
                <a16:creationId xmlns:a16="http://schemas.microsoft.com/office/drawing/2014/main" id="{F845A386-941D-3B88-CCAE-FFCCE7489FCC}"/>
              </a:ext>
            </a:extLst>
          </p:cNvPr>
          <p:cNvSpPr/>
          <p:nvPr/>
        </p:nvSpPr>
        <p:spPr>
          <a:xfrm>
            <a:off x="4011642" y="1550537"/>
            <a:ext cx="1514024" cy="12254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A8E9EA4-93E5-E4B8-39EA-8C9A61A775FF}"/>
              </a:ext>
            </a:extLst>
          </p:cNvPr>
          <p:cNvSpPr/>
          <p:nvPr/>
        </p:nvSpPr>
        <p:spPr>
          <a:xfrm>
            <a:off x="6437552" y="1550537"/>
            <a:ext cx="1517904" cy="12254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PXL_IN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D26B385-BA6C-156F-40FF-8F0A23E59030}"/>
              </a:ext>
            </a:extLst>
          </p:cNvPr>
          <p:cNvSpPr/>
          <p:nvPr/>
        </p:nvSpPr>
        <p:spPr>
          <a:xfrm>
            <a:off x="6437552" y="3452395"/>
            <a:ext cx="1517904" cy="12254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271E863-71CC-3AAA-F503-1FFAE98EFB8F}"/>
              </a:ext>
            </a:extLst>
          </p:cNvPr>
          <p:cNvSpPr/>
          <p:nvPr/>
        </p:nvSpPr>
        <p:spPr>
          <a:xfrm>
            <a:off x="4011642" y="3452395"/>
            <a:ext cx="1514024" cy="12254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DUMP</a:t>
            </a: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ECDFD0E5-400C-9772-BD61-38C49FDF6F09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5981893" y="1052054"/>
            <a:ext cx="12700" cy="1355902"/>
          </a:xfrm>
          <a:prstGeom prst="curvedConnector3">
            <a:avLst>
              <a:gd name="adj1" fmla="val 32131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F8FB961-2390-9CF7-6B8D-A5BAE9A1E007}"/>
              </a:ext>
            </a:extLst>
          </p:cNvPr>
          <p:cNvGrpSpPr/>
          <p:nvPr/>
        </p:nvGrpSpPr>
        <p:grpSpPr>
          <a:xfrm>
            <a:off x="5358231" y="690617"/>
            <a:ext cx="1252138" cy="646331"/>
            <a:chOff x="5104969" y="622170"/>
            <a:chExt cx="1252138" cy="646331"/>
          </a:xfrm>
        </p:grpSpPr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46608A86-FEAC-8ABC-70E9-90AC64BB8D29}"/>
                </a:ext>
              </a:extLst>
            </p:cNvPr>
            <p:cNvSpPr txBox="1"/>
            <p:nvPr/>
          </p:nvSpPr>
          <p:spPr>
            <a:xfrm>
              <a:off x="5104969" y="622170"/>
              <a:ext cx="1252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in_valid</a:t>
              </a:r>
              <a:endParaRPr lang="en-US" dirty="0"/>
            </a:p>
            <a:p>
              <a:pPr algn="ctr"/>
              <a:r>
                <a:rPr lang="en-US" dirty="0"/>
                <a:t>counter = 0</a:t>
              </a:r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EF1500FE-3CE1-26B7-98E8-61989121DD68}"/>
                </a:ext>
              </a:extLst>
            </p:cNvPr>
            <p:cNvCxnSpPr>
              <a:cxnSpLocks/>
            </p:cNvCxnSpPr>
            <p:nvPr/>
          </p:nvCxnSpPr>
          <p:spPr>
            <a:xfrm>
              <a:off x="5187843" y="945336"/>
              <a:ext cx="1086389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C689BB0-98CC-8E42-4975-AC24A54DA499}"/>
              </a:ext>
            </a:extLst>
          </p:cNvPr>
          <p:cNvGrpSpPr/>
          <p:nvPr/>
        </p:nvGrpSpPr>
        <p:grpSpPr>
          <a:xfrm>
            <a:off x="7464834" y="788150"/>
            <a:ext cx="2796536" cy="646331"/>
            <a:chOff x="5654042" y="565968"/>
            <a:chExt cx="2796536" cy="646331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1D82A2AB-1330-988F-C6D9-EC847D1D866A}"/>
                </a:ext>
              </a:extLst>
            </p:cNvPr>
            <p:cNvSpPr txBox="1"/>
            <p:nvPr/>
          </p:nvSpPr>
          <p:spPr>
            <a:xfrm>
              <a:off x="5654042" y="565968"/>
              <a:ext cx="27965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!done</a:t>
              </a:r>
            </a:p>
            <a:p>
              <a:pPr algn="ctr"/>
              <a:r>
                <a:rPr lang="en-US" dirty="0"/>
                <a:t>Store </a:t>
              </a:r>
              <a:r>
                <a:rPr lang="en-US" dirty="0" err="1"/>
                <a:t>in_image</a:t>
              </a:r>
              <a:r>
                <a:rPr lang="en-US" dirty="0"/>
                <a:t> to </a:t>
              </a:r>
              <a:r>
                <a:rPr lang="en-US" dirty="0" err="1"/>
                <a:t>raw_pixel</a:t>
              </a:r>
              <a:endParaRPr lang="en-US" dirty="0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83E5F8C2-B2BA-06E9-AEA1-30D89132BE13}"/>
                </a:ext>
              </a:extLst>
            </p:cNvPr>
            <p:cNvCxnSpPr>
              <a:cxnSpLocks/>
            </p:cNvCxnSpPr>
            <p:nvPr/>
          </p:nvCxnSpPr>
          <p:spPr>
            <a:xfrm>
              <a:off x="5741214" y="889134"/>
              <a:ext cx="2622191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BA5410A-71EE-99FB-8ED4-6430BEC20C16}"/>
              </a:ext>
            </a:extLst>
          </p:cNvPr>
          <p:cNvCxnSpPr>
            <a:cxnSpLocks/>
            <a:stCxn id="8" idx="0"/>
            <a:endCxn id="8" idx="7"/>
          </p:cNvCxnSpPr>
          <p:nvPr/>
        </p:nvCxnSpPr>
        <p:spPr>
          <a:xfrm rot="16200000" flipH="1">
            <a:off x="7375100" y="1371941"/>
            <a:ext cx="179468" cy="536660"/>
          </a:xfrm>
          <a:prstGeom prst="curvedConnector3">
            <a:avLst>
              <a:gd name="adj1" fmla="val -127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3D17DF3-8074-0189-D5A6-D73C3D7B5C57}"/>
              </a:ext>
            </a:extLst>
          </p:cNvPr>
          <p:cNvGrpSpPr/>
          <p:nvPr/>
        </p:nvGrpSpPr>
        <p:grpSpPr>
          <a:xfrm>
            <a:off x="8659040" y="2652543"/>
            <a:ext cx="2135201" cy="923330"/>
            <a:chOff x="7607481" y="2697996"/>
            <a:chExt cx="2135201" cy="923330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CFAE8AE-2511-AD78-ECE8-2D4EB947E5A4}"/>
                </a:ext>
              </a:extLst>
            </p:cNvPr>
            <p:cNvSpPr txBox="1"/>
            <p:nvPr/>
          </p:nvSpPr>
          <p:spPr>
            <a:xfrm>
              <a:off x="7607481" y="2697996"/>
              <a:ext cx="21352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done</a:t>
              </a:r>
            </a:p>
            <a:p>
              <a:pPr algn="ctr"/>
              <a:r>
                <a:rPr lang="en-US" dirty="0"/>
                <a:t>counter = 0</a:t>
              </a:r>
            </a:p>
            <a:p>
              <a:pPr algn="ctr"/>
              <a:r>
                <a:rPr lang="en-US" dirty="0"/>
                <a:t>Clear hist[0] ~ hist[7]</a:t>
              </a:r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7CC3A991-9A70-E048-6FB3-2BB18A91D74D}"/>
                </a:ext>
              </a:extLst>
            </p:cNvPr>
            <p:cNvCxnSpPr>
              <a:cxnSpLocks/>
            </p:cNvCxnSpPr>
            <p:nvPr/>
          </p:nvCxnSpPr>
          <p:spPr>
            <a:xfrm>
              <a:off x="7637532" y="3021162"/>
              <a:ext cx="2075099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E60E4FD2-6D1A-A827-00EA-1FDB951E7562}"/>
              </a:ext>
            </a:extLst>
          </p:cNvPr>
          <p:cNvCxnSpPr>
            <a:cxnSpLocks/>
            <a:stCxn id="9" idx="3"/>
            <a:endCxn id="11" idx="5"/>
          </p:cNvCxnSpPr>
          <p:nvPr/>
        </p:nvCxnSpPr>
        <p:spPr>
          <a:xfrm rot="5400000">
            <a:off x="5981893" y="3820460"/>
            <a:ext cx="12700" cy="1355902"/>
          </a:xfrm>
          <a:prstGeom prst="curvedConnector3">
            <a:avLst>
              <a:gd name="adj1" fmla="val 32131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4C523E1-2506-54F1-1072-85852A45243E}"/>
              </a:ext>
            </a:extLst>
          </p:cNvPr>
          <p:cNvGrpSpPr/>
          <p:nvPr/>
        </p:nvGrpSpPr>
        <p:grpSpPr>
          <a:xfrm>
            <a:off x="7787650" y="4639157"/>
            <a:ext cx="1292533" cy="646331"/>
            <a:chOff x="6406045" y="5188385"/>
            <a:chExt cx="1292533" cy="646331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949F788E-8832-5FA0-44BC-096C339FBC29}"/>
                </a:ext>
              </a:extLst>
            </p:cNvPr>
            <p:cNvSpPr txBox="1"/>
            <p:nvPr/>
          </p:nvSpPr>
          <p:spPr>
            <a:xfrm>
              <a:off x="6406045" y="5188385"/>
              <a:ext cx="1292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!done</a:t>
              </a:r>
            </a:p>
            <a:p>
              <a:pPr algn="ctr"/>
              <a:r>
                <a:rPr lang="en-US" dirty="0"/>
                <a:t>Accumulate</a:t>
              </a:r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4EAC0E5-ED9F-4998-DE41-843CE5D4C1C4}"/>
                </a:ext>
              </a:extLst>
            </p:cNvPr>
            <p:cNvCxnSpPr>
              <a:cxnSpLocks/>
            </p:cNvCxnSpPr>
            <p:nvPr/>
          </p:nvCxnSpPr>
          <p:spPr>
            <a:xfrm>
              <a:off x="6429250" y="5511551"/>
              <a:ext cx="1246125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3235607-60FB-4D62-0D9E-51B24CC9BE48}"/>
              </a:ext>
            </a:extLst>
          </p:cNvPr>
          <p:cNvGrpSpPr/>
          <p:nvPr/>
        </p:nvGrpSpPr>
        <p:grpSpPr>
          <a:xfrm>
            <a:off x="5134063" y="4931562"/>
            <a:ext cx="1708352" cy="646331"/>
            <a:chOff x="4949983" y="5049886"/>
            <a:chExt cx="1708352" cy="646331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D1556D4B-40B7-0232-860B-79F3ED070C90}"/>
                </a:ext>
              </a:extLst>
            </p:cNvPr>
            <p:cNvSpPr txBox="1"/>
            <p:nvPr/>
          </p:nvSpPr>
          <p:spPr>
            <a:xfrm>
              <a:off x="5178093" y="5049886"/>
              <a:ext cx="1252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!</a:t>
              </a:r>
              <a:r>
                <a:rPr lang="en-US" dirty="0" err="1"/>
                <a:t>in_valid</a:t>
              </a:r>
              <a:endParaRPr lang="en-US" dirty="0"/>
            </a:p>
            <a:p>
              <a:pPr algn="ctr"/>
              <a:r>
                <a:rPr lang="en-US" dirty="0"/>
                <a:t>counter = 0</a:t>
              </a: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D4079D2-2407-88F7-EA8E-85A7858011CF}"/>
                </a:ext>
              </a:extLst>
            </p:cNvPr>
            <p:cNvCxnSpPr>
              <a:cxnSpLocks/>
            </p:cNvCxnSpPr>
            <p:nvPr/>
          </p:nvCxnSpPr>
          <p:spPr>
            <a:xfrm>
              <a:off x="4949983" y="5373052"/>
              <a:ext cx="1708352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B73B240B-532D-A8F8-57AB-442257C8EC25}"/>
              </a:ext>
            </a:extLst>
          </p:cNvPr>
          <p:cNvCxnSpPr>
            <a:cxnSpLocks/>
            <a:stCxn id="11" idx="4"/>
            <a:endCxn id="11" idx="3"/>
          </p:cNvCxnSpPr>
          <p:nvPr/>
        </p:nvCxnSpPr>
        <p:spPr>
          <a:xfrm rot="5400000" flipH="1">
            <a:off x="4411276" y="4320501"/>
            <a:ext cx="179468" cy="535288"/>
          </a:xfrm>
          <a:prstGeom prst="curvedConnector3">
            <a:avLst>
              <a:gd name="adj1" fmla="val -127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C0BB18C-B3A3-6E95-2757-34E076AB5B97}"/>
              </a:ext>
            </a:extLst>
          </p:cNvPr>
          <p:cNvGrpSpPr/>
          <p:nvPr/>
        </p:nvGrpSpPr>
        <p:grpSpPr>
          <a:xfrm>
            <a:off x="1921656" y="4639158"/>
            <a:ext cx="2538194" cy="923330"/>
            <a:chOff x="2134321" y="5188385"/>
            <a:chExt cx="2538194" cy="923330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8541572-C6ED-F9BA-BFB5-96F1A05FC6B8}"/>
                </a:ext>
              </a:extLst>
            </p:cNvPr>
            <p:cNvSpPr txBox="1"/>
            <p:nvPr/>
          </p:nvSpPr>
          <p:spPr>
            <a:xfrm>
              <a:off x="2134321" y="5188385"/>
              <a:ext cx="25381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!done</a:t>
              </a:r>
            </a:p>
            <a:p>
              <a:pPr algn="ctr"/>
              <a:r>
                <a:rPr lang="en-US" dirty="0" err="1"/>
                <a:t>out_image</a:t>
              </a:r>
              <a:r>
                <a:rPr lang="en-US" dirty="0"/>
                <a:t> = H(·) ∀ hist[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  <a:p>
              <a:pPr algn="ctr"/>
              <a:r>
                <a:rPr lang="en-US" dirty="0" err="1"/>
                <a:t>out_valid</a:t>
              </a:r>
              <a:r>
                <a:rPr lang="en-US" dirty="0"/>
                <a:t> = 1</a:t>
              </a: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5DC47AA-E17B-7D00-7D64-47CD8B0920B7}"/>
                </a:ext>
              </a:extLst>
            </p:cNvPr>
            <p:cNvCxnSpPr>
              <a:cxnSpLocks/>
            </p:cNvCxnSpPr>
            <p:nvPr/>
          </p:nvCxnSpPr>
          <p:spPr>
            <a:xfrm>
              <a:off x="2780357" y="5511551"/>
              <a:ext cx="1246125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304809D-ED62-0120-ABA9-B99E90C12CA0}"/>
              </a:ext>
            </a:extLst>
          </p:cNvPr>
          <p:cNvGrpSpPr/>
          <p:nvPr/>
        </p:nvGrpSpPr>
        <p:grpSpPr>
          <a:xfrm>
            <a:off x="1793685" y="2791042"/>
            <a:ext cx="1498838" cy="646331"/>
            <a:chOff x="655794" y="2697996"/>
            <a:chExt cx="1498838" cy="646331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BD49E306-1F69-E3EE-EB94-E76EBE847714}"/>
                </a:ext>
              </a:extLst>
            </p:cNvPr>
            <p:cNvSpPr txBox="1"/>
            <p:nvPr/>
          </p:nvSpPr>
          <p:spPr>
            <a:xfrm>
              <a:off x="706239" y="2697996"/>
              <a:ext cx="1397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done</a:t>
              </a:r>
            </a:p>
            <a:p>
              <a:pPr algn="ctr"/>
              <a:r>
                <a:rPr lang="en-US" dirty="0" err="1"/>
                <a:t>out_valid</a:t>
              </a:r>
              <a:r>
                <a:rPr lang="en-US" dirty="0"/>
                <a:t> = 0</a:t>
              </a:r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C560025-05B5-A22F-2021-E25DB3E5016E}"/>
                </a:ext>
              </a:extLst>
            </p:cNvPr>
            <p:cNvCxnSpPr>
              <a:cxnSpLocks/>
            </p:cNvCxnSpPr>
            <p:nvPr/>
          </p:nvCxnSpPr>
          <p:spPr>
            <a:xfrm>
              <a:off x="655794" y="3021162"/>
              <a:ext cx="1498838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D52DCF88-AF1E-937D-79C2-AF10765F024D}"/>
              </a:ext>
            </a:extLst>
          </p:cNvPr>
          <p:cNvCxnSpPr>
            <a:cxnSpLocks/>
          </p:cNvCxnSpPr>
          <p:nvPr/>
        </p:nvCxnSpPr>
        <p:spPr>
          <a:xfrm flipH="1">
            <a:off x="4011642" y="2163279"/>
            <a:ext cx="12700" cy="1901858"/>
          </a:xfrm>
          <a:prstGeom prst="curvedConnector3">
            <a:avLst>
              <a:gd name="adj1" fmla="val 47543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7CCC337F-FB7A-C62D-5FDE-1A8D9D0D2EE8}"/>
              </a:ext>
            </a:extLst>
          </p:cNvPr>
          <p:cNvCxnSpPr>
            <a:cxnSpLocks/>
            <a:stCxn id="7" idx="1"/>
            <a:endCxn id="7" idx="0"/>
          </p:cNvCxnSpPr>
          <p:nvPr/>
        </p:nvCxnSpPr>
        <p:spPr>
          <a:xfrm rot="5400000" flipH="1" flipV="1">
            <a:off x="4411276" y="1372627"/>
            <a:ext cx="179468" cy="535288"/>
          </a:xfrm>
          <a:prstGeom prst="curvedConnector3">
            <a:avLst>
              <a:gd name="adj1" fmla="val 227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99CA39F0-109D-17EC-0B16-14472B9D081A}"/>
              </a:ext>
            </a:extLst>
          </p:cNvPr>
          <p:cNvCxnSpPr>
            <a:cxnSpLocks/>
            <a:stCxn id="9" idx="5"/>
            <a:endCxn id="9" idx="4"/>
          </p:cNvCxnSpPr>
          <p:nvPr/>
        </p:nvCxnSpPr>
        <p:spPr>
          <a:xfrm rot="5400000">
            <a:off x="7375100" y="4319815"/>
            <a:ext cx="179468" cy="536660"/>
          </a:xfrm>
          <a:prstGeom prst="curvedConnector3">
            <a:avLst>
              <a:gd name="adj1" fmla="val 227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8D91E45-4522-3BBB-B05C-043AEFE5C613}"/>
              </a:ext>
            </a:extLst>
          </p:cNvPr>
          <p:cNvGrpSpPr/>
          <p:nvPr/>
        </p:nvGrpSpPr>
        <p:grpSpPr>
          <a:xfrm>
            <a:off x="3317058" y="801406"/>
            <a:ext cx="993517" cy="646331"/>
            <a:chOff x="2823960" y="442645"/>
            <a:chExt cx="993517" cy="64633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C6A2E0D-4392-3EB9-1594-CBCEF7959B49}"/>
                </a:ext>
              </a:extLst>
            </p:cNvPr>
            <p:cNvSpPr txBox="1"/>
            <p:nvPr/>
          </p:nvSpPr>
          <p:spPr>
            <a:xfrm>
              <a:off x="2950265" y="442645"/>
              <a:ext cx="740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!done</a:t>
              </a:r>
            </a:p>
            <a:p>
              <a:pPr algn="ctr"/>
              <a:r>
                <a:rPr lang="en-US" dirty="0"/>
                <a:t>-</a:t>
              </a: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D45C7B4-DED4-44E6-A68F-0F7CDDC59AD7}"/>
                </a:ext>
              </a:extLst>
            </p:cNvPr>
            <p:cNvCxnSpPr>
              <a:cxnSpLocks/>
            </p:cNvCxnSpPr>
            <p:nvPr/>
          </p:nvCxnSpPr>
          <p:spPr>
            <a:xfrm>
              <a:off x="2823960" y="765811"/>
              <a:ext cx="993517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5CB14742-200F-DC29-83DB-E490D4C28C1D}"/>
              </a:ext>
            </a:extLst>
          </p:cNvPr>
          <p:cNvCxnSpPr>
            <a:cxnSpLocks/>
          </p:cNvCxnSpPr>
          <p:nvPr/>
        </p:nvCxnSpPr>
        <p:spPr>
          <a:xfrm>
            <a:off x="7951431" y="2163279"/>
            <a:ext cx="12700" cy="1901858"/>
          </a:xfrm>
          <a:prstGeom prst="curvedConnector3">
            <a:avLst>
              <a:gd name="adj1" fmla="val 47543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649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群組 75">
            <a:extLst>
              <a:ext uri="{FF2B5EF4-FFF2-40B4-BE49-F238E27FC236}">
                <a16:creationId xmlns:a16="http://schemas.microsoft.com/office/drawing/2014/main" id="{AFB72499-31AC-2E01-DEDC-AD7C99C09767}"/>
              </a:ext>
            </a:extLst>
          </p:cNvPr>
          <p:cNvGrpSpPr/>
          <p:nvPr/>
        </p:nvGrpSpPr>
        <p:grpSpPr>
          <a:xfrm>
            <a:off x="4044027" y="1979240"/>
            <a:ext cx="3570516" cy="2351315"/>
            <a:chOff x="4044027" y="1979240"/>
            <a:chExt cx="3570516" cy="2351315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1FB590BE-7D33-950A-0F2B-875BE35A069D}"/>
                </a:ext>
              </a:extLst>
            </p:cNvPr>
            <p:cNvSpPr/>
            <p:nvPr/>
          </p:nvSpPr>
          <p:spPr>
            <a:xfrm>
              <a:off x="4044027" y="2705100"/>
              <a:ext cx="1514024" cy="8995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ID/EX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接點: 弧形 4">
              <a:extLst>
                <a:ext uri="{FF2B5EF4-FFF2-40B4-BE49-F238E27FC236}">
                  <a16:creationId xmlns:a16="http://schemas.microsoft.com/office/drawing/2014/main" id="{E621FAF8-F858-114A-17E9-CE01A67301A3}"/>
                </a:ext>
              </a:extLst>
            </p:cNvPr>
            <p:cNvCxnSpPr>
              <a:stCxn id="2" idx="7"/>
              <a:endCxn id="3" idx="2"/>
            </p:cNvCxnSpPr>
            <p:nvPr/>
          </p:nvCxnSpPr>
          <p:spPr>
            <a:xfrm rot="5400000" flipH="1" flipV="1">
              <a:off x="5512261" y="2253105"/>
              <a:ext cx="407805" cy="75967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弧形 14">
              <a:extLst>
                <a:ext uri="{FF2B5EF4-FFF2-40B4-BE49-F238E27FC236}">
                  <a16:creationId xmlns:a16="http://schemas.microsoft.com/office/drawing/2014/main" id="{1A4D614A-4D46-8F8F-7B31-62858AD242CF}"/>
                </a:ext>
              </a:extLst>
            </p:cNvPr>
            <p:cNvCxnSpPr>
              <a:cxnSpLocks/>
              <a:stCxn id="2" idx="5"/>
              <a:endCxn id="10" idx="2"/>
            </p:cNvCxnSpPr>
            <p:nvPr/>
          </p:nvCxnSpPr>
          <p:spPr>
            <a:xfrm rot="16200000" flipH="1">
              <a:off x="5514521" y="3294759"/>
              <a:ext cx="407804" cy="76419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2E8A9F26-838B-91DA-BA72-A4FACBE7A99E}"/>
                </a:ext>
              </a:extLst>
            </p:cNvPr>
            <p:cNvSpPr/>
            <p:nvPr/>
          </p:nvSpPr>
          <p:spPr>
            <a:xfrm>
              <a:off x="6096000" y="1979240"/>
              <a:ext cx="1514024" cy="8995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GCD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58A9C48-43E1-9055-8D9B-19E6AF89742B}"/>
                </a:ext>
              </a:extLst>
            </p:cNvPr>
            <p:cNvSpPr/>
            <p:nvPr/>
          </p:nvSpPr>
          <p:spPr>
            <a:xfrm>
              <a:off x="6100519" y="3430959"/>
              <a:ext cx="1514024" cy="8995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WB/OUT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接點: 弧形 58">
              <a:extLst>
                <a:ext uri="{FF2B5EF4-FFF2-40B4-BE49-F238E27FC236}">
                  <a16:creationId xmlns:a16="http://schemas.microsoft.com/office/drawing/2014/main" id="{ED006B50-D2DE-E5A0-5259-18E2DFA5FDD8}"/>
                </a:ext>
              </a:extLst>
            </p:cNvPr>
            <p:cNvCxnSpPr>
              <a:stCxn id="3" idx="4"/>
              <a:endCxn id="10" idx="0"/>
            </p:cNvCxnSpPr>
            <p:nvPr/>
          </p:nvCxnSpPr>
          <p:spPr>
            <a:xfrm rot="16200000" flipH="1">
              <a:off x="6579210" y="3152637"/>
              <a:ext cx="552123" cy="4519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FA1C3B8F-17DB-2F19-6236-F72D9D167652}"/>
                </a:ext>
              </a:extLst>
            </p:cNvPr>
            <p:cNvSpPr txBox="1"/>
            <p:nvPr/>
          </p:nvSpPr>
          <p:spPr>
            <a:xfrm>
              <a:off x="5291445" y="2070636"/>
              <a:ext cx="511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gcd</a:t>
              </a:r>
              <a:endParaRPr lang="en-US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7F1FDD32-FFB7-B0C4-D5AB-F2A930DCAA00}"/>
                </a:ext>
              </a:extLst>
            </p:cNvPr>
            <p:cNvSpPr txBox="1"/>
            <p:nvPr/>
          </p:nvSpPr>
          <p:spPr>
            <a:xfrm>
              <a:off x="5291445" y="3829480"/>
              <a:ext cx="587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!</a:t>
              </a:r>
              <a:r>
                <a:rPr lang="en-US" dirty="0" err="1"/>
                <a:t>gcd</a:t>
              </a:r>
              <a:endParaRPr lang="en-US" dirty="0"/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58D03C36-67D8-7410-43CB-E2A217088D86}"/>
                </a:ext>
              </a:extLst>
            </p:cNvPr>
            <p:cNvSpPr txBox="1"/>
            <p:nvPr/>
          </p:nvSpPr>
          <p:spPr>
            <a:xfrm>
              <a:off x="6944457" y="2970404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done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008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A34EE1-D4B1-BD17-F7B0-402357B8944C}"/>
              </a:ext>
            </a:extLst>
          </p:cNvPr>
          <p:cNvSpPr/>
          <p:nvPr/>
        </p:nvSpPr>
        <p:spPr>
          <a:xfrm>
            <a:off x="4409440" y="2052320"/>
            <a:ext cx="1026160" cy="2763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Addressencode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B07727E-4EFF-9034-0E77-4D6D3A553A3E}"/>
              </a:ext>
            </a:extLst>
          </p:cNvPr>
          <p:cNvGrpSpPr/>
          <p:nvPr/>
        </p:nvGrpSpPr>
        <p:grpSpPr>
          <a:xfrm>
            <a:off x="3606800" y="2614168"/>
            <a:ext cx="802640" cy="1639824"/>
            <a:chOff x="3606800" y="2622642"/>
            <a:chExt cx="802640" cy="1639824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A1CDC4B-70A0-6FE3-64E5-58EDB1040214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2622642"/>
              <a:ext cx="802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9B5CAE99-EEA7-3F95-40B2-A734CCBD2702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3032598"/>
              <a:ext cx="802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0E0EB81-8099-C24B-FE55-8E47DB3E2859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3442554"/>
              <a:ext cx="802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BEDDFE1-BBA4-4437-218F-6A37796FFDEC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3852510"/>
              <a:ext cx="802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B784F275-F969-1D80-FD9E-6C16D38D0F18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4262466"/>
              <a:ext cx="802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A495682-2A70-E778-C9EF-E5019E8AD949}"/>
              </a:ext>
            </a:extLst>
          </p:cNvPr>
          <p:cNvCxnSpPr>
            <a:cxnSpLocks/>
          </p:cNvCxnSpPr>
          <p:nvPr/>
        </p:nvCxnSpPr>
        <p:spPr>
          <a:xfrm>
            <a:off x="5435600" y="3434080"/>
            <a:ext cx="802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D5D5794-AD25-4BF6-0A2C-7FE908EB6CD0}"/>
              </a:ext>
            </a:extLst>
          </p:cNvPr>
          <p:cNvCxnSpPr>
            <a:cxnSpLocks/>
          </p:cNvCxnSpPr>
          <p:nvPr/>
        </p:nvCxnSpPr>
        <p:spPr>
          <a:xfrm>
            <a:off x="5435600" y="3844036"/>
            <a:ext cx="802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4BB699ED-5201-443E-56F0-92998FD241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90097" y="1061906"/>
            <a:ext cx="933450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4DA0F99-1263-5141-85ED-E4E6C77DCF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90097" y="1433381"/>
            <a:ext cx="933450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9A6AAE-20AF-C155-AE80-E98F29E63C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090097" y="1804856"/>
            <a:ext cx="933450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87847E4-0065-7FBD-E012-04B85E1A288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90097" y="2176331"/>
            <a:ext cx="933450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EF19C6-8A33-BFE9-45FF-67F0CBB49B2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90097" y="2547806"/>
            <a:ext cx="933450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8BBC3A-5535-AE1B-8FA5-CD06FC59D74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90097" y="2919281"/>
            <a:ext cx="933450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804B578-D16A-172E-2FB4-7AB099B4E4B3}"/>
              </a:ext>
            </a:extLst>
          </p:cNvPr>
          <p:cNvSpPr txBox="1"/>
          <p:nvPr/>
        </p:nvSpPr>
        <p:spPr>
          <a:xfrm>
            <a:off x="7874394" y="3330226"/>
            <a:ext cx="136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File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8D54CD7-19DD-97D8-A4FF-B8468B0BFFE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366889" y="3584020"/>
            <a:ext cx="1261106" cy="6699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of out_1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46B038F-1179-17A6-3484-870CE96C225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04617" y="5093285"/>
            <a:ext cx="1930203" cy="439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of out_2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D1C13E2-D8B3-89DF-43B3-9BBEA65FCB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604617" y="5590490"/>
            <a:ext cx="1930203" cy="439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of out_3</a:t>
            </a:r>
          </a:p>
        </p:txBody>
      </p:sp>
      <p:sp>
        <p:nvSpPr>
          <p:cNvPr id="48" name="梯形 47">
            <a:extLst>
              <a:ext uri="{FF2B5EF4-FFF2-40B4-BE49-F238E27FC236}">
                <a16:creationId xmlns:a16="http://schemas.microsoft.com/office/drawing/2014/main" id="{EEFB0545-C39D-C2A9-1DD2-88C31EF69AB1}"/>
              </a:ext>
            </a:extLst>
          </p:cNvPr>
          <p:cNvSpPr/>
          <p:nvPr/>
        </p:nvSpPr>
        <p:spPr>
          <a:xfrm rot="5400000">
            <a:off x="8883017" y="1833434"/>
            <a:ext cx="2228850" cy="685794"/>
          </a:xfrm>
          <a:prstGeom prst="trapezoid">
            <a:avLst>
              <a:gd name="adj" fmla="val 5691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00D5A058-F56D-EB10-5A0C-7B38BF3DD0A8}"/>
              </a:ext>
            </a:extLst>
          </p:cNvPr>
          <p:cNvCxnSpPr>
            <a:stCxn id="34" idx="3"/>
          </p:cNvCxnSpPr>
          <p:nvPr/>
        </p:nvCxnSpPr>
        <p:spPr>
          <a:xfrm flipV="1">
            <a:off x="9023547" y="1243516"/>
            <a:ext cx="630998" cy="412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BB468B3-5E53-6DBE-782D-7EBBAA7E845E}"/>
              </a:ext>
            </a:extLst>
          </p:cNvPr>
          <p:cNvCxnSpPr/>
          <p:nvPr/>
        </p:nvCxnSpPr>
        <p:spPr>
          <a:xfrm flipV="1">
            <a:off x="9023547" y="1610863"/>
            <a:ext cx="630998" cy="412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8C8C764-07F6-5672-C4C3-41EE16042CCD}"/>
              </a:ext>
            </a:extLst>
          </p:cNvPr>
          <p:cNvCxnSpPr>
            <a:cxnSpLocks/>
          </p:cNvCxnSpPr>
          <p:nvPr/>
        </p:nvCxnSpPr>
        <p:spPr>
          <a:xfrm flipV="1">
            <a:off x="9023547" y="1988529"/>
            <a:ext cx="630998" cy="412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0EAE2DAD-5478-EB41-CD5B-0C24222083AC}"/>
              </a:ext>
            </a:extLst>
          </p:cNvPr>
          <p:cNvCxnSpPr>
            <a:cxnSpLocks/>
          </p:cNvCxnSpPr>
          <p:nvPr/>
        </p:nvCxnSpPr>
        <p:spPr>
          <a:xfrm flipV="1">
            <a:off x="9023547" y="3104224"/>
            <a:ext cx="630998" cy="412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F4E2366C-D04B-C861-DB62-F830245D47C2}"/>
              </a:ext>
            </a:extLst>
          </p:cNvPr>
          <p:cNvCxnSpPr>
            <a:cxnSpLocks/>
          </p:cNvCxnSpPr>
          <p:nvPr/>
        </p:nvCxnSpPr>
        <p:spPr>
          <a:xfrm flipV="1">
            <a:off x="9023547" y="2724494"/>
            <a:ext cx="630998" cy="412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C66FD0EF-E5A3-F455-09B0-2283A5B7F203}"/>
              </a:ext>
            </a:extLst>
          </p:cNvPr>
          <p:cNvCxnSpPr>
            <a:cxnSpLocks/>
          </p:cNvCxnSpPr>
          <p:nvPr/>
        </p:nvCxnSpPr>
        <p:spPr>
          <a:xfrm flipV="1">
            <a:off x="9023547" y="2354447"/>
            <a:ext cx="630998" cy="412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2CE5FD57-86E2-FDBF-C85B-4A5BD0A47BA6}"/>
              </a:ext>
            </a:extLst>
          </p:cNvPr>
          <p:cNvCxnSpPr>
            <a:cxnSpLocks/>
            <a:stCxn id="48" idx="0"/>
          </p:cNvCxnSpPr>
          <p:nvPr/>
        </p:nvCxnSpPr>
        <p:spPr>
          <a:xfrm>
            <a:off x="10340339" y="2176331"/>
            <a:ext cx="699136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F7660E49-81FD-57EA-8CD7-0F8BB1F96D6E}"/>
              </a:ext>
            </a:extLst>
          </p:cNvPr>
          <p:cNvCxnSpPr>
            <a:cxnSpLocks/>
            <a:stCxn id="45" idx="0"/>
            <a:endCxn id="48" idx="3"/>
          </p:cNvCxnSpPr>
          <p:nvPr/>
        </p:nvCxnSpPr>
        <p:spPr>
          <a:xfrm flipV="1">
            <a:off x="9997442" y="3095596"/>
            <a:ext cx="0" cy="4884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CCD256D6-86D0-5965-3422-B2CC2E2FE8F7}"/>
              </a:ext>
            </a:extLst>
          </p:cNvPr>
          <p:cNvCxnSpPr>
            <a:cxnSpLocks/>
          </p:cNvCxnSpPr>
          <p:nvPr/>
        </p:nvCxnSpPr>
        <p:spPr>
          <a:xfrm>
            <a:off x="11252202" y="1743960"/>
            <a:ext cx="0" cy="29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948F5AD3-0A69-8983-AA37-DAF9D98FED50}"/>
              </a:ext>
            </a:extLst>
          </p:cNvPr>
          <p:cNvSpPr txBox="1"/>
          <p:nvPr/>
        </p:nvSpPr>
        <p:spPr>
          <a:xfrm>
            <a:off x="10517268" y="1110215"/>
            <a:ext cx="1469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Control </a:t>
            </a:r>
          </a:p>
          <a:p>
            <a:pPr algn="ctr"/>
            <a:r>
              <a:rPr lang="en-US" altLang="zh-TW" dirty="0"/>
              <a:t>signal</a:t>
            </a:r>
            <a:endParaRPr lang="en-US" dirty="0"/>
          </a:p>
        </p:txBody>
      </p:sp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2982DD21-6C1E-074C-7D0A-28B6B6E67EE3}"/>
              </a:ext>
            </a:extLst>
          </p:cNvPr>
          <p:cNvSpPr/>
          <p:nvPr/>
        </p:nvSpPr>
        <p:spPr>
          <a:xfrm rot="5400000">
            <a:off x="10997313" y="1959730"/>
            <a:ext cx="517525" cy="43320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7F7C9D1A-3650-B2B9-01AE-493405E3AC68}"/>
              </a:ext>
            </a:extLst>
          </p:cNvPr>
          <p:cNvCxnSpPr>
            <a:cxnSpLocks/>
          </p:cNvCxnSpPr>
          <p:nvPr/>
        </p:nvCxnSpPr>
        <p:spPr>
          <a:xfrm>
            <a:off x="11472676" y="2176331"/>
            <a:ext cx="282444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027874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91.5"/>
  <p:tag name="RMOST" val="765"/>
  <p:tag name="TMOST" val="82.5"/>
  <p:tag name="BMOST" val="111.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91.5"/>
  <p:tag name="RMOST" val="765"/>
  <p:tag name="TMOST" val="111.75"/>
  <p:tag name="BMOST" val="1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91.5"/>
  <p:tag name="RMOST" val="765"/>
  <p:tag name="TMOST" val="141"/>
  <p:tag name="BMOST" val="170.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91.5"/>
  <p:tag name="RMOST" val="765"/>
  <p:tag name="TMOST" val="170.25"/>
  <p:tag name="BMOST" val="199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91.5"/>
  <p:tag name="RMOST" val="765"/>
  <p:tag name="TMOST" val="199.5"/>
  <p:tag name="BMOST" val="228.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91.5"/>
  <p:tag name="RMOST" val="765"/>
  <p:tag name="TMOST" val="228.75"/>
  <p:tag name="BMOST" val="25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91.5"/>
  <p:tag name="RMOST" val="765"/>
  <p:tag name="TMOST" val="82.5"/>
  <p:tag name="BMOST" val="111.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91.5"/>
  <p:tag name="RMOST" val="765"/>
  <p:tag name="TMOST" val="82.5"/>
  <p:tag name="BMOST" val="111.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91.5"/>
  <p:tag name="RMOST" val="765"/>
  <p:tag name="TMOST" val="82.5"/>
  <p:tag name="BMOST" val="111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73.75"/>
  <p:tag name="RMOST" val="326.9691"/>
  <p:tag name="TMOST" val="165.75"/>
  <p:tag name="BMOST" val="218.96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218.9691"/>
  <p:tag name="BMOST" val="272.1882"/>
  <p:tag name="LMOST" val="326.9691"/>
  <p:tag name="RMOST" val="380.18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272.1882"/>
  <p:tag name="BMOST" val="325.4073"/>
  <p:tag name="LMOST" val="380.1881"/>
  <p:tag name="RMOST" val="433.40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325.4073"/>
  <p:tag name="BMOST" val="378.6264"/>
  <p:tag name="LMOST" val="433.4072"/>
  <p:tag name="RMOST" val="486.62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OST" val="378.6264"/>
  <p:tag name="BMOST" val="431.8454"/>
  <p:tag name="LMOST" val="486.6262"/>
  <p:tag name="RMOST" val="539.84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133</Words>
  <Application>Microsoft Office PowerPoint</Application>
  <PresentationFormat>寬螢幕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cz Li</dc:creator>
  <cp:lastModifiedBy>cz Li</cp:lastModifiedBy>
  <cp:revision>4</cp:revision>
  <dcterms:created xsi:type="dcterms:W3CDTF">2023-05-16T19:44:51Z</dcterms:created>
  <dcterms:modified xsi:type="dcterms:W3CDTF">2023-05-16T22:00:48Z</dcterms:modified>
</cp:coreProperties>
</file>