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karpathy.github.io/2016/05/31/rl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youtube.com/v/YOW8m2YGtRg" TargetMode="External"/><Relationship Id="rId4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youtube.com/v/ePv0Fs9cGgU" TargetMode="External"/><Relationship Id="rId4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10.png"/><Relationship Id="rId5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206900"/>
            <a:ext cx="8520600" cy="163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Deep Reinforcement Learning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950" y="2127450"/>
            <a:ext cx="4833449" cy="2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Wyprowadzenie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74650"/>
            <a:ext cx="8520600" cy="209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025" y="1053225"/>
            <a:ext cx="6118500" cy="13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925" y="3088524"/>
            <a:ext cx="8839201" cy="62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7275" y="3795728"/>
            <a:ext cx="6118500" cy="1201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9006" y="2381318"/>
            <a:ext cx="4476020" cy="6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Pong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rozgrywamy jedną grę i otrzymujemy nagrodę (1 albo -1), po czym trenujemy funkcję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bez funkcji wartości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preprocessing: jeden kanał kolorów i różnica dwóch ostatnich klatek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z łatwością pokonuje wbudowane AI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642075" y="3265600"/>
            <a:ext cx="7760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karpathy.github.io/2016/05/31/rl/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descr="Trained for ~8000 episodes, each episode = ~30 games. Updates were done in batches of 10 episodes, so ~800 updates total. Policy network is a 2-layer neural net connected to raw pixels, with 200 hidden units. Trained with RMSProp and learning rate 1e-4. The final agent does not beat the hard-coded AI consistently, but holds its own. Should be trained longer, with ConvNets, and on GPU.  This is ATARI 2600 Pong version, using OpenAI Gym." id="134" name="Shape 134" title="Pong AI with Policy Gradients">
            <a:hlinkClick r:id="rId3"/>
          </p:cNvPr>
          <p:cNvSpPr/>
          <p:nvPr/>
        </p:nvSpPr>
        <p:spPr>
          <a:xfrm>
            <a:off x="1377000" y="316625"/>
            <a:ext cx="5865300" cy="439897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Q-Learning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podejście alternatywne do gradientu strategii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w stosunku do zwykłej odmiany nie zmienia się prawie nic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12849"/>
            <a:ext cx="8626348" cy="22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Watkins Q-Learning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75" y="1076524"/>
            <a:ext cx="8251848" cy="8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3674" y="1788399"/>
            <a:ext cx="3876648" cy="30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ATARI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075" y="172787"/>
            <a:ext cx="5932125" cy="47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ATARI cd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z ostatniej i przedostatniej klatki bierzemy piksele o większej intensywności dla każdego kanału RGB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z otrzymanego wyniku liczymy jasność x*R + y*G + z*B, skalujemy 84 x 84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układamy na sobie w ten sposób 4 ostatnie klatki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na początku epizodu przez maksymalnie 30 akcji nie robimy nic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przez 50000 klatek postępujemy losowo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obcięcie gradientu do [-1, 1]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448" y="234699"/>
            <a:ext cx="6115951" cy="44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descr="This player is not a human, but an algorithm on a graphics processing unit programmed by DeepMind  Subscribe to WIRED ►► http://po.st/SubscribeWired Read the full WIRED story here: http://www.wired.co.uk/magazine/archive/2015/07/features/deepmind  CONNECT WITH WIRED Web: http://po.st/VideoWired Twitter: http://po.st/TwitterWired Facebook: http://po.st/FacebookWired Google+: http://po.st/GoogleWired Instagram: http://po.st/InstagramWired Magazine: http://po.st/MagazineWired Newsletter: http://po.st/NewslettersWired  ABOUT WIRED WIRED brings you the future as it happens - the people, the trends, the big ideas that will change our lives. An award-winning printed monthly and online publication. WIRED is an agenda-setting magazine offering brain food on a wide range of topics, from science, technology and business to pop-culture and politics.  Space Invaders | DeepMind | WIRED  https://www.youtube.com/wireduk" id="173" name="Shape 173" title="Space Invaders | DeepMind | WIRED">
            <a:hlinkClick r:id="rId3"/>
          </p:cNvPr>
          <p:cNvSpPr/>
          <p:nvPr/>
        </p:nvSpPr>
        <p:spPr>
          <a:xfrm>
            <a:off x="1920075" y="361900"/>
            <a:ext cx="5757200" cy="43179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Alpha Go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Drzewa Monte Carlo + dwie sieci splotowe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zaimplementowana logika gry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nagrody analogicznie do Ponga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oprócz gry z samym sobą uczenie na grach ludzkich mistrzów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30 mln pozycji, 57% z logiką, 55% bez logiki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podobne batalie z korelacją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dwie strategie: jedna potężna CNN, druga prosta, szybka - liniowy softmax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funkcja wartości, też CNN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Plan prezentacji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l"/>
              <a:t>Dwa słowa o klasycznym RL, ale bez wchodzenia w szczegóły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l"/>
              <a:t>Przegląd najważniejszych algorytmów 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pl"/>
              <a:t>Kilka studiów przypadku, czyli jakie triki pozwoliły wytrenować lepsze niż człowiek algorytmy (Pong, AlphaGo, Atari)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Trening sieci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SL: trenujemy CNN  i     i softmax      na podstawie gier ludzi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RL: trenujemy sieć CNN        na podstawie self-playu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na końcu trenujemy funkcję wartości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problem z silną korelacją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157" y="1498195"/>
            <a:ext cx="318574" cy="38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393" y="1217293"/>
            <a:ext cx="287875" cy="3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2475" y="1201344"/>
            <a:ext cx="393441" cy="38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2700" y="1886325"/>
            <a:ext cx="318574" cy="31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2700" y="2264066"/>
            <a:ext cx="3983525" cy="1078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7749" y="3401983"/>
            <a:ext cx="3818474" cy="981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51445" y="3005600"/>
            <a:ext cx="3198907" cy="9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Monte Carlo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pl"/>
              <a:t>wybór wierzchołka R, idziemy aż do końca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pl"/>
              <a:t>jeśli N(s,a) &gt; 40 (dobrane, bo działa), to s’ dodajemy do drzewa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pl"/>
              <a:t>gramy do końca używając szybkiej strategii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pl"/>
              <a:t>aktualizujemy sekwencje ruchów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każdy wierzchołek przechowuje Q(s,a), N(s,a), P(s,a)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824" y="3088275"/>
            <a:ext cx="5274700" cy="20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Monte Carlo cd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prawdopodobieństwo wyboru to wyjście CNN z softmaxem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wartość liścia definiujemy jako 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375" y="2435275"/>
            <a:ext cx="481965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975" y="1560900"/>
            <a:ext cx="39624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Przypomnienie RL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876" y="1235799"/>
            <a:ext cx="5345423" cy="352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Idee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szukamy takiej strategii postępowania, która zmaksymalizuje nam sumę nagród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w tym celu przypisujemy wartość każdemu stanowi albo każdej parze (stan, akcja)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po kolei spacerujemy po przestrzeniach akcji i stanów optymalizując strategię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075" y="2516047"/>
            <a:ext cx="6449898" cy="6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975" y="3004400"/>
            <a:ext cx="4244050" cy="9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5100" y="3567930"/>
            <a:ext cx="4333798" cy="78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Problemy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136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nie znamy dystrybucji prawdopodobieństwa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stanów i akcji może być bardzo dużo ( dla Go ~ 250</a:t>
            </a:r>
            <a:r>
              <a:rPr baseline="30000" lang="pl"/>
              <a:t>150  </a:t>
            </a:r>
            <a:r>
              <a:rPr lang="pl"/>
              <a:t>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w szczególności, przestrzeń stanów może być nieprzeliczalna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436025" y="2564350"/>
            <a:ext cx="82695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z pierwszym jesteśmy sobie w stanie poradzić różnymi sprytnymi metodami ( Q-Learning, Monte Carlo ), do drugiego potrzebujemy potężniejszych narzędzi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Nowe zabawki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sieć neuronowa posłuży do oszacowania wartości stanu bądź pary (stan, akcja)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problem - twierdzenia o zbieżności metod wymagają posiadania modelu i dokładnych wartości funkcji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w praktyce nie jest tak trudno skonstruować zbieżny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będziemy trenować epizodami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195" y="3113720"/>
            <a:ext cx="3379975" cy="174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Gradient strategii (ang. policy gradient)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dwie różne funkcje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jedna przybliża nam strategię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druga funkcję wartości stanów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model typu actor-critic (sprawdzić, czy na pewno)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50" y="2627375"/>
            <a:ext cx="71532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Problem nagrody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462" y="1208199"/>
            <a:ext cx="3525075" cy="31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225" y="164200"/>
            <a:ext cx="5904769" cy="469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