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31413" cy="6497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356" y="1063387"/>
            <a:ext cx="8526701" cy="2262141"/>
          </a:xfrm>
        </p:spPr>
        <p:txBody>
          <a:bodyPr anchor="b"/>
          <a:lstStyle>
            <a:lvl1pPr algn="ctr"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927" y="3412764"/>
            <a:ext cx="7523560" cy="1568758"/>
          </a:xfrm>
        </p:spPr>
        <p:txBody>
          <a:bodyPr/>
          <a:lstStyle>
            <a:lvl1pPr marL="0" indent="0" algn="ctr">
              <a:buNone/>
              <a:defRPr sz="2274"/>
            </a:lvl1pPr>
            <a:lvl2pPr marL="433197" indent="0" algn="ctr">
              <a:buNone/>
              <a:defRPr sz="1895"/>
            </a:lvl2pPr>
            <a:lvl3pPr marL="866394" indent="0" algn="ctr">
              <a:buNone/>
              <a:defRPr sz="1706"/>
            </a:lvl3pPr>
            <a:lvl4pPr marL="1299591" indent="0" algn="ctr">
              <a:buNone/>
              <a:defRPr sz="1516"/>
            </a:lvl4pPr>
            <a:lvl5pPr marL="1732788" indent="0" algn="ctr">
              <a:buNone/>
              <a:defRPr sz="1516"/>
            </a:lvl5pPr>
            <a:lvl6pPr marL="2165985" indent="0" algn="ctr">
              <a:buNone/>
              <a:defRPr sz="1516"/>
            </a:lvl6pPr>
            <a:lvl7pPr marL="2599182" indent="0" algn="ctr">
              <a:buNone/>
              <a:defRPr sz="1516"/>
            </a:lvl7pPr>
            <a:lvl8pPr marL="3032379" indent="0" algn="ctr">
              <a:buNone/>
              <a:defRPr sz="1516"/>
            </a:lvl8pPr>
            <a:lvl9pPr marL="3465576" indent="0" algn="ctr">
              <a:buNone/>
              <a:defRPr sz="1516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2024-01-30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2024-01-30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597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731" y="345939"/>
            <a:ext cx="2163023" cy="550644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9660" y="345939"/>
            <a:ext cx="6363678" cy="550644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2024-01-30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98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2024-01-30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5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35" y="1619899"/>
            <a:ext cx="8652094" cy="2702836"/>
          </a:xfrm>
        </p:spPr>
        <p:txBody>
          <a:bodyPr anchor="b"/>
          <a:lstStyle>
            <a:lvl1pPr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435" y="4348305"/>
            <a:ext cx="8652094" cy="1421358"/>
          </a:xfrm>
        </p:spPr>
        <p:txBody>
          <a:bodyPr/>
          <a:lstStyle>
            <a:lvl1pPr marL="0" indent="0">
              <a:buNone/>
              <a:defRPr sz="2274">
                <a:solidFill>
                  <a:schemeClr val="tx1"/>
                </a:solidFill>
              </a:defRPr>
            </a:lvl1pPr>
            <a:lvl2pPr marL="433197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2pPr>
            <a:lvl3pPr marL="866394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3pPr>
            <a:lvl4pPr marL="1299591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4pPr>
            <a:lvl5pPr marL="1732788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5pPr>
            <a:lvl6pPr marL="2165985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6pPr>
            <a:lvl7pPr marL="2599182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7pPr>
            <a:lvl8pPr marL="3032379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8pPr>
            <a:lvl9pPr marL="3465576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2024-01-30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659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403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2024-01-30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49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345940"/>
            <a:ext cx="8652094" cy="125591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67" y="1592824"/>
            <a:ext cx="42437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967" y="2373443"/>
            <a:ext cx="42437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8403" y="1592824"/>
            <a:ext cx="42646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8403" y="2373443"/>
            <a:ext cx="42646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2024-01-30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1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2024-01-30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10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2024-01-30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4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657" y="935541"/>
            <a:ext cx="5078403" cy="4617534"/>
          </a:xfrm>
        </p:spPr>
        <p:txBody>
          <a:bodyPr/>
          <a:lstStyle>
            <a:lvl1pPr>
              <a:defRPr sz="3032"/>
            </a:lvl1pPr>
            <a:lvl2pPr>
              <a:defRPr sz="2653"/>
            </a:lvl2pPr>
            <a:lvl3pPr>
              <a:defRPr sz="2274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2024-01-30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31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4657" y="935541"/>
            <a:ext cx="5078403" cy="4617534"/>
          </a:xfrm>
        </p:spPr>
        <p:txBody>
          <a:bodyPr anchor="t"/>
          <a:lstStyle>
            <a:lvl1pPr marL="0" indent="0">
              <a:buNone/>
              <a:defRPr sz="3032"/>
            </a:lvl1pPr>
            <a:lvl2pPr marL="433197" indent="0">
              <a:buNone/>
              <a:defRPr sz="2653"/>
            </a:lvl2pPr>
            <a:lvl3pPr marL="866394" indent="0">
              <a:buNone/>
              <a:defRPr sz="2274"/>
            </a:lvl3pPr>
            <a:lvl4pPr marL="1299591" indent="0">
              <a:buNone/>
              <a:defRPr sz="1895"/>
            </a:lvl4pPr>
            <a:lvl5pPr marL="1732788" indent="0">
              <a:buNone/>
              <a:defRPr sz="1895"/>
            </a:lvl5pPr>
            <a:lvl6pPr marL="2165985" indent="0">
              <a:buNone/>
              <a:defRPr sz="1895"/>
            </a:lvl6pPr>
            <a:lvl7pPr marL="2599182" indent="0">
              <a:buNone/>
              <a:defRPr sz="1895"/>
            </a:lvl7pPr>
            <a:lvl8pPr marL="3032379" indent="0">
              <a:buNone/>
              <a:defRPr sz="1895"/>
            </a:lvl8pPr>
            <a:lvl9pPr marL="3465576" indent="0">
              <a:buNone/>
              <a:defRPr sz="1895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2024-01-30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65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660" y="345940"/>
            <a:ext cx="8652094" cy="125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60" y="1729695"/>
            <a:ext cx="8652094" cy="412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660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23DB-1EDD-4A73-9803-D008E5CAF974}" type="datetimeFigureOut">
              <a:rPr lang="pl-PL" smtClean="0"/>
              <a:t>2024-01-30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2906" y="6022349"/>
            <a:ext cx="3385602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4685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5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6394" rtl="0" eaLnBrk="1" latinLnBrk="0" hangingPunct="1">
        <a:lnSpc>
          <a:spcPct val="90000"/>
        </a:lnSpc>
        <a:spcBef>
          <a:spcPct val="0"/>
        </a:spcBef>
        <a:buNone/>
        <a:defRPr sz="41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99" indent="-216599" algn="l" defTabSz="866394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1pPr>
      <a:lvl2pPr marL="649796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4" kern="1200">
          <a:solidFill>
            <a:schemeClr val="tx1"/>
          </a:solidFill>
          <a:latin typeface="+mn-lt"/>
          <a:ea typeface="+mn-ea"/>
          <a:cs typeface="+mn-cs"/>
        </a:defRPr>
      </a:lvl2pPr>
      <a:lvl3pPr marL="1082993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6190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949387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382584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815781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248978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682175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433197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66394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299591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732788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165985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599182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032379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465576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Obraz 34" descr="Obraz zawierający tekst, diagram, zrzut ekranu, Czcionka&#10;&#10;Opis wygenerowany automatycznie">
            <a:extLst>
              <a:ext uri="{FF2B5EF4-FFF2-40B4-BE49-F238E27FC236}">
                <a16:creationId xmlns:a16="http://schemas.microsoft.com/office/drawing/2014/main" id="{2CEF6329-B9E9-6749-D250-479A2A393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88" y="3519477"/>
            <a:ext cx="2710715" cy="2486787"/>
          </a:xfrm>
          <a:prstGeom prst="rect">
            <a:avLst/>
          </a:prstGeom>
        </p:spPr>
      </p:pic>
      <p:pic>
        <p:nvPicPr>
          <p:cNvPr id="28" name="Obraz 27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2CB6F0E6-3D1A-9F38-9C44-4551A7B3B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49" y="3542654"/>
            <a:ext cx="2926240" cy="2696364"/>
          </a:xfrm>
          <a:prstGeom prst="rect">
            <a:avLst/>
          </a:prstGeom>
        </p:spPr>
      </p:pic>
      <p:pic>
        <p:nvPicPr>
          <p:cNvPr id="25" name="Obraz 24" descr="Obraz zawierający tekst, zrzut ekranu, wyświetlacz, Czcionka&#10;&#10;Opis wygenerowany automatycznie">
            <a:extLst>
              <a:ext uri="{FF2B5EF4-FFF2-40B4-BE49-F238E27FC236}">
                <a16:creationId xmlns:a16="http://schemas.microsoft.com/office/drawing/2014/main" id="{AA21019E-9B73-E063-51C3-A8C03F91F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943" y="522494"/>
            <a:ext cx="2394519" cy="1636833"/>
          </a:xfrm>
          <a:prstGeom prst="rect">
            <a:avLst/>
          </a:prstGeom>
        </p:spPr>
      </p:pic>
      <p:pic>
        <p:nvPicPr>
          <p:cNvPr id="23" name="Obraz 22" descr="Obraz zawierający tekst, zrzut ekranu, Czcionka, wyświetlacz&#10;&#10;Opis wygenerowany automatycznie">
            <a:extLst>
              <a:ext uri="{FF2B5EF4-FFF2-40B4-BE49-F238E27FC236}">
                <a16:creationId xmlns:a16="http://schemas.microsoft.com/office/drawing/2014/main" id="{6AA34C7C-A944-1642-3F03-62DEF2720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30" y="982085"/>
            <a:ext cx="2707162" cy="17321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423C420-AE15-B051-DC03-E263B661F89D}"/>
              </a:ext>
            </a:extLst>
          </p:cNvPr>
          <p:cNvSpPr txBox="1"/>
          <p:nvPr/>
        </p:nvSpPr>
        <p:spPr>
          <a:xfrm>
            <a:off x="7412675" y="121965"/>
            <a:ext cx="1554272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Requirements</a:t>
            </a:r>
            <a:endParaRPr lang="pl-PL" dirty="0"/>
          </a:p>
        </p:txBody>
      </p:sp>
      <p:sp>
        <p:nvSpPr>
          <p:cNvPr id="5" name="Strzałka: w lewo i w prawo 4">
            <a:extLst>
              <a:ext uri="{FF2B5EF4-FFF2-40B4-BE49-F238E27FC236}">
                <a16:creationId xmlns:a16="http://schemas.microsoft.com/office/drawing/2014/main" id="{401F9E47-F2D8-1E61-7D86-5877995E0CDD}"/>
              </a:ext>
            </a:extLst>
          </p:cNvPr>
          <p:cNvSpPr/>
          <p:nvPr/>
        </p:nvSpPr>
        <p:spPr>
          <a:xfrm>
            <a:off x="5435669" y="4719979"/>
            <a:ext cx="795989" cy="421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25CE99C2-5CC4-F7E1-DED4-D909A37EE522}"/>
              </a:ext>
            </a:extLst>
          </p:cNvPr>
          <p:cNvSpPr/>
          <p:nvPr/>
        </p:nvSpPr>
        <p:spPr>
          <a:xfrm>
            <a:off x="5582573" y="1255427"/>
            <a:ext cx="537899" cy="512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FA5803F-746E-E5B4-9560-86A77F41A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5" y="1612663"/>
            <a:ext cx="2381644" cy="132967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30E853E-3AFF-2023-E771-1402788AD3B9}"/>
              </a:ext>
            </a:extLst>
          </p:cNvPr>
          <p:cNvSpPr txBox="1"/>
          <p:nvPr/>
        </p:nvSpPr>
        <p:spPr>
          <a:xfrm>
            <a:off x="7412675" y="3173776"/>
            <a:ext cx="1349547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Metamodel</a:t>
            </a:r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D064296-B148-8BD6-61BF-84B2B5E075BA}"/>
              </a:ext>
            </a:extLst>
          </p:cNvPr>
          <p:cNvSpPr/>
          <p:nvPr/>
        </p:nvSpPr>
        <p:spPr>
          <a:xfrm rot="5400000">
            <a:off x="8633780" y="2924190"/>
            <a:ext cx="714297" cy="413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94494C1-B229-7425-0095-5F8D796DA5CE}"/>
              </a:ext>
            </a:extLst>
          </p:cNvPr>
          <p:cNvSpPr txBox="1"/>
          <p:nvPr/>
        </p:nvSpPr>
        <p:spPr>
          <a:xfrm>
            <a:off x="1302976" y="3164558"/>
            <a:ext cx="1400614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Applications</a:t>
            </a:r>
          </a:p>
        </p:txBody>
      </p:sp>
      <p:pic>
        <p:nvPicPr>
          <p:cNvPr id="19" name="Obraz 18" descr="Obraz zawierający osoba, podłoże, ściana, wewnątrz&#10;&#10;Opis wygenerowany automatycznie">
            <a:extLst>
              <a:ext uri="{FF2B5EF4-FFF2-40B4-BE49-F238E27FC236}">
                <a16:creationId xmlns:a16="http://schemas.microsoft.com/office/drawing/2014/main" id="{B52DD0D2-3899-D32A-3369-82537395BD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92" y="3621961"/>
            <a:ext cx="2038115" cy="2617056"/>
          </a:xfrm>
          <a:prstGeom prst="rect">
            <a:avLst/>
          </a:prstGeom>
        </p:spPr>
      </p:pic>
      <p:pic>
        <p:nvPicPr>
          <p:cNvPr id="8" name="Obraz 7" descr="Obraz zawierający tekst, clipart&#10;&#10;Opis wygenerowany automatycznie">
            <a:extLst>
              <a:ext uri="{FF2B5EF4-FFF2-40B4-BE49-F238E27FC236}">
                <a16:creationId xmlns:a16="http://schemas.microsoft.com/office/drawing/2014/main" id="{BEFC4520-7603-E9A6-BE7F-889CA06A1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9" y="241070"/>
            <a:ext cx="2237375" cy="1396256"/>
          </a:xfrm>
          <a:prstGeom prst="rect">
            <a:avLst/>
          </a:prstGeom>
        </p:spPr>
      </p:pic>
      <p:sp>
        <p:nvSpPr>
          <p:cNvPr id="2" name="pole tekstowe 23">
            <a:extLst>
              <a:ext uri="{FF2B5EF4-FFF2-40B4-BE49-F238E27FC236}">
                <a16:creationId xmlns:a16="http://schemas.microsoft.com/office/drawing/2014/main" id="{E26444F0-5B64-4677-E863-2FAF4054823A}"/>
              </a:ext>
            </a:extLst>
          </p:cNvPr>
          <p:cNvSpPr txBox="1"/>
          <p:nvPr/>
        </p:nvSpPr>
        <p:spPr>
          <a:xfrm>
            <a:off x="2920058" y="187159"/>
            <a:ext cx="2622460" cy="193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6599" dirty="0"/>
              <a:t>E</a:t>
            </a:r>
            <a:r>
              <a:rPr lang="pl-PL" sz="6599" dirty="0">
                <a:solidFill>
                  <a:srgbClr val="C00000"/>
                </a:solidFill>
              </a:rPr>
              <a:t>A</a:t>
            </a:r>
            <a:r>
              <a:rPr lang="pl-PL" sz="6599" dirty="0">
                <a:solidFill>
                  <a:srgbClr val="0070C0"/>
                </a:solidFill>
              </a:rPr>
              <a:t>R</a:t>
            </a:r>
            <a:r>
              <a:rPr lang="pl-PL" sz="6599" dirty="0">
                <a:solidFill>
                  <a:srgbClr val="00B050"/>
                </a:solidFill>
              </a:rPr>
              <a:t>L</a:t>
            </a:r>
          </a:p>
          <a:p>
            <a:pPr algn="ctr"/>
            <a:r>
              <a:rPr lang="en-US" i="1" dirty="0"/>
              <a:t>E</a:t>
            </a:r>
            <a:r>
              <a:rPr lang="en-US" sz="1400" i="1" dirty="0"/>
              <a:t>mbodied</a:t>
            </a:r>
            <a:r>
              <a:rPr lang="pl-PL" sz="1400" i="1" dirty="0"/>
              <a:t> </a:t>
            </a:r>
            <a:r>
              <a:rPr lang="pl-PL" i="1" dirty="0">
                <a:solidFill>
                  <a:srgbClr val="FF0000"/>
                </a:solidFill>
              </a:rPr>
              <a:t>A</a:t>
            </a:r>
            <a:r>
              <a:rPr lang="en-US" sz="1400" i="1" dirty="0"/>
              <a:t>gent-Based</a:t>
            </a:r>
            <a:br>
              <a:rPr lang="pl-PL" sz="1400" i="1" dirty="0"/>
            </a:br>
            <a:r>
              <a:rPr lang="en-US" sz="1400" i="1" dirty="0"/>
              <a:t> </a:t>
            </a:r>
            <a:r>
              <a:rPr lang="en-US" sz="1400" i="1" dirty="0" err="1"/>
              <a:t>cybe</a:t>
            </a:r>
            <a:r>
              <a:rPr lang="en-US" i="1" dirty="0" err="1">
                <a:solidFill>
                  <a:srgbClr val="0070C0"/>
                </a:solidFill>
              </a:rPr>
              <a:t>R</a:t>
            </a:r>
            <a:r>
              <a:rPr lang="en-US" sz="1400" i="1" dirty="0"/>
              <a:t>-physical Control</a:t>
            </a:r>
            <a:r>
              <a:rPr lang="pl-PL" sz="1400" i="1" dirty="0"/>
              <a:t> </a:t>
            </a:r>
            <a:r>
              <a:rPr lang="en-US" sz="1400" i="1" dirty="0"/>
              <a:t>Systems</a:t>
            </a:r>
            <a:r>
              <a:rPr lang="pl-PL" sz="1400" i="1" dirty="0"/>
              <a:t> </a:t>
            </a:r>
            <a:r>
              <a:rPr lang="en-US" sz="1400" i="1" dirty="0"/>
              <a:t>Modelling</a:t>
            </a:r>
            <a:r>
              <a:rPr lang="pl-PL" sz="1400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L</a:t>
            </a:r>
            <a:r>
              <a:rPr lang="en-US" sz="1400" i="1" dirty="0"/>
              <a:t>anguage </a:t>
            </a:r>
            <a:endParaRPr lang="pl-PL" sz="1400" i="1" dirty="0"/>
          </a:p>
        </p:txBody>
      </p:sp>
      <p:pic>
        <p:nvPicPr>
          <p:cNvPr id="18" name="Obraz 17" descr="Obraz zawierający tekst, zrzut ekranu, Czcionka, diagram&#10;&#10;Opis wygenerowany automatycznie">
            <a:extLst>
              <a:ext uri="{FF2B5EF4-FFF2-40B4-BE49-F238E27FC236}">
                <a16:creationId xmlns:a16="http://schemas.microsoft.com/office/drawing/2014/main" id="{64C258FF-24FB-7F7F-2BF6-CDBA94B27F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50" y="425055"/>
            <a:ext cx="2347326" cy="2114663"/>
          </a:xfrm>
          <a:prstGeom prst="rect">
            <a:avLst/>
          </a:prstGeom>
        </p:spPr>
      </p:pic>
      <p:pic>
        <p:nvPicPr>
          <p:cNvPr id="33" name="Obraz 32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560A4A2C-402D-F30B-4979-222C5ED250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64" y="3807993"/>
            <a:ext cx="2663741" cy="2312035"/>
          </a:xfrm>
          <a:prstGeom prst="rect">
            <a:avLst/>
          </a:prstGeom>
        </p:spPr>
      </p:pic>
      <p:pic>
        <p:nvPicPr>
          <p:cNvPr id="39" name="Obraz 38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049FDB88-1E6D-8C73-68BA-2E10A64F25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81" y="4527040"/>
            <a:ext cx="2281240" cy="1644235"/>
          </a:xfrm>
          <a:prstGeom prst="rect">
            <a:avLst/>
          </a:prstGeom>
        </p:spPr>
      </p:pic>
      <p:pic>
        <p:nvPicPr>
          <p:cNvPr id="37" name="Obraz 36" descr="Obraz zawierający tekst, zrzut ekranu, numer, Czcionka&#10;&#10;Opis wygenerowany automatycznie">
            <a:extLst>
              <a:ext uri="{FF2B5EF4-FFF2-40B4-BE49-F238E27FC236}">
                <a16:creationId xmlns:a16="http://schemas.microsoft.com/office/drawing/2014/main" id="{991C02D8-B314-2904-9E1A-E0453C6481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99" y="3972104"/>
            <a:ext cx="1769579" cy="2266912"/>
          </a:xfrm>
          <a:prstGeom prst="rect">
            <a:avLst/>
          </a:prstGeom>
        </p:spPr>
      </p:pic>
      <p:pic>
        <p:nvPicPr>
          <p:cNvPr id="41" name="Obraz 40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5582CC21-39FA-F989-497A-D8ABBB0E6B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635" y="3633517"/>
            <a:ext cx="1954102" cy="1834813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0CCD33A-B796-DE81-D471-9B381C465410}"/>
              </a:ext>
            </a:extLst>
          </p:cNvPr>
          <p:cNvSpPr txBox="1"/>
          <p:nvPr/>
        </p:nvSpPr>
        <p:spPr>
          <a:xfrm>
            <a:off x="3774048" y="2060379"/>
            <a:ext cx="3536941" cy="181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999" dirty="0" err="1">
                <a:solidFill>
                  <a:srgbClr val="0070C0"/>
                </a:solidFill>
              </a:rPr>
              <a:t>Me</a:t>
            </a:r>
            <a:r>
              <a:rPr lang="pl-PL" sz="7999" dirty="0" err="1">
                <a:solidFill>
                  <a:srgbClr val="00B050"/>
                </a:solidFill>
              </a:rPr>
              <a:t>ROS</a:t>
            </a:r>
            <a:br>
              <a:rPr lang="pl-PL" sz="7999" dirty="0">
                <a:solidFill>
                  <a:srgbClr val="00B050"/>
                </a:solidFill>
              </a:rPr>
            </a:br>
            <a:r>
              <a:rPr lang="en-US" sz="1600" b="1" i="1" dirty="0">
                <a:solidFill>
                  <a:srgbClr val="0070C0"/>
                </a:solidFill>
              </a:rPr>
              <a:t>Me</a:t>
            </a:r>
            <a:r>
              <a:rPr lang="en-US" sz="1600" b="1" i="1" dirty="0"/>
              <a:t>tamodel for </a:t>
            </a:r>
            <a:r>
              <a:rPr lang="en-US" sz="1600" b="1" i="1" dirty="0">
                <a:solidFill>
                  <a:srgbClr val="00B050"/>
                </a:solidFill>
              </a:rPr>
              <a:t>ROS</a:t>
            </a:r>
            <a:r>
              <a:rPr lang="pl-PL" sz="1600" b="1" i="1" dirty="0"/>
              <a:t>-</a:t>
            </a:r>
            <a:r>
              <a:rPr lang="pl-PL" sz="1600" b="1" i="1" dirty="0" err="1"/>
              <a:t>related</a:t>
            </a:r>
            <a:r>
              <a:rPr lang="en-US" sz="1600" b="1" i="1" dirty="0"/>
              <a:t> Systems</a:t>
            </a:r>
            <a:endParaRPr lang="pl-PL" sz="1600" b="1" i="1" dirty="0"/>
          </a:p>
          <a:p>
            <a:pPr algn="ctr"/>
            <a:r>
              <a:rPr lang="pl-PL" sz="1600" b="1" dirty="0"/>
              <a:t>https://github.com/twiniars/MeROS</a:t>
            </a:r>
          </a:p>
        </p:txBody>
      </p:sp>
      <p:pic>
        <p:nvPicPr>
          <p:cNvPr id="7" name="Obraz 6" descr="Obraz zawierający wzór, piksel, design&#10;&#10;Opis wygenerowany automatycznie">
            <a:extLst>
              <a:ext uri="{FF2B5EF4-FFF2-40B4-BE49-F238E27FC236}">
                <a16:creationId xmlns:a16="http://schemas.microsoft.com/office/drawing/2014/main" id="{4499A418-2B08-D4C1-876B-DC7CDAFA49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91" y="2309792"/>
            <a:ext cx="878222" cy="8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623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153</TotalTime>
  <Words>30</Words>
  <Application>Microsoft Office PowerPoint</Application>
  <PresentationFormat>Niestandardowy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W</dc:creator>
  <cp:lastModifiedBy>Tomasz Winiarski</cp:lastModifiedBy>
  <cp:revision>53</cp:revision>
  <dcterms:created xsi:type="dcterms:W3CDTF">2022-11-03T15:07:34Z</dcterms:created>
  <dcterms:modified xsi:type="dcterms:W3CDTF">2024-01-29T23:36:44Z</dcterms:modified>
</cp:coreProperties>
</file>