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2023-08-01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braz 34" descr="Obraz zawierający tekst, diagram, zrzut ekranu, Czcionka&#10;&#10;Opis wygenerowany automatycznie">
            <a:extLst>
              <a:ext uri="{FF2B5EF4-FFF2-40B4-BE49-F238E27FC236}">
                <a16:creationId xmlns:a16="http://schemas.microsoft.com/office/drawing/2014/main" id="{2CEF6329-B9E9-6749-D250-479A2A393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88" y="3519477"/>
            <a:ext cx="2710715" cy="2486787"/>
          </a:xfrm>
          <a:prstGeom prst="rect">
            <a:avLst/>
          </a:prstGeom>
        </p:spPr>
      </p:pic>
      <p:pic>
        <p:nvPicPr>
          <p:cNvPr id="28" name="Obraz 27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2CB6F0E6-3D1A-9F38-9C44-4551A7B3B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49" y="3542654"/>
            <a:ext cx="2926240" cy="2696364"/>
          </a:xfrm>
          <a:prstGeom prst="rect">
            <a:avLst/>
          </a:prstGeom>
        </p:spPr>
      </p:pic>
      <p:pic>
        <p:nvPicPr>
          <p:cNvPr id="25" name="Obraz 24" descr="Obraz zawierający tekst, zrzut ekranu, wyświetlacz, Czcionka&#10;&#10;Opis wygenerowany automatycznie">
            <a:extLst>
              <a:ext uri="{FF2B5EF4-FFF2-40B4-BE49-F238E27FC236}">
                <a16:creationId xmlns:a16="http://schemas.microsoft.com/office/drawing/2014/main" id="{AA21019E-9B73-E063-51C3-A8C03F91F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43" y="522494"/>
            <a:ext cx="2394519" cy="1636833"/>
          </a:xfrm>
          <a:prstGeom prst="rect">
            <a:avLst/>
          </a:prstGeom>
        </p:spPr>
      </p:pic>
      <p:pic>
        <p:nvPicPr>
          <p:cNvPr id="23" name="Obraz 22" descr="Obraz zawierający tekst, zrzut ekranu, Czcionka, wyświetlacz&#10;&#10;Opis wygenerowany automatycznie">
            <a:extLst>
              <a:ext uri="{FF2B5EF4-FFF2-40B4-BE49-F238E27FC236}">
                <a16:creationId xmlns:a16="http://schemas.microsoft.com/office/drawing/2014/main" id="{6AA34C7C-A944-1642-3F03-62DEF2720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30" y="982085"/>
            <a:ext cx="2707162" cy="17321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435669" y="4719979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19" name="Obraz 18" descr="Obraz zawierający osoba, podłoże, ściana, wewnątrz&#10;&#10;Opis wygenerowany automatycznie">
            <a:extLst>
              <a:ext uri="{FF2B5EF4-FFF2-40B4-BE49-F238E27FC236}">
                <a16:creationId xmlns:a16="http://schemas.microsoft.com/office/drawing/2014/main" id="{B52DD0D2-3899-D32A-3369-82537395BD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2" y="3621961"/>
            <a:ext cx="2038115" cy="2617056"/>
          </a:xfrm>
          <a:prstGeom prst="rect">
            <a:avLst/>
          </a:prstGeom>
        </p:spPr>
      </p:pic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18" name="Obraz 17" descr="Obraz zawierający tekst, zrzut ekranu, Czcionka, diagram&#10;&#10;Opis wygenerowany automatycznie">
            <a:extLst>
              <a:ext uri="{FF2B5EF4-FFF2-40B4-BE49-F238E27FC236}">
                <a16:creationId xmlns:a16="http://schemas.microsoft.com/office/drawing/2014/main" id="{64C258FF-24FB-7F7F-2BF6-CDBA94B27F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50" y="425055"/>
            <a:ext cx="2347326" cy="2114663"/>
          </a:xfrm>
          <a:prstGeom prst="rect">
            <a:avLst/>
          </a:prstGeom>
        </p:spPr>
      </p:pic>
      <p:pic>
        <p:nvPicPr>
          <p:cNvPr id="33" name="Obraz 32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560A4A2C-402D-F30B-4979-222C5ED250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64" y="3807993"/>
            <a:ext cx="2663741" cy="2312035"/>
          </a:xfrm>
          <a:prstGeom prst="rect">
            <a:avLst/>
          </a:prstGeom>
        </p:spPr>
      </p:pic>
      <p:pic>
        <p:nvPicPr>
          <p:cNvPr id="39" name="Obraz 38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049FDB88-1E6D-8C73-68BA-2E10A64F25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81" y="4527040"/>
            <a:ext cx="2281240" cy="1644235"/>
          </a:xfrm>
          <a:prstGeom prst="rect">
            <a:avLst/>
          </a:prstGeom>
        </p:spPr>
      </p:pic>
      <p:pic>
        <p:nvPicPr>
          <p:cNvPr id="37" name="Obraz 36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991C02D8-B314-2904-9E1A-E0453C6481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99" y="3972104"/>
            <a:ext cx="1769579" cy="2266912"/>
          </a:xfrm>
          <a:prstGeom prst="rect">
            <a:avLst/>
          </a:prstGeom>
        </p:spPr>
      </p:pic>
      <p:pic>
        <p:nvPicPr>
          <p:cNvPr id="41" name="Obraz 40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5582CC21-39FA-F989-497A-D8ABBB0E6B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635" y="3633517"/>
            <a:ext cx="1954102" cy="1834813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en-US" sz="1600" b="1" i="1" dirty="0"/>
              <a:t>based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</TotalTime>
  <Words>31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Tomasz W</cp:lastModifiedBy>
  <cp:revision>52</cp:revision>
  <dcterms:created xsi:type="dcterms:W3CDTF">2022-11-03T15:07:34Z</dcterms:created>
  <dcterms:modified xsi:type="dcterms:W3CDTF">2023-08-01T12:38:20Z</dcterms:modified>
</cp:coreProperties>
</file>