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6"/>
  </p:normalViewPr>
  <p:slideViewPr>
    <p:cSldViewPr snapToGrid="0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Pénzügy</a:t>
            </a:r>
          </a:p>
          <a:p>
            <a:r>
              <a:rPr lang="hu-HU" sz="2200"/>
              <a:t>Egészségügy és orvosi diagnosztika</a:t>
            </a:r>
          </a:p>
          <a:p>
            <a:r>
              <a:rPr lang="hu-HU" sz="2200"/>
              <a:t>Ipari gépmonitorozás</a:t>
            </a:r>
          </a:p>
          <a:p>
            <a:r>
              <a:rPr lang="hu-HU" sz="2200"/>
              <a:t>Beszédfelismerés és jelfeldolgozás</a:t>
            </a:r>
          </a:p>
          <a:p>
            <a:r>
              <a:rPr lang="hu-HU" sz="220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4600"/>
              <a:t>Többségi szavazás idősor szegmentáláshoz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077AF-BA62-7156-E8A0-559A1303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Generate a picture in the topic of time series segmentation. On the picture should be seen a time series which is segmented by different algorithms the different predictions should have different colors by algorithm. And you should build a dendrogram above the time series which represents the hierarchical clustering of the detected changepoints of different algorithms.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CDD1BF-4F77-A341-BD40-66E03000F2E9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kovariancia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pic>
        <p:nvPicPr>
          <p:cNvPr id="8" name="Tartalom helye 7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E1563A1-B9FA-009B-585C-1AD3704B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35" y="413856"/>
            <a:ext cx="4534721" cy="2924897"/>
          </a:xfrm>
          <a:prstGeom prst="rect">
            <a:avLst/>
          </a:prstGeom>
        </p:spPr>
      </p:pic>
      <p:pic>
        <p:nvPicPr>
          <p:cNvPr id="10" name="Kép 9" descr="A képen képernyőkép, szöveg, Diagram, szám látható&#10;&#10;Automatikusan generált leírás">
            <a:extLst>
              <a:ext uri="{FF2B5EF4-FFF2-40B4-BE49-F238E27FC236}">
                <a16:creationId xmlns:a16="http://schemas.microsoft.com/office/drawing/2014/main" id="{493F1578-E155-D1A7-0940-53DC7694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35" y="3370505"/>
            <a:ext cx="4534721" cy="282286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37A9F293-9DD0-3895-F991-CDFCA2C2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47" y="1923865"/>
            <a:ext cx="8678706" cy="429596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2025. 05. 04.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Hierarchikus </a:t>
            </a:r>
            <a:r>
              <a:rPr lang="hu-HU" sz="2200" dirty="0" err="1"/>
              <a:t>klaszterezés</a:t>
            </a:r>
            <a:r>
              <a:rPr lang="hu-HU" sz="2200" dirty="0"/>
              <a:t> további optimalizálása</a:t>
            </a:r>
          </a:p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Egyes algoritmusok erősségeinek feltérképezése</a:t>
            </a:r>
          </a:p>
          <a:p>
            <a:endParaRPr lang="hu-HU" sz="2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185</Words>
  <Application>Microsoft Macintosh PowerPoint</Application>
  <PresentationFormat>Szélesvásznú</PresentationFormat>
  <Paragraphs>48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Ensemble szegmentáló módszerek idősoros adatokon 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14</cp:revision>
  <dcterms:created xsi:type="dcterms:W3CDTF">2025-05-04T17:10:37Z</dcterms:created>
  <dcterms:modified xsi:type="dcterms:W3CDTF">2025-05-04T18:15:12Z</dcterms:modified>
</cp:coreProperties>
</file>