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/>
    <p:restoredTop sz="94686"/>
  </p:normalViewPr>
  <p:slideViewPr>
    <p:cSldViewPr snapToGrid="0">
      <p:cViewPr varScale="1">
        <p:scale>
          <a:sx n="109" d="100"/>
          <a:sy n="109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2F-D39E-DC47-A02E-3FADA924A388}" type="datetimeFigureOut">
              <a:rPr lang="hu-HU" smtClean="0"/>
              <a:t>2025. 05. 07.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1B902-AA01-4B4C-984B-3A0D865530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95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EA7B2-0DAF-E638-85FC-F650F82FB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2F98A49-4031-0CA2-6FF8-8D0F7C95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3068AF-ECE4-9FE7-855B-5236CBBD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6027-57CE-7644-B674-3EEE831F5408}" type="datetime1">
              <a:rPr lang="hu-HU" smtClean="0"/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9CD868-24D1-B180-FB9B-CAE0A0FB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05EF1C-C6D1-7BAC-387F-1BAE9BB5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5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FBEBEF-103F-832E-5E58-322A553D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05CDCD-C333-51C2-4486-89D318AD0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DD2697-D286-7515-8E4E-3B36B850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4EE-E663-FD46-8A40-6E7F387E266E}" type="datetime1">
              <a:rPr lang="hu-HU" smtClean="0"/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44C767-ECF0-5523-10C8-8F54B8ED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C0F680-D8D1-6D58-4D85-544A226F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79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871759A-553B-AE7B-2DF8-BCB32E897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4A7A32-77AD-10E3-6DC4-3A884D5CA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0E364F-B430-DC11-AAB2-8C9D2603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005D-85FF-2949-BC6E-508A5CBFF1F3}" type="datetime1">
              <a:rPr lang="hu-HU" smtClean="0"/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FE7FFB-A547-547E-A8DA-4725777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1C5184-1F26-DBC5-D73A-A2939C11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988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EA02C-97E3-3360-60A4-523980DA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E50235-8A51-1E01-57A7-ECC33AB0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2158E5-72FA-FB0F-4A79-DFE66107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5694-FCB9-A642-8FF4-42EEC02622E4}" type="datetime1">
              <a:rPr lang="hu-HU" smtClean="0"/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73642B-7200-E6D0-CA43-305A55FE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85F475-F6B0-914F-8975-15C8625C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96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C80227-9BB5-6F0E-7AA2-A22960BF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06D7F1-1FAD-2E9A-1937-B0F92003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6DBCD8-1A66-205B-5CA6-DDD2AF42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2A12-DA2B-E74B-B41C-67785A542A35}" type="datetime1">
              <a:rPr lang="hu-HU" smtClean="0"/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987674-6C59-213D-82F0-34E63E41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947F15-3634-14CE-F36B-A509BE29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437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D85053-F324-5A47-6264-64560716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225310-3FE5-50A6-DEF4-CBAD2081E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33DC310-2BE5-9F4E-6D0F-696C04E12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7253DC6-9B2E-86A1-ECFB-B9A35FEA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892B-C86C-CB41-991A-53D194128D28}" type="datetime1">
              <a:rPr lang="hu-HU" smtClean="0"/>
              <a:t>2025. 05. 07.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F1563EE-E11E-6391-109A-0DD0307C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7F1AAC-9E8E-9AEA-6B5A-3B8F92A5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705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3B3C66-C2F9-B4C4-93D8-35D6AC6D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97A7C5-C808-32F6-766A-01CD8A25B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0652E76-97FF-4F74-480D-4C3AD4917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192146D-0857-86DF-1AE7-E0553E67D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D47259C-7CBC-C6D7-08FB-9CAA17AF7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0D9D85-FAFE-37B3-1396-1A551366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0542-D93A-5B47-A38B-6F0DA92AE7CE}" type="datetime1">
              <a:rPr lang="hu-HU" smtClean="0"/>
              <a:t>2025. 05. 07.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275E09-8CBC-E963-EC5D-413C68C6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AB134A6-6F76-DCF5-11DA-C3A222C8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512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2A17AC-9A59-483E-23AF-0984EAA4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4DF66BF-B7C6-B8BA-ED76-1B6D2E68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5D3C-4DB2-0040-9CC3-84A09F3EF651}" type="datetime1">
              <a:rPr lang="hu-HU" smtClean="0"/>
              <a:t>2025. 05. 07.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84C412A-70A5-869A-7F59-DF8384FD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E0CFBD4-F307-24DA-1614-6FAC2FAF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779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59068E7-E4C6-353D-60F5-F5923520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8AE9-82F8-A445-82BE-51C0D4582C23}" type="datetime1">
              <a:rPr lang="hu-HU" smtClean="0"/>
              <a:t>2025. 05. 07.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76F0287-E362-A8E9-79A2-64083FA5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3887551-DAC4-629C-6C9F-B1FC2FB8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294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E0986-AE48-BAF8-FE35-91295EE4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C69AA4-7705-B27B-26F2-8137B306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8D956CF-8D31-6FD2-C3F7-57B67F14A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D9B52BA-55AB-AF51-B38D-442BA279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B5E-CD90-1648-A208-F53FEC683ACA}" type="datetime1">
              <a:rPr lang="hu-HU" smtClean="0"/>
              <a:t>2025. 05. 07.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27A9D0-3AA1-412C-B6E1-DAC94930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4FFE02-035C-733E-8C73-3699A549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840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4BB04E-D773-09E6-4252-F14D72A3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66DC2EB-35C7-6A42-899B-BEA2E30F5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4033E7E-E43E-2101-92E8-EEBED282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824BC5-0B92-64C9-9286-CB6E80C3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77B1-2D56-B440-80A2-3FA9E7ED68E6}" type="datetime1">
              <a:rPr lang="hu-HU" smtClean="0"/>
              <a:t>2025. 05. 07.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AB77D6D-19E2-60C2-FC17-22150B5F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4FACBB9-3157-F02B-F6FC-8AA25003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44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5078D15-127D-F0DA-F2D8-2BB6C89C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1AF494-F4B8-033A-4D7D-DA1A9A72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BD5FF9-F829-9B42-939A-F39554016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2EFB0-7CE6-9A42-B406-CD1B830524DB}" type="datetime1">
              <a:rPr lang="hu-HU" smtClean="0"/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6FE7EE-E89F-E91E-21AB-9883A953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E5BC10-1C94-0091-F1C3-A6D17F39F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33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39DEE1B-C92E-6F90-5AB6-CBF457539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hu-HU" sz="6600" b="1" kern="50" dirty="0" err="1">
                <a:effectLst/>
                <a:latin typeface="Arial" panose="020B0604020202020204" pitchFamily="34" charset="0"/>
                <a:ea typeface="DejaVu Sans"/>
                <a:cs typeface="FreeSans"/>
              </a:rPr>
              <a:t>Ensemble</a:t>
            </a:r>
            <a:r>
              <a:rPr lang="hu-HU" sz="6600" b="1" kern="50" dirty="0">
                <a:effectLst/>
                <a:latin typeface="Arial" panose="020B0604020202020204" pitchFamily="34" charset="0"/>
                <a:ea typeface="DejaVu Sans"/>
                <a:cs typeface="FreeSans"/>
              </a:rPr>
              <a:t> szegmentáló módszerek idősoros adatokon</a:t>
            </a:r>
            <a:br>
              <a:rPr lang="hu-HU" sz="6600" b="1" kern="50" dirty="0">
                <a:effectLst/>
                <a:latin typeface="Arial" panose="020B0604020202020204" pitchFamily="34" charset="0"/>
                <a:ea typeface="DejaVu Sans"/>
                <a:cs typeface="FreeSans"/>
              </a:rPr>
            </a:br>
            <a:endParaRPr lang="hu-HU" sz="66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0D0D749-36C5-CB5B-013E-72EDD6F72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hu-HU"/>
              <a:t>Készítette: </a:t>
            </a:r>
            <a:r>
              <a:rPr lang="hu-HU" err="1"/>
              <a:t>Czotter</a:t>
            </a:r>
            <a:r>
              <a:rPr lang="hu-HU"/>
              <a:t> Benedek</a:t>
            </a:r>
          </a:p>
          <a:p>
            <a:pPr algn="l"/>
            <a:r>
              <a:rPr lang="hu-HU"/>
              <a:t>Konzulensek: Dr. Szűcs Gábor, Németh Marcell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9C1376-0D58-FEA9-957C-F8980AA3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/>
              <a:t>Összegzés és kitekintés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80C18D-CE4E-5892-2301-4FFA4460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u-HU" sz="2200" dirty="0"/>
              <a:t>Hierarchikus </a:t>
            </a:r>
            <a:r>
              <a:rPr lang="hu-HU" sz="2200" dirty="0" err="1"/>
              <a:t>klaszterezés</a:t>
            </a:r>
            <a:r>
              <a:rPr lang="hu-HU" sz="2200" dirty="0"/>
              <a:t> további optimalizálása</a:t>
            </a:r>
          </a:p>
          <a:p>
            <a:r>
              <a:rPr lang="hu-HU" sz="2200" dirty="0"/>
              <a:t>Idősorok megkülönböztetése statisztikai jellemzők alapján</a:t>
            </a:r>
          </a:p>
          <a:p>
            <a:r>
              <a:rPr lang="hu-HU" sz="2200" dirty="0"/>
              <a:t>Robusztusabb algoritmus</a:t>
            </a:r>
          </a:p>
          <a:p>
            <a:r>
              <a:rPr lang="hu-HU" sz="2200" dirty="0"/>
              <a:t>Egyes algoritmusok erősségeinek feltérképezése</a:t>
            </a:r>
          </a:p>
          <a:p>
            <a:endParaRPr lang="hu-HU" sz="2200" dirty="0"/>
          </a:p>
          <a:p>
            <a:endParaRPr lang="hu-HU" sz="2200" dirty="0"/>
          </a:p>
          <a:p>
            <a:r>
              <a:rPr lang="hu-HU" sz="2200" dirty="0"/>
              <a:t>TODO: kitekintés megírása, diaszám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7A7BAD-EA9D-68F0-CECB-EF554EE8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45694-FCB9-A642-8FF4-42EEC02622E4}" type="datetime1">
              <a:rPr lang="hu-HU" smtClean="0"/>
              <a:pPr>
                <a:spcAft>
                  <a:spcPts val="600"/>
                </a:spcAft>
              </a:pPr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530E8E-9331-B191-5D46-D2B038DA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4F06FC-D9D0-8861-506F-A7AEF1B8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35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96C935-7572-9841-9BBB-DDB87752F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hu-HU" sz="6600" dirty="0"/>
              <a:t>Köszönöm szépen a figyelmet!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C307150-6EF1-D441-31CC-4D60082A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dirty="0"/>
              <a:t>Feladat leírása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B25816-CF12-3F3C-4ED8-3666D2DF0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219710" indent="270510"/>
            <a:r>
              <a:rPr lang="hu-HU" sz="2400" kern="50" dirty="0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Ha van több szegmentáló módszer (vannak köztük jobbak és kevésbé jók), akkor hogyan lehetne őket kombinálni, hogy egy jobb (pontosabb) szegmentáló módszert kapjunk?  Azaz van </a:t>
            </a:r>
            <a:r>
              <a:rPr lang="hu-HU" sz="2400" kern="50" dirty="0" err="1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k</a:t>
            </a:r>
            <a:r>
              <a:rPr lang="hu-HU" sz="2400" kern="50" dirty="0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 db kész módszer a szakirodalomban, akkor egy </a:t>
            </a:r>
            <a:r>
              <a:rPr lang="hu-HU" sz="2400" kern="50" dirty="0" err="1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ensemble</a:t>
            </a:r>
            <a:r>
              <a:rPr lang="hu-HU" sz="2400" kern="50" dirty="0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 módszer hogyan tud majd dönteni a szegmentálási feladatban?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13B841-4652-3490-DBF8-84DEA3A8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45694-FCB9-A642-8FF4-42EEC02622E4}" type="datetime1">
              <a:rPr lang="hu-HU" smtClean="0"/>
              <a:pPr>
                <a:spcAft>
                  <a:spcPts val="600"/>
                </a:spcAft>
              </a:pPr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2BD9D4-EAA7-6840-0129-3084895B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2E47C3-8B5C-68F9-1D45-AAF78FEB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814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79975F5-627B-E8D9-5D94-19741F11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hu-HU" sz="5400" dirty="0"/>
              <a:t>Idősor szegmentálás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CCBBF9-2D2A-89B4-3FB6-F274FF0D0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hu-HU" sz="2200" dirty="0"/>
              <a:t>kisebb, egymástól elkülönülő szakaszokra bontás</a:t>
            </a:r>
          </a:p>
          <a:p>
            <a:r>
              <a:rPr lang="hu-HU" sz="2200" dirty="0"/>
              <a:t>egyes szakaszok statisztikai vagy szerkezeti tulajdonságai hasonlóak legyenek</a:t>
            </a:r>
          </a:p>
        </p:txBody>
      </p:sp>
      <p:pic>
        <p:nvPicPr>
          <p:cNvPr id="12" name="Kép 11" descr="A képen képernyőkép, Diagram, sor, Színesség látható&#10;&#10;Automatikusan generált leírás">
            <a:extLst>
              <a:ext uri="{FF2B5EF4-FFF2-40B4-BE49-F238E27FC236}">
                <a16:creationId xmlns:a16="http://schemas.microsoft.com/office/drawing/2014/main" id="{B95A0347-0881-1180-1CD6-45E90EEE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643" y="1055667"/>
            <a:ext cx="4886413" cy="2406558"/>
          </a:xfrm>
          <a:prstGeom prst="rect">
            <a:avLst/>
          </a:prstGeom>
        </p:spPr>
      </p:pic>
      <p:pic>
        <p:nvPicPr>
          <p:cNvPr id="14" name="Kép 13" descr="A képen Színesség, Acélkék, képernyőkép, kék látható&#10;&#10;Automatikusan generált leírás">
            <a:extLst>
              <a:ext uri="{FF2B5EF4-FFF2-40B4-BE49-F238E27FC236}">
                <a16:creationId xmlns:a16="http://schemas.microsoft.com/office/drawing/2014/main" id="{03C6EA78-A9F6-86C2-BBE0-6B27DF80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38" y="3628087"/>
            <a:ext cx="5123330" cy="2523240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85104F79-6E8C-C127-47CD-E76D1CA2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E8E417-EEEF-F440-8154-5657BA807881}" type="datetime1">
              <a:rPr lang="hu-HU" smtClean="0"/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A1A7B9-A1B9-ECCD-17AB-6796F4A8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C67151-95B7-D200-F736-DE63E23B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710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C0D67E-401B-9449-9CDE-2E970D7A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/>
              <a:t>Idősor szegmentálás területei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DDDD36-5379-8A8A-3E3F-BD8C8C26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u-HU" sz="2200"/>
              <a:t>Pénzügy</a:t>
            </a:r>
          </a:p>
          <a:p>
            <a:r>
              <a:rPr lang="hu-HU" sz="2200"/>
              <a:t>Egészségügy és orvosi diagnosztika</a:t>
            </a:r>
          </a:p>
          <a:p>
            <a:r>
              <a:rPr lang="hu-HU" sz="2200"/>
              <a:t>Ipari gépmonitorozás</a:t>
            </a:r>
          </a:p>
          <a:p>
            <a:r>
              <a:rPr lang="hu-HU" sz="2200"/>
              <a:t>Beszédfelismerés és jelfeldolgozás</a:t>
            </a:r>
          </a:p>
          <a:p>
            <a:r>
              <a:rPr lang="hu-HU" sz="2200"/>
              <a:t>Közlekedés és mobilitás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306762-26D1-759F-7887-9DA5539F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5796CF-F91D-8A43-BBA8-BA92F2D3E001}" type="datetime1">
              <a:rPr lang="hu-HU" smtClean="0"/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12C130-79E2-AC15-56B6-68539B67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AD0207-4F08-E9ED-431D-8FC430E7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647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307F71-2F65-8A10-5DA2-6465F341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3800" dirty="0" err="1"/>
              <a:t>State</a:t>
            </a:r>
            <a:r>
              <a:rPr lang="hu-HU" sz="3800" dirty="0"/>
              <a:t>-of-</a:t>
            </a:r>
            <a:r>
              <a:rPr lang="hu-HU" sz="3800" dirty="0" err="1"/>
              <a:t>the</a:t>
            </a:r>
            <a:r>
              <a:rPr lang="hu-HU" sz="3800" dirty="0"/>
              <a:t>-art algoritmusok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2F0BFB7E-E288-130A-FD76-39A2836B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1177492"/>
            <a:ext cx="7791318" cy="3486613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C6929A2-EE6F-7693-4A2A-E4BF5480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C20065-8D22-D348-8CD3-A180C3961739}" type="datetime1">
              <a:rPr lang="hu-HU" smtClean="0"/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C77B0E-C970-9E2B-9E3E-66287B45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71BE4E-F3F2-B2B7-DFA8-E1B679AC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090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497B56-7986-020E-C58E-EF68F599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hu-HU" sz="3200"/>
              <a:t>Többségi szavazás idősor szegmentáláshoz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1DC4AF57-EAA9-5E0B-630B-A1B76B1D3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06" y="524033"/>
            <a:ext cx="7619584" cy="5809933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E20B7BA5-E0EF-5DFF-B50C-DBA9D8A8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CDD1BF-4F77-A341-BD40-66E03000F2E9}" type="datetime1">
              <a:rPr lang="hu-HU" smtClean="0"/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BDD2AA-EEF8-234C-4921-C5303253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14569" y="6356350"/>
            <a:ext cx="3096030" cy="365125"/>
          </a:xfrm>
        </p:spPr>
        <p:txBody>
          <a:bodyPr>
            <a:normAutofit/>
          </a:bodyPr>
          <a:lstStyle/>
          <a:p>
            <a:pPr algn="l"/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1B285A-05E2-9797-F8C2-03F734BF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hu-H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732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AD0AF3-8808-21D8-2584-6A5E2DC0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hu-HU" sz="4200" dirty="0"/>
              <a:t>Adott klaszteren legjobban teljesítő algoritmus választása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3B5BF15-9C99-8AC1-14C7-279698B0F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 err="1"/>
              <a:t>Idősorok</a:t>
            </a:r>
            <a:r>
              <a:rPr lang="en-US" sz="2200" dirty="0"/>
              <a:t> </a:t>
            </a:r>
            <a:r>
              <a:rPr lang="en-US" sz="2200" dirty="0" err="1"/>
              <a:t>klaszterezése</a:t>
            </a:r>
            <a:r>
              <a:rPr lang="en-US" sz="2200" dirty="0"/>
              <a:t> </a:t>
            </a:r>
            <a:r>
              <a:rPr lang="en-US" sz="2200" dirty="0" err="1"/>
              <a:t>KMeans-sel</a:t>
            </a:r>
            <a:endParaRPr lang="en-US" sz="2200" dirty="0"/>
          </a:p>
          <a:p>
            <a:r>
              <a:rPr lang="en-US" sz="2200" dirty="0" err="1"/>
              <a:t>Vizsgált</a:t>
            </a:r>
            <a:r>
              <a:rPr lang="en-US" sz="2200" dirty="0"/>
              <a:t> </a:t>
            </a:r>
            <a:r>
              <a:rPr lang="en-US" sz="2200" dirty="0" err="1"/>
              <a:t>paraméterek</a:t>
            </a:r>
            <a:r>
              <a:rPr lang="en-US" sz="2200" dirty="0"/>
              <a:t>:</a:t>
            </a:r>
            <a:endParaRPr lang="en-US" sz="1400" dirty="0"/>
          </a:p>
          <a:p>
            <a:pPr lvl="1"/>
            <a:r>
              <a:rPr lang="en-US" sz="1800" dirty="0" err="1"/>
              <a:t>Hossz</a:t>
            </a:r>
            <a:endParaRPr lang="en-US" sz="1800" dirty="0"/>
          </a:p>
          <a:p>
            <a:pPr lvl="1"/>
            <a:r>
              <a:rPr lang="en-US" sz="1800" dirty="0" err="1"/>
              <a:t>Autokorreláció</a:t>
            </a:r>
            <a:endParaRPr lang="en-US" sz="1800" dirty="0"/>
          </a:p>
          <a:p>
            <a:pPr lvl="1"/>
            <a:r>
              <a:rPr lang="en-US" sz="1800" dirty="0" err="1"/>
              <a:t>Variációs</a:t>
            </a:r>
            <a:r>
              <a:rPr lang="en-US" sz="1800" dirty="0"/>
              <a:t> </a:t>
            </a:r>
            <a:r>
              <a:rPr lang="en-US" sz="1800" dirty="0" err="1"/>
              <a:t>kovariancia</a:t>
            </a:r>
            <a:endParaRPr lang="en-US" sz="1800" dirty="0"/>
          </a:p>
          <a:p>
            <a:pPr lvl="1"/>
            <a:r>
              <a:rPr lang="en-US" sz="1800" dirty="0"/>
              <a:t>Trend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127C899-DB01-8500-8738-1141D01B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6B3592-03CB-194B-B84D-F861BFD2AD9F}" type="datetime1">
              <a:rPr lang="hu-HU" smtClean="0"/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842AF6-F55E-7059-81BB-DB0E9B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F4D63D-F38C-52D3-659E-60ECFE62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7</a:t>
            </a:fld>
            <a:endParaRPr lang="hu-HU"/>
          </a:p>
        </p:txBody>
      </p:sp>
      <p:pic>
        <p:nvPicPr>
          <p:cNvPr id="7" name="Kép 6" descr="A képen képernyőkép, szöveg, Diagram, diagram látható&#10;&#10;Automatikusan generált leírás">
            <a:extLst>
              <a:ext uri="{FF2B5EF4-FFF2-40B4-BE49-F238E27FC236}">
                <a16:creationId xmlns:a16="http://schemas.microsoft.com/office/drawing/2014/main" id="{16E6557D-C145-DEDB-191C-EC01CAB5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926" y="424909"/>
            <a:ext cx="4536688" cy="2920167"/>
          </a:xfrm>
          <a:prstGeom prst="rect">
            <a:avLst/>
          </a:prstGeom>
        </p:spPr>
      </p:pic>
      <p:pic>
        <p:nvPicPr>
          <p:cNvPr id="11" name="Kép 10" descr="A képen képernyőkép, szöveg, Diagram, diagram látható&#10;&#10;Automatikusan generált leírás">
            <a:extLst>
              <a:ext uri="{FF2B5EF4-FFF2-40B4-BE49-F238E27FC236}">
                <a16:creationId xmlns:a16="http://schemas.microsoft.com/office/drawing/2014/main" id="{95A277DC-1015-F444-C23A-54931F6DFAD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76087" y="3270888"/>
            <a:ext cx="4536000" cy="29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CBA39B3-A320-6CC0-EF56-4BB2C4A3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Adott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klaszteren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legjobban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teljesítő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algoritmus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választása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08BD97-1AF1-5D07-1672-FE6D0CCC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AA740A8-D92E-7A46-8C12-3A1D635ED03F}" type="datetime1">
              <a:rPr lang="hu-HU" smtClean="0">
                <a:solidFill>
                  <a:schemeClr val="tx1">
                    <a:tint val="75000"/>
                  </a:schemeClr>
                </a:solidFill>
              </a:rPr>
              <a:t>2025. 05. 07.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57C846-2B4B-F5F1-917C-B9CF3577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84D1D7-7CAA-6907-4596-0EA6DF53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7" name="Kép 6" descr="A képen szöveg, diagram, Színesség, Diagram látható&#10;&#10;Automatikusan generált leírás">
            <a:extLst>
              <a:ext uri="{FF2B5EF4-FFF2-40B4-BE49-F238E27FC236}">
                <a16:creationId xmlns:a16="http://schemas.microsoft.com/office/drawing/2014/main" id="{D7894517-6AAA-8C00-5005-2A63054C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91" y="1882957"/>
            <a:ext cx="9042419" cy="44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2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C5AAA7-BB5A-2330-0CEB-7F999AE3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5000"/>
              <a:t>Eredmények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49AD4A-1E74-9645-D1C7-33AE5946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835556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Használt</a:t>
            </a:r>
            <a:r>
              <a:rPr lang="en-US" sz="2200" dirty="0"/>
              <a:t> </a:t>
            </a:r>
            <a:r>
              <a:rPr lang="en-US" sz="2200" dirty="0" err="1"/>
              <a:t>adathalmazok</a:t>
            </a:r>
            <a:r>
              <a:rPr lang="en-US" sz="2200" dirty="0"/>
              <a:t>:</a:t>
            </a:r>
          </a:p>
          <a:p>
            <a:pPr lvl="1"/>
            <a:r>
              <a:rPr lang="en-US" sz="1800" dirty="0"/>
              <a:t>TSSB – 75 </a:t>
            </a:r>
            <a:r>
              <a:rPr lang="en-US" sz="1800" dirty="0" err="1"/>
              <a:t>idősor</a:t>
            </a:r>
            <a:endParaRPr lang="en-US" sz="1800" dirty="0"/>
          </a:p>
          <a:p>
            <a:pPr lvl="1"/>
            <a:r>
              <a:rPr lang="en-US" sz="1800" dirty="0"/>
              <a:t>HAS – 250 </a:t>
            </a:r>
            <a:r>
              <a:rPr lang="en-US" sz="1800" dirty="0" err="1"/>
              <a:t>idősor</a:t>
            </a:r>
            <a:endParaRPr lang="en-US" sz="1800" dirty="0"/>
          </a:p>
          <a:p>
            <a:r>
              <a:rPr lang="en-US" sz="2200" dirty="0" err="1"/>
              <a:t>Teszthalmaz</a:t>
            </a:r>
            <a:r>
              <a:rPr lang="en-US" sz="2200" dirty="0"/>
              <a:t> </a:t>
            </a:r>
            <a:r>
              <a:rPr lang="en-US" sz="2200" dirty="0" err="1"/>
              <a:t>nagysága</a:t>
            </a:r>
            <a:r>
              <a:rPr lang="en-US" sz="2200" dirty="0"/>
              <a:t>: 40%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5EC8B68C-0128-AE19-126B-04B5F762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34033"/>
            <a:ext cx="6903720" cy="3589934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6D2CD1B2-9638-FBF5-CF84-0B377924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45694-FCB9-A642-8FF4-42EEC02622E4}" type="datetime1">
              <a:rPr lang="hu-HU" smtClean="0"/>
              <a:pPr>
                <a:spcAft>
                  <a:spcPts val="600"/>
                </a:spcAft>
              </a:pPr>
              <a:t>2025. 05. 07.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F99DD6-87CA-B2B9-BD69-73694673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B0DA75-DEAF-D741-C469-D3576F9A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571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196</Words>
  <Application>Microsoft Macintosh PowerPoint</Application>
  <PresentationFormat>Szélesvásznú</PresentationFormat>
  <Paragraphs>56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Office-téma</vt:lpstr>
      <vt:lpstr>Ensemble szegmentáló módszerek idősoros adatokon </vt:lpstr>
      <vt:lpstr>Feladat leírása</vt:lpstr>
      <vt:lpstr>Idősor szegmentálás</vt:lpstr>
      <vt:lpstr>Idősor szegmentálás területei</vt:lpstr>
      <vt:lpstr>State-of-the-art algoritmusok</vt:lpstr>
      <vt:lpstr>Többségi szavazás idősor szegmentáláshoz</vt:lpstr>
      <vt:lpstr>Adott klaszteren legjobban teljesítő algoritmus választása</vt:lpstr>
      <vt:lpstr>Adott klaszteren legjobban teljesítő algoritmus választása</vt:lpstr>
      <vt:lpstr>Eredmények</vt:lpstr>
      <vt:lpstr>Összegzés és kitekintés</vt:lpstr>
      <vt:lpstr>Köszönöm szépen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Benedek Czotter</dc:creator>
  <cp:lastModifiedBy>Benedek Czotter</cp:lastModifiedBy>
  <cp:revision>28</cp:revision>
  <dcterms:created xsi:type="dcterms:W3CDTF">2025-05-04T17:10:37Z</dcterms:created>
  <dcterms:modified xsi:type="dcterms:W3CDTF">2025-05-07T08:47:20Z</dcterms:modified>
</cp:coreProperties>
</file>