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5"/>
    <p:restoredTop sz="82410"/>
  </p:normalViewPr>
  <p:slideViewPr>
    <p:cSldViewPr snapToGrid="0">
      <p:cViewPr varScale="1">
        <p:scale>
          <a:sx n="94" d="100"/>
          <a:sy n="9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algoritmus az összes detektált szegmentációs pontot összegyűjti, majd hierarchikus </a:t>
            </a:r>
            <a:r>
              <a:rPr lang="hu-HU" dirty="0" err="1"/>
              <a:t>klaszterezéssel</a:t>
            </a:r>
            <a:r>
              <a:rPr lang="hu-HU" dirty="0"/>
              <a:t> csoportosítja őket.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ward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egy variancia minimalizáló stratégiát követ, addig a </a:t>
            </a:r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single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klaszterek legközelebbi pontjai közötti távolság alapján hozza meg az összevonási döntést</a:t>
            </a:r>
          </a:p>
          <a:p>
            <a:endParaRPr lang="hu-HU" dirty="0"/>
          </a:p>
          <a:p>
            <a:r>
              <a:rPr lang="hu-HU" dirty="0"/>
              <a:t> A </a:t>
            </a:r>
            <a:r>
              <a:rPr lang="hu-HU" dirty="0" err="1"/>
              <a:t>klaszterezéshez</a:t>
            </a:r>
            <a:r>
              <a:rPr lang="hu-HU" dirty="0"/>
              <a:t> használt távolsági küszöböt, amivel a </a:t>
            </a:r>
            <a:r>
              <a:rPr lang="hu-HU" dirty="0" err="1"/>
              <a:t>dendrogramot</a:t>
            </a:r>
            <a:r>
              <a:rPr lang="hu-HU" dirty="0"/>
              <a:t> elvágjuk az </a:t>
            </a:r>
            <a:r>
              <a:rPr lang="hu-HU" i="1" dirty="0" err="1"/>
              <a:t>inconsistent</a:t>
            </a:r>
            <a:r>
              <a:rPr lang="hu-HU" dirty="0"/>
              <a:t> függvény segítségével automatikusan határozza meg, amely a </a:t>
            </a:r>
            <a:r>
              <a:rPr lang="hu-HU" dirty="0" err="1"/>
              <a:t>dendrogramon</a:t>
            </a:r>
            <a:r>
              <a:rPr lang="hu-HU" dirty="0"/>
              <a:t> belüli változékonyságot elemzi különböző mélységeken. </a:t>
            </a:r>
          </a:p>
          <a:p>
            <a:endParaRPr lang="hu-HU" dirty="0"/>
          </a:p>
          <a:p>
            <a:r>
              <a:rPr lang="hu-HU" dirty="0"/>
              <a:t>minden </a:t>
            </a:r>
            <a:r>
              <a:rPr lang="hu-HU" dirty="0" err="1"/>
              <a:t>dendrogram</a:t>
            </a:r>
            <a:r>
              <a:rPr lang="hu-HU" dirty="0"/>
              <a:t> szinten </a:t>
            </a:r>
            <a:r>
              <a:rPr lang="hu-HU" u="sng" dirty="0"/>
              <a:t>az adott </a:t>
            </a:r>
            <a:r>
              <a:rPr lang="hu-HU" u="sng" dirty="0" err="1"/>
              <a:t>klaszterezési</a:t>
            </a:r>
            <a:r>
              <a:rPr lang="hu-HU" u="sng" dirty="0"/>
              <a:t> lépés mennyire tér el az azt megelőző </a:t>
            </a:r>
            <a:r>
              <a:rPr lang="hu-HU" u="sng" dirty="0" err="1"/>
              <a:t>klaszterezések</a:t>
            </a:r>
            <a:r>
              <a:rPr lang="hu-HU" u="sng" dirty="0"/>
              <a:t> távolságától </a:t>
            </a:r>
          </a:p>
          <a:p>
            <a:r>
              <a:rPr lang="hu-HU" u="sng" dirty="0"/>
              <a:t>különböző mélységi szinteken megvizsgálja az inkonzisztencia szórását, és azt a szintet választja ki, ahol ez a legnagyobb, mert ott jelentkezik a legnagyobb szerkezeti változás</a:t>
            </a:r>
            <a:r>
              <a:rPr lang="hu-HU" dirty="0"/>
              <a:t>. </a:t>
            </a:r>
          </a:p>
          <a:p>
            <a:r>
              <a:rPr lang="hu-HU" dirty="0"/>
              <a:t>Az ehhez tartozó távolságérték – az adott szint inkonzisztencia átlaga plusz szórása – lesz a vágási küszöb, ami alapján értelmes klasztereket tudunk kialakítani a változási pontok között</a:t>
            </a:r>
            <a:endParaRPr lang="hu-HU" u="sng" dirty="0"/>
          </a:p>
          <a:p>
            <a:endParaRPr lang="hu-HU" u="sng" dirty="0"/>
          </a:p>
          <a:p>
            <a:r>
              <a:rPr lang="hu-HU" u="sng" dirty="0"/>
              <a:t> Ez az adaptív módszer segít a túl- vagy </a:t>
            </a:r>
            <a:r>
              <a:rPr lang="hu-HU" u="sng" dirty="0" err="1"/>
              <a:t>alulszegmentálás</a:t>
            </a:r>
            <a:r>
              <a:rPr lang="hu-HU" u="sng" dirty="0"/>
              <a:t> elkerülésében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Végül a visszaadott változáspontok a klaszterekben szereplő pontok átlaga. - &gt; annyi változáspont ahány klaszter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Egyes algoritmusok erősségeinek feltérképezése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Jövőbeli feladatok:</a:t>
            </a:r>
          </a:p>
          <a:p>
            <a:pPr lvl="1"/>
            <a:r>
              <a:rPr lang="hu-HU" sz="1800" dirty="0"/>
              <a:t>Hierarchikus </a:t>
            </a:r>
            <a:r>
              <a:rPr lang="hu-HU" sz="1800" dirty="0" err="1"/>
              <a:t>klaszterezés</a:t>
            </a:r>
            <a:r>
              <a:rPr lang="hu-HU" sz="1800" dirty="0"/>
              <a:t> más módszerrel történő optimalizálása</a:t>
            </a:r>
          </a:p>
          <a:p>
            <a:pPr lvl="1"/>
            <a:r>
              <a:rPr lang="hu-HU" sz="1800" dirty="0"/>
              <a:t>TCN </a:t>
            </a:r>
            <a:r>
              <a:rPr lang="hu-HU" sz="1800" dirty="0" err="1"/>
              <a:t>autoencoder</a:t>
            </a:r>
            <a:r>
              <a:rPr lang="hu-HU" sz="1800" dirty="0"/>
              <a:t> fejlesztése</a:t>
            </a:r>
          </a:p>
          <a:p>
            <a:pPr lvl="1"/>
            <a:r>
              <a:rPr lang="hu-HU" sz="1800" dirty="0"/>
              <a:t>Idősorok megkülönböztetése további paraméterek alapján</a:t>
            </a:r>
          </a:p>
          <a:p>
            <a:pPr lvl="1"/>
            <a:r>
              <a:rPr lang="hu-HU" sz="1800" dirty="0"/>
              <a:t>Több előre szegmentált adathalmaz gyűjtése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96C935-7572-9841-9BBB-DDB87752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/>
              <a:t>Köszönöm szépen a figyelmet!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Ha van több szegmentáló módszer (vannak köztük jobbak és kevésbé jók), akkor hogyan lehetne őket kombinálni, hogy egy jobb (pontosabb) szegmentáló módszert kapjunk?  Azaz van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db kész módszer a szakirodalomban, akkor egy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majd dönteni a szegmentálási feladatban?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Pénzügy</a:t>
            </a:r>
          </a:p>
          <a:p>
            <a:r>
              <a:rPr lang="hu-HU" sz="2200" dirty="0"/>
              <a:t>Egészségügy és orvosi diagnosztika</a:t>
            </a:r>
          </a:p>
          <a:p>
            <a:r>
              <a:rPr lang="hu-HU" sz="2200" dirty="0"/>
              <a:t>Ipari gépmonitorozás</a:t>
            </a:r>
          </a:p>
          <a:p>
            <a:r>
              <a:rPr lang="hu-HU" sz="2200" dirty="0"/>
              <a:t>Beszédfelismerés és jelfeldolgozás</a:t>
            </a:r>
          </a:p>
          <a:p>
            <a:r>
              <a:rPr lang="hu-HU" sz="2200" dirty="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2025. 05. 12.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Többségi szavazás idősor szegmentáláshoz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rtalom helye 7" descr="A képen diagram, sor, Diagram, képernyőkép látható&#10;&#10;Automatikusan generált leírás">
            <a:extLst>
              <a:ext uri="{FF2B5EF4-FFF2-40B4-BE49-F238E27FC236}">
                <a16:creationId xmlns:a16="http://schemas.microsoft.com/office/drawing/2014/main" id="{1DC4AF57-EAA9-5E0B-630B-A1B76B1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92" y="365858"/>
            <a:ext cx="7677333" cy="585396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49FDE6-1D45-5A42-A661-ED0C1E03E6E1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2025. 05. 12.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koefficiens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r>
              <a:rPr lang="hu-HU" dirty="0"/>
              <a:t>/11</a:t>
            </a:r>
          </a:p>
        </p:txBody>
      </p:sp>
      <p:pic>
        <p:nvPicPr>
          <p:cNvPr id="11" name="Kép 10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5A277DC-1015-F444-C23A-54931F6DFA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87" y="3270888"/>
            <a:ext cx="4536000" cy="291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0FF9EE-9165-C132-C565-5E8A55F1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410" y="215775"/>
            <a:ext cx="14466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F02287E-4C59-3550-B0E7-88A89EC2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261" y="261494"/>
            <a:ext cx="143428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9" name="Kép 8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FC4D68A6-F471-5708-2A52-10C177E1AE8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87" y="215774"/>
            <a:ext cx="4536000" cy="30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2025. 05. 12.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7" name="Kép 6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D7894517-6AAA-8C00-5005-2A63054C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882957"/>
            <a:ext cx="9042419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373</Words>
  <Application>Microsoft Macintosh PowerPoint</Application>
  <PresentationFormat>Szélesvásznú</PresentationFormat>
  <Paragraphs>70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Office-téma</vt:lpstr>
      <vt:lpstr>Ensemble szegmentáló módszerek idősoros adatokon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47</cp:revision>
  <dcterms:created xsi:type="dcterms:W3CDTF">2025-05-04T17:10:37Z</dcterms:created>
  <dcterms:modified xsi:type="dcterms:W3CDTF">2025-05-12T16:50:36Z</dcterms:modified>
</cp:coreProperties>
</file>