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5BEDB-D6EA-4907-95C4-4F05A6028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6C9AC-1791-4B11-A394-099FA280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EF31C-0598-4274-9204-6DB6AA4A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B34FD-6501-4BC2-8893-A63A1336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6DB5C-BE26-4AC5-BEEF-17B130C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8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1699D-BAC6-4539-9EC3-85E4E82C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B549E-ADD2-4D11-A5DF-C7CB4B6FD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8B5D2-67BE-41BE-B601-9575723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C7CC3-4821-4645-AC04-42AF049F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6D8FD-EA60-470A-A925-B1528C3A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2481B-DF85-454C-BEFC-A0E554BEE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D3DB8-5361-49C8-80FE-BB6713E8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3B31F-9FAA-42CF-80B0-EF96A007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AB637-CC45-40A4-9014-C550E534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9F450-A870-46A1-A86E-43F4EDE8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1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65C84-7FC2-4CC7-87F4-9C61EB7B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A5D9E-63D7-4FEE-8DB0-8589C930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3D777-F09B-454A-8567-C9C9348B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0623A-3616-410E-BFBD-378E0277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2759-D636-42AF-A656-5FD4FBCD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B2FBA-0546-4C98-B5B4-024956C7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A53DA-3160-400E-8461-0B29FF752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67131-A953-4315-A33B-58C7E79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FC051-86F8-4DC9-810E-6095A5AC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8EAA-5FB1-4368-A45A-D93862FE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F5E96-1352-44D8-B6A4-6C8FAA42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E3B01-0F74-47BD-93A1-21A5FD88A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E5E38-3012-4A13-B796-2BE68240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E2274-EB7B-4047-A1C2-A81A1D47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216C0-843A-4AA2-BF63-3B8B16BD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48234-20DA-4859-8B42-D938D5F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98BD6-B0CB-4645-83A9-8C49CBCE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B97DF-F020-4E66-94DD-BAB1CFE1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BE03B-3620-4498-ADB8-F283AA00C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F24F2-1E29-4A25-AF21-F4B05BE82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0728F1-98D5-467F-8324-58CECDD48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F5A3C-8B5D-4FB3-8C00-A6B0EB7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2C99B-A56C-4125-AD06-DAFF32B6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C20B1-5075-405E-9BBC-DE48C9EB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28393-5431-461E-B263-DBF231AA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974D0-11F5-4168-958E-38B977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2442FF-6D29-40E0-8A46-B0D1D3F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2C2218-281E-4596-9799-276238C9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EB45F-775C-486D-8BA1-79A0452D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FDCB2-D0E1-4702-91E7-4ABF952D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19544-2C6F-4B3B-BDC0-591CDE5D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9379B-429A-4E99-A3D4-BD3DF7F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43553-A10D-40F2-B841-8226C94E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CDC1C-455D-42AE-9C73-0E183DD1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34B56-92E3-490D-92CB-1583634C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118DC-79FD-4072-B58F-EB6637F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F7CC-750A-48C7-AA07-F639763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C5E32-0AEC-4DAF-BE58-4971471E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19DB73-381F-4C3F-9E11-950314F7C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EAC2D-025A-47C6-9AC8-529D4B57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2B37B-49A5-4EF4-8512-B817A1DA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FA8A7-48E4-4B88-833C-D56638C4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8D923-02F3-440A-BB4B-D9842C25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9C3D3-640C-40F7-9691-367D6AAF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517B7-CA3D-4470-B9B6-7CD2E6B3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48323-0E8B-4D83-ACF5-AB052F14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BFCF-978A-4632-BFFB-53F551E6809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416C1-9BDC-48BD-A26B-1FB9713D5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E11E0-57B6-4758-A0A4-64C9E223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2904-C088-455D-8F0D-FD254EA13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31BDE7-08CA-43B2-8735-B57C125E5ECC}"/>
              </a:ext>
            </a:extLst>
          </p:cNvPr>
          <p:cNvSpPr/>
          <p:nvPr/>
        </p:nvSpPr>
        <p:spPr>
          <a:xfrm>
            <a:off x="801278" y="2017336"/>
            <a:ext cx="1036949" cy="213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E62FE-0AC9-419E-A052-5D44A0BB044E}"/>
              </a:ext>
            </a:extLst>
          </p:cNvPr>
          <p:cNvSpPr/>
          <p:nvPr/>
        </p:nvSpPr>
        <p:spPr>
          <a:xfrm>
            <a:off x="3488703" y="2017335"/>
            <a:ext cx="1036949" cy="213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88FD6-79A2-425F-B563-F94D64C945FF}"/>
              </a:ext>
            </a:extLst>
          </p:cNvPr>
          <p:cNvSpPr/>
          <p:nvPr/>
        </p:nvSpPr>
        <p:spPr>
          <a:xfrm>
            <a:off x="6176128" y="2017336"/>
            <a:ext cx="1036949" cy="213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E7AD05-CE5A-4D58-B0BB-E1F52E43D7E3}"/>
              </a:ext>
            </a:extLst>
          </p:cNvPr>
          <p:cNvSpPr/>
          <p:nvPr/>
        </p:nvSpPr>
        <p:spPr>
          <a:xfrm>
            <a:off x="8863553" y="2017335"/>
            <a:ext cx="1036949" cy="213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0B944-1A28-435B-A2A9-63DD78FFFFA9}"/>
              </a:ext>
            </a:extLst>
          </p:cNvPr>
          <p:cNvSpPr txBox="1"/>
          <p:nvPr/>
        </p:nvSpPr>
        <p:spPr>
          <a:xfrm>
            <a:off x="945290" y="164800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5A5041-1F51-4619-8533-22DFA26D87CB}"/>
              </a:ext>
            </a:extLst>
          </p:cNvPr>
          <p:cNvSpPr txBox="1"/>
          <p:nvPr/>
        </p:nvSpPr>
        <p:spPr>
          <a:xfrm>
            <a:off x="3203985" y="164800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DynamicProxy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F71837-1F87-481F-87F8-B43862002C53}"/>
              </a:ext>
            </a:extLst>
          </p:cNvPr>
          <p:cNvSpPr txBox="1"/>
          <p:nvPr/>
        </p:nvSpPr>
        <p:spPr>
          <a:xfrm>
            <a:off x="5541883" y="1648003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MyInvocationHandler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17BC37-F76A-4F77-A079-6B3459FB4055}"/>
              </a:ext>
            </a:extLst>
          </p:cNvPr>
          <p:cNvSpPr txBox="1"/>
          <p:nvPr/>
        </p:nvSpPr>
        <p:spPr>
          <a:xfrm>
            <a:off x="8695781" y="164800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Subject</a:t>
            </a:r>
            <a:r>
              <a:rPr lang="zh-CN" altLang="en-US" dirty="0"/>
              <a:t>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AA85791-5896-4FEB-9AA1-0715D8CBAE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38227" y="3087278"/>
            <a:ext cx="1650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25621AC-3DCB-4EA7-84E8-08A0ABBE225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25652" y="3087278"/>
            <a:ext cx="1650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D38962-676B-4DE8-8419-6487896EAC1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13077" y="3087278"/>
            <a:ext cx="1650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96BAEAA-AE1A-4335-A30B-839BB0404D97}"/>
              </a:ext>
            </a:extLst>
          </p:cNvPr>
          <p:cNvSpPr txBox="1"/>
          <p:nvPr/>
        </p:nvSpPr>
        <p:spPr>
          <a:xfrm>
            <a:off x="1827671" y="2717945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doSomething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3729D6-EBBA-432E-80A5-653D4C394C84}"/>
              </a:ext>
            </a:extLst>
          </p:cNvPr>
          <p:cNvSpPr txBox="1"/>
          <p:nvPr/>
        </p:nvSpPr>
        <p:spPr>
          <a:xfrm>
            <a:off x="4887264" y="271794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Invoke()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58D8B6-D824-4D93-A062-956A3BE3B9FF}"/>
              </a:ext>
            </a:extLst>
          </p:cNvPr>
          <p:cNvSpPr txBox="1"/>
          <p:nvPr/>
        </p:nvSpPr>
        <p:spPr>
          <a:xfrm>
            <a:off x="7530200" y="27179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“invoke()”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2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小强 陈</dc:creator>
  <cp:lastModifiedBy>小强 陈</cp:lastModifiedBy>
  <cp:revision>2</cp:revision>
  <dcterms:created xsi:type="dcterms:W3CDTF">2018-12-04T03:50:05Z</dcterms:created>
  <dcterms:modified xsi:type="dcterms:W3CDTF">2018-12-04T04:49:21Z</dcterms:modified>
</cp:coreProperties>
</file>