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965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8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540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7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1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6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F0AAE29-F692-4281-821D-23CDF2BCAA0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E3F51C-A648-4EE9-A314-6EC07C4D44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4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F76E-4C0D-4085-994B-39AE28FBD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何以笙箫默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84D55B-D65A-4976-BDAD-E4CA98E1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9205" y="4926950"/>
            <a:ext cx="6831673" cy="1086237"/>
          </a:xfrm>
        </p:spPr>
        <p:txBody>
          <a:bodyPr/>
          <a:lstStyle/>
          <a:p>
            <a:r>
              <a:rPr lang="zh-CN" altLang="en-US" dirty="0"/>
              <a:t>网络</a:t>
            </a:r>
            <a:r>
              <a:rPr lang="en-US" altLang="zh-CN" dirty="0"/>
              <a:t>16303</a:t>
            </a:r>
            <a:r>
              <a:rPr lang="zh-CN" altLang="en-US" dirty="0"/>
              <a:t>蔡章荣</a:t>
            </a:r>
          </a:p>
        </p:txBody>
      </p:sp>
    </p:spTree>
    <p:extLst>
      <p:ext uri="{BB962C8B-B14F-4D97-AF65-F5344CB8AC3E}">
        <p14:creationId xmlns:p14="http://schemas.microsoft.com/office/powerpoint/2010/main" val="27700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6E3A-CC3F-4C68-BC1B-9239FCA9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1894"/>
            <a:ext cx="5676314" cy="1485900"/>
          </a:xfrm>
        </p:spPr>
        <p:txBody>
          <a:bodyPr/>
          <a:lstStyle/>
          <a:p>
            <a:r>
              <a:rPr lang="zh-CN" altLang="en-US" dirty="0"/>
              <a:t>制作灵感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3F9A-A2CD-4448-8DB4-8016DB20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818" y="1779564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每一个人都曾拥有一个梦，然而我也不例外，特别是高中时的我们，</a:t>
            </a:r>
            <a:r>
              <a:rPr lang="en-US" altLang="zh-CN" dirty="0"/>
              <a:t>《</a:t>
            </a:r>
            <a:r>
              <a:rPr lang="zh-CN" altLang="en-US" dirty="0"/>
              <a:t>何以笙箫默</a:t>
            </a:r>
            <a:r>
              <a:rPr lang="en-US" altLang="zh-CN" dirty="0"/>
              <a:t>》</a:t>
            </a:r>
            <a:r>
              <a:rPr lang="zh-CN" altLang="en-US" dirty="0"/>
              <a:t>这部电视剧播放的时间正好是高中时期，那个时候有对大学生活的向往，也有过对爱情的懵懂及追求，一直以来，都很清楚自己的性格，大大咧咧，没心没肺地笑，会搞一些小破坏，但从不会做一些过分或者出格的事儿，积极生活，很喜欢这部电视剧里面大学时期的女主角（吴倩）感觉她长相甜美，可人，青春，面对自己喜欢的人可以做任何不违背道德的事儿，默默付出，我喜欢她的洒脱，我觉得，单纯地喜欢上一个人是很美好的，没有在一起后那么多的纠纷，对于大学时期的我们来说，未来充满了渺茫，或许是对自己的不自信，又或许说是太过于现实，记得有一次，一位我一直很敬仰的老师找我谈话，我一直记得他说过：“盲目地喜欢上一个人，自以为是地觉得很勇往直前，其实是对自己，对他人最大的不负责”，我觉得他说得很对，现实终究不是小说，也不是电视剧，人从生下来的那一刻，特别是长大的我们，身上便有了太多的责任和义务，如果连自己的责任和义务都做不好，何谈其他。所以实训便以此为主题展开。。</a:t>
            </a:r>
          </a:p>
        </p:txBody>
      </p:sp>
    </p:spTree>
    <p:extLst>
      <p:ext uri="{BB962C8B-B14F-4D97-AF65-F5344CB8AC3E}">
        <p14:creationId xmlns:p14="http://schemas.microsoft.com/office/powerpoint/2010/main" val="302254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258DA-CCC3-4297-BA65-CFF9C406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439" y="1246238"/>
            <a:ext cx="5117690" cy="1485900"/>
          </a:xfrm>
        </p:spPr>
        <p:txBody>
          <a:bodyPr/>
          <a:lstStyle/>
          <a:p>
            <a:r>
              <a:rPr lang="zh-CN" altLang="en-US" dirty="0"/>
              <a:t>网页反思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008C3-4A4D-41C3-9FE4-804671CE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一开始的盲目，到后来的点点滴滴，都是我自己一个人独立完成，或许这个网页的设计到网页效果都有太多的欠缺，但是我很开心，因为这是我想要的，从实训作业开始，我用一周的时间，复习了大二下学期老师教的内容，并在网上看了一些相关视频，后来才开始自己的制作生涯，终于在第二周完成了，在这个页面了我借鉴了老师在上学期最后一次课给我们讲的案例，完成了“简介及人物介绍”这个模块，其余的应该都是自己设想的吧，希望在以后通过自己的学习，可以做出一个更标准，让自己更喜欢的网页</a:t>
            </a:r>
          </a:p>
        </p:txBody>
      </p:sp>
    </p:spTree>
    <p:extLst>
      <p:ext uri="{BB962C8B-B14F-4D97-AF65-F5344CB8AC3E}">
        <p14:creationId xmlns:p14="http://schemas.microsoft.com/office/powerpoint/2010/main" val="159478091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</TotalTime>
  <Words>467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华文楷体</vt:lpstr>
      <vt:lpstr>Franklin Gothic Book</vt:lpstr>
      <vt:lpstr>裁剪</vt:lpstr>
      <vt:lpstr>何以笙箫默</vt:lpstr>
      <vt:lpstr>制作灵感</vt:lpstr>
      <vt:lpstr>网页反思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何以笙箫默</dc:title>
  <dc:creator>蔡 章荣</dc:creator>
  <cp:lastModifiedBy>蔡 章荣</cp:lastModifiedBy>
  <cp:revision>6</cp:revision>
  <dcterms:created xsi:type="dcterms:W3CDTF">2018-09-20T04:49:37Z</dcterms:created>
  <dcterms:modified xsi:type="dcterms:W3CDTF">2018-09-20T05:21:30Z</dcterms:modified>
</cp:coreProperties>
</file>