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6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notesMasterIdLst>
    <p:notesMasterId r:id="rId212"/>
  </p:notesMasterIdLst>
  <p:sldIdLst>
    <p:sldId id="595" r:id="rId2"/>
    <p:sldId id="594" r:id="rId3"/>
    <p:sldId id="593" r:id="rId4"/>
    <p:sldId id="596" r:id="rId5"/>
    <p:sldId id="598" r:id="rId6"/>
    <p:sldId id="599" r:id="rId7"/>
    <p:sldId id="600" r:id="rId8"/>
    <p:sldId id="601" r:id="rId9"/>
    <p:sldId id="602" r:id="rId10"/>
    <p:sldId id="603" r:id="rId11"/>
    <p:sldId id="604" r:id="rId12"/>
    <p:sldId id="605" r:id="rId13"/>
    <p:sldId id="606" r:id="rId14"/>
    <p:sldId id="607" r:id="rId15"/>
    <p:sldId id="608" r:id="rId16"/>
    <p:sldId id="609" r:id="rId17"/>
    <p:sldId id="610" r:id="rId18"/>
    <p:sldId id="611" r:id="rId19"/>
    <p:sldId id="612" r:id="rId20"/>
    <p:sldId id="613" r:id="rId21"/>
    <p:sldId id="614" r:id="rId22"/>
    <p:sldId id="615" r:id="rId23"/>
    <p:sldId id="616" r:id="rId24"/>
    <p:sldId id="617" r:id="rId25"/>
    <p:sldId id="618" r:id="rId26"/>
    <p:sldId id="619" r:id="rId27"/>
    <p:sldId id="620" r:id="rId28"/>
    <p:sldId id="621" r:id="rId29"/>
    <p:sldId id="622" r:id="rId30"/>
    <p:sldId id="624" r:id="rId31"/>
    <p:sldId id="623" r:id="rId32"/>
    <p:sldId id="625" r:id="rId33"/>
    <p:sldId id="626" r:id="rId34"/>
    <p:sldId id="627" r:id="rId35"/>
    <p:sldId id="628" r:id="rId36"/>
    <p:sldId id="629" r:id="rId37"/>
    <p:sldId id="630" r:id="rId38"/>
    <p:sldId id="631" r:id="rId39"/>
    <p:sldId id="634" r:id="rId40"/>
    <p:sldId id="635" r:id="rId41"/>
    <p:sldId id="636" r:id="rId42"/>
    <p:sldId id="637" r:id="rId43"/>
    <p:sldId id="638" r:id="rId44"/>
    <p:sldId id="639" r:id="rId45"/>
    <p:sldId id="640" r:id="rId46"/>
    <p:sldId id="641" r:id="rId47"/>
    <p:sldId id="504" r:id="rId48"/>
    <p:sldId id="532" r:id="rId49"/>
    <p:sldId id="368" r:id="rId50"/>
    <p:sldId id="531" r:id="rId51"/>
    <p:sldId id="533" r:id="rId52"/>
    <p:sldId id="505" r:id="rId53"/>
    <p:sldId id="294" r:id="rId54"/>
    <p:sldId id="534" r:id="rId55"/>
    <p:sldId id="535" r:id="rId56"/>
    <p:sldId id="506" r:id="rId57"/>
    <p:sldId id="474" r:id="rId58"/>
    <p:sldId id="537" r:id="rId59"/>
    <p:sldId id="538" r:id="rId60"/>
    <p:sldId id="539" r:id="rId61"/>
    <p:sldId id="540" r:id="rId62"/>
    <p:sldId id="462" r:id="rId63"/>
    <p:sldId id="464" r:id="rId64"/>
    <p:sldId id="541" r:id="rId65"/>
    <p:sldId id="465" r:id="rId66"/>
    <p:sldId id="467" r:id="rId67"/>
    <p:sldId id="463" r:id="rId68"/>
    <p:sldId id="542" r:id="rId69"/>
    <p:sldId id="543" r:id="rId70"/>
    <p:sldId id="546" r:id="rId71"/>
    <p:sldId id="468" r:id="rId72"/>
    <p:sldId id="469" r:id="rId73"/>
    <p:sldId id="544" r:id="rId74"/>
    <p:sldId id="470" r:id="rId75"/>
    <p:sldId id="545" r:id="rId76"/>
    <p:sldId id="472" r:id="rId77"/>
    <p:sldId id="507" r:id="rId78"/>
    <p:sldId id="476" r:id="rId79"/>
    <p:sldId id="548" r:id="rId80"/>
    <p:sldId id="549" r:id="rId81"/>
    <p:sldId id="550" r:id="rId82"/>
    <p:sldId id="551" r:id="rId83"/>
    <p:sldId id="552" r:id="rId84"/>
    <p:sldId id="553" r:id="rId85"/>
    <p:sldId id="554" r:id="rId86"/>
    <p:sldId id="555" r:id="rId87"/>
    <p:sldId id="556" r:id="rId88"/>
    <p:sldId id="557" r:id="rId89"/>
    <p:sldId id="649" r:id="rId90"/>
    <p:sldId id="650" r:id="rId91"/>
    <p:sldId id="651" r:id="rId92"/>
    <p:sldId id="652" r:id="rId93"/>
    <p:sldId id="653" r:id="rId94"/>
    <p:sldId id="654" r:id="rId95"/>
    <p:sldId id="655" r:id="rId96"/>
    <p:sldId id="656" r:id="rId97"/>
    <p:sldId id="657" r:id="rId98"/>
    <p:sldId id="658" r:id="rId99"/>
    <p:sldId id="659" r:id="rId100"/>
    <p:sldId id="660" r:id="rId101"/>
    <p:sldId id="661" r:id="rId102"/>
    <p:sldId id="662" r:id="rId103"/>
    <p:sldId id="663" r:id="rId104"/>
    <p:sldId id="664" r:id="rId105"/>
    <p:sldId id="665" r:id="rId106"/>
    <p:sldId id="666" r:id="rId107"/>
    <p:sldId id="667" r:id="rId108"/>
    <p:sldId id="668" r:id="rId109"/>
    <p:sldId id="669" r:id="rId110"/>
    <p:sldId id="670" r:id="rId111"/>
    <p:sldId id="671" r:id="rId112"/>
    <p:sldId id="672" r:id="rId113"/>
    <p:sldId id="673" r:id="rId114"/>
    <p:sldId id="674" r:id="rId115"/>
    <p:sldId id="675" r:id="rId116"/>
    <p:sldId id="676" r:id="rId117"/>
    <p:sldId id="677" r:id="rId118"/>
    <p:sldId id="678" r:id="rId119"/>
    <p:sldId id="679" r:id="rId120"/>
    <p:sldId id="680" r:id="rId121"/>
    <p:sldId id="681" r:id="rId122"/>
    <p:sldId id="682" r:id="rId123"/>
    <p:sldId id="683" r:id="rId124"/>
    <p:sldId id="684" r:id="rId125"/>
    <p:sldId id="685" r:id="rId126"/>
    <p:sldId id="686" r:id="rId127"/>
    <p:sldId id="687" r:id="rId128"/>
    <p:sldId id="688" r:id="rId129"/>
    <p:sldId id="689" r:id="rId130"/>
    <p:sldId id="690" r:id="rId131"/>
    <p:sldId id="691" r:id="rId132"/>
    <p:sldId id="692" r:id="rId133"/>
    <p:sldId id="693" r:id="rId134"/>
    <p:sldId id="694" r:id="rId135"/>
    <p:sldId id="695" r:id="rId136"/>
    <p:sldId id="696" r:id="rId137"/>
    <p:sldId id="697" r:id="rId138"/>
    <p:sldId id="698" r:id="rId139"/>
    <p:sldId id="699" r:id="rId140"/>
    <p:sldId id="700" r:id="rId141"/>
    <p:sldId id="701" r:id="rId142"/>
    <p:sldId id="702" r:id="rId143"/>
    <p:sldId id="703" r:id="rId144"/>
    <p:sldId id="704" r:id="rId145"/>
    <p:sldId id="705" r:id="rId146"/>
    <p:sldId id="706" r:id="rId147"/>
    <p:sldId id="707" r:id="rId148"/>
    <p:sldId id="708" r:id="rId149"/>
    <p:sldId id="709" r:id="rId150"/>
    <p:sldId id="710" r:id="rId151"/>
    <p:sldId id="711" r:id="rId152"/>
    <p:sldId id="712" r:id="rId153"/>
    <p:sldId id="713" r:id="rId154"/>
    <p:sldId id="714" r:id="rId155"/>
    <p:sldId id="715" r:id="rId156"/>
    <p:sldId id="716" r:id="rId157"/>
    <p:sldId id="717" r:id="rId158"/>
    <p:sldId id="718" r:id="rId159"/>
    <p:sldId id="719" r:id="rId160"/>
    <p:sldId id="720" r:id="rId161"/>
    <p:sldId id="721" r:id="rId162"/>
    <p:sldId id="722" r:id="rId163"/>
    <p:sldId id="723" r:id="rId164"/>
    <p:sldId id="724" r:id="rId165"/>
    <p:sldId id="725" r:id="rId166"/>
    <p:sldId id="726" r:id="rId167"/>
    <p:sldId id="727" r:id="rId168"/>
    <p:sldId id="728" r:id="rId169"/>
    <p:sldId id="729" r:id="rId170"/>
    <p:sldId id="730" r:id="rId171"/>
    <p:sldId id="731" r:id="rId172"/>
    <p:sldId id="564" r:id="rId173"/>
    <p:sldId id="643" r:id="rId174"/>
    <p:sldId id="644" r:id="rId175"/>
    <p:sldId id="645" r:id="rId176"/>
    <p:sldId id="646" r:id="rId177"/>
    <p:sldId id="647" r:id="rId178"/>
    <p:sldId id="648" r:id="rId179"/>
    <p:sldId id="565" r:id="rId180"/>
    <p:sldId id="566" r:id="rId181"/>
    <p:sldId id="567" r:id="rId182"/>
    <p:sldId id="568" r:id="rId183"/>
    <p:sldId id="569" r:id="rId184"/>
    <p:sldId id="570" r:id="rId185"/>
    <p:sldId id="571" r:id="rId186"/>
    <p:sldId id="572" r:id="rId187"/>
    <p:sldId id="573" r:id="rId188"/>
    <p:sldId id="574" r:id="rId189"/>
    <p:sldId id="575" r:id="rId190"/>
    <p:sldId id="576" r:id="rId191"/>
    <p:sldId id="577" r:id="rId192"/>
    <p:sldId id="578" r:id="rId193"/>
    <p:sldId id="579" r:id="rId194"/>
    <p:sldId id="580" r:id="rId195"/>
    <p:sldId id="581" r:id="rId196"/>
    <p:sldId id="582" r:id="rId197"/>
    <p:sldId id="583" r:id="rId198"/>
    <p:sldId id="584" r:id="rId199"/>
    <p:sldId id="585" r:id="rId200"/>
    <p:sldId id="563" r:id="rId201"/>
    <p:sldId id="479" r:id="rId202"/>
    <p:sldId id="586" r:id="rId203"/>
    <p:sldId id="587" r:id="rId204"/>
    <p:sldId id="588" r:id="rId205"/>
    <p:sldId id="589" r:id="rId206"/>
    <p:sldId id="590" r:id="rId207"/>
    <p:sldId id="592" r:id="rId208"/>
    <p:sldId id="355" r:id="rId209"/>
    <p:sldId id="356" r:id="rId210"/>
    <p:sldId id="487" r:id="rId211"/>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1C1C"/>
    <a:srgbClr val="D6E5BD"/>
    <a:srgbClr val="4D4D4D"/>
    <a:srgbClr val="333399"/>
    <a:srgbClr val="000066"/>
    <a:srgbClr val="EA169E"/>
    <a:srgbClr val="D62A2E"/>
    <a:srgbClr val="EAC9C8"/>
    <a:srgbClr val="D98981"/>
    <a:srgbClr val="C550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15" autoAdjust="0"/>
    <p:restoredTop sz="87746" autoAdjust="0"/>
  </p:normalViewPr>
  <p:slideViewPr>
    <p:cSldViewPr>
      <p:cViewPr varScale="1">
        <p:scale>
          <a:sx n="45" d="100"/>
          <a:sy n="45" d="100"/>
        </p:scale>
        <p:origin x="307" y="29"/>
      </p:cViewPr>
      <p:guideLst>
        <p:guide orient="horz" pos="2160"/>
        <p:guide pos="3840"/>
      </p:guideLst>
    </p:cSldViewPr>
  </p:slideViewPr>
  <p:outlineViewPr>
    <p:cViewPr>
      <p:scale>
        <a:sx n="33" d="100"/>
        <a:sy n="33" d="100"/>
      </p:scale>
      <p:origin x="60" y="3804"/>
    </p:cViewPr>
  </p:outlineViewPr>
  <p:notesTextViewPr>
    <p:cViewPr>
      <p:scale>
        <a:sx n="100" d="100"/>
        <a:sy n="100" d="100"/>
      </p:scale>
      <p:origin x="0" y="0"/>
    </p:cViewPr>
  </p:notesTextViewPr>
  <p:sorterViewPr>
    <p:cViewPr>
      <p:scale>
        <a:sx n="66" d="100"/>
        <a:sy n="66" d="100"/>
      </p:scale>
      <p:origin x="0" y="13554"/>
    </p:cViewPr>
  </p:sorterViewPr>
  <p:notesViewPr>
    <p:cSldViewPr>
      <p:cViewPr varScale="1">
        <p:scale>
          <a:sx n="87" d="100"/>
          <a:sy n="87" d="100"/>
        </p:scale>
        <p:origin x="-38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viewProps" Target="view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theme" Target="theme/theme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notesMaster" Target="notesMasters/notes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s>
</file>

<file path=ppt/diagrams/colors1.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15">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7">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8">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8">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9">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1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1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1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1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4CBFA2-7D01-4658-BF3B-5CD9243144FF}" type="doc">
      <dgm:prSet loTypeId="urn:microsoft.com/office/officeart/2005/8/layout/arrow2" loCatId="process" qsTypeId="urn:microsoft.com/office/officeart/2005/8/quickstyle/simple1#3" qsCatId="simple" csTypeId="urn:microsoft.com/office/officeart/2005/8/colors/accent1_2#3" csCatId="accent1" phldr="1"/>
      <dgm:spPr/>
    </dgm:pt>
    <dgm:pt modelId="{FEB623C7-3B66-4CA3-864E-2CA623F641FB}">
      <dgm:prSet phldrT="[Text]" custT="1"/>
      <dgm:spPr/>
      <dgm:t>
        <a:bodyPr/>
        <a:lstStyle/>
        <a:p>
          <a:r>
            <a:rPr lang="en-US" sz="2400" b="1" dirty="0">
              <a:solidFill>
                <a:srgbClr val="1C1C1C"/>
              </a:solidFill>
              <a:latin typeface="微软雅黑" pitchFamily="34" charset="-122"/>
              <a:ea typeface="微软雅黑" pitchFamily="34" charset="-122"/>
            </a:rPr>
            <a:t>1</a:t>
          </a:r>
          <a:r>
            <a:rPr lang="en-US" sz="2400" b="1" baseline="30000" dirty="0">
              <a:solidFill>
                <a:srgbClr val="1C1C1C"/>
              </a:solidFill>
              <a:latin typeface="微软雅黑" pitchFamily="34" charset="-122"/>
              <a:ea typeface="微软雅黑" pitchFamily="34" charset="-122"/>
            </a:rPr>
            <a:t>st</a:t>
          </a:r>
          <a:r>
            <a:rPr lang="en-US" sz="2400" b="1" dirty="0">
              <a:solidFill>
                <a:srgbClr val="1C1C1C"/>
              </a:solidFill>
              <a:latin typeface="微软雅黑" pitchFamily="34" charset="-122"/>
              <a:ea typeface="微软雅黑" pitchFamily="34" charset="-122"/>
            </a:rPr>
            <a:t>:1969 </a:t>
          </a:r>
          <a:r>
            <a:rPr lang="en-US" altLang="zh-CN" sz="2400" b="1" dirty="0">
              <a:solidFill>
                <a:srgbClr val="1C1C1C"/>
              </a:solidFill>
              <a:latin typeface="微软雅黑" pitchFamily="34" charset="-122"/>
              <a:ea typeface="微软雅黑" pitchFamily="34" charset="-122"/>
            </a:rPr>
            <a:t>- 1990</a:t>
          </a:r>
        </a:p>
        <a:p>
          <a:r>
            <a:rPr lang="zh-CN" altLang="en-US" sz="2400" b="1" dirty="0">
              <a:solidFill>
                <a:srgbClr val="1C1C1C"/>
              </a:solidFill>
              <a:latin typeface="微软雅黑" pitchFamily="34" charset="-122"/>
              <a:ea typeface="微软雅黑" pitchFamily="34" charset="-122"/>
              <a:cs typeface="Times New Roman" pitchFamily="18" charset="0"/>
            </a:rPr>
            <a:t>从单个网络</a:t>
          </a:r>
          <a:r>
            <a:rPr lang="en-US" sz="2400" b="1" dirty="0">
              <a:solidFill>
                <a:srgbClr val="1C1C1C"/>
              </a:solidFill>
              <a:latin typeface="微软雅黑" pitchFamily="34" charset="-122"/>
              <a:ea typeface="微软雅黑" pitchFamily="34" charset="-122"/>
              <a:cs typeface="Times New Roman" pitchFamily="18" charset="0"/>
            </a:rPr>
            <a:t>ARPANET </a:t>
          </a:r>
          <a:r>
            <a:rPr lang="zh-CN" altLang="en-US" sz="2400" b="1" dirty="0">
              <a:solidFill>
                <a:srgbClr val="1C1C1C"/>
              </a:solidFill>
              <a:latin typeface="微软雅黑" pitchFamily="34" charset="-122"/>
              <a:ea typeface="微软雅黑" pitchFamily="34" charset="-122"/>
            </a:rPr>
            <a:t>向互连网发展</a:t>
          </a:r>
          <a:endParaRPr lang="en-US" sz="2400" b="1" dirty="0">
            <a:solidFill>
              <a:srgbClr val="1C1C1C"/>
            </a:solidFill>
            <a:latin typeface="微软雅黑" pitchFamily="34" charset="-122"/>
            <a:ea typeface="微软雅黑" pitchFamily="34" charset="-122"/>
          </a:endParaRPr>
        </a:p>
      </dgm:t>
    </dgm:pt>
    <dgm:pt modelId="{51EB9899-528C-4CD8-B289-680F980BEA98}" type="parTrans" cxnId="{A5FC1FE9-6F6E-4D02-81B0-24B1F93C8F10}">
      <dgm:prSet/>
      <dgm:spPr/>
      <dgm:t>
        <a:bodyPr/>
        <a:lstStyle/>
        <a:p>
          <a:endParaRPr lang="en-US"/>
        </a:p>
      </dgm:t>
    </dgm:pt>
    <dgm:pt modelId="{3780314D-44F4-4318-BADE-636D086BACC4}" type="sibTrans" cxnId="{A5FC1FE9-6F6E-4D02-81B0-24B1F93C8F10}">
      <dgm:prSet/>
      <dgm:spPr/>
      <dgm:t>
        <a:bodyPr/>
        <a:lstStyle/>
        <a:p>
          <a:endParaRPr lang="en-US"/>
        </a:p>
      </dgm:t>
    </dgm:pt>
    <dgm:pt modelId="{96F4F3D7-69FB-4FD3-8615-1739AD29C722}">
      <dgm:prSet phldrT="[Text]" custT="1"/>
      <dgm:spPr/>
      <dgm:t>
        <a:bodyPr/>
        <a:lstStyle/>
        <a:p>
          <a:r>
            <a:rPr lang="en-US" sz="2400" b="1" dirty="0">
              <a:solidFill>
                <a:srgbClr val="1C1C1C"/>
              </a:solidFill>
              <a:latin typeface="微软雅黑" pitchFamily="34" charset="-122"/>
              <a:ea typeface="微软雅黑" pitchFamily="34" charset="-122"/>
            </a:rPr>
            <a:t>2</a:t>
          </a:r>
          <a:r>
            <a:rPr lang="en-US" sz="2400" b="1" baseline="30000" dirty="0">
              <a:solidFill>
                <a:srgbClr val="1C1C1C"/>
              </a:solidFill>
              <a:latin typeface="微软雅黑" pitchFamily="34" charset="-122"/>
              <a:ea typeface="微软雅黑" pitchFamily="34" charset="-122"/>
            </a:rPr>
            <a:t>nd</a:t>
          </a:r>
          <a:r>
            <a:rPr lang="en-US" sz="2400" b="1" dirty="0">
              <a:solidFill>
                <a:srgbClr val="1C1C1C"/>
              </a:solidFill>
              <a:latin typeface="微软雅黑" pitchFamily="34" charset="-122"/>
              <a:ea typeface="微软雅黑" pitchFamily="34" charset="-122"/>
            </a:rPr>
            <a:t>:1985 </a:t>
          </a:r>
          <a:r>
            <a:rPr lang="en-US" altLang="zh-CN" sz="2400" b="1" dirty="0">
              <a:solidFill>
                <a:srgbClr val="1C1C1C"/>
              </a:solidFill>
              <a:latin typeface="微软雅黑" pitchFamily="34" charset="-122"/>
              <a:ea typeface="微软雅黑" pitchFamily="34" charset="-122"/>
            </a:rPr>
            <a:t>- 1993</a:t>
          </a:r>
          <a:r>
            <a:rPr lang="en-US" sz="2400" b="1" dirty="0">
              <a:solidFill>
                <a:srgbClr val="1C1C1C"/>
              </a:solidFill>
              <a:latin typeface="微软雅黑" pitchFamily="34" charset="-122"/>
              <a:ea typeface="微软雅黑" pitchFamily="34" charset="-122"/>
            </a:rPr>
            <a:t> </a:t>
          </a:r>
        </a:p>
        <a:p>
          <a:r>
            <a:rPr lang="zh-CN" altLang="en-US" sz="2400" b="1" dirty="0">
              <a:solidFill>
                <a:srgbClr val="1C1C1C"/>
              </a:solidFill>
              <a:latin typeface="微软雅黑" pitchFamily="34" charset="-122"/>
              <a:ea typeface="微软雅黑" pitchFamily="34" charset="-122"/>
            </a:rPr>
            <a:t>建成了三级结构的互联网</a:t>
          </a:r>
          <a:endParaRPr lang="en-US" sz="2400" b="1" u="sng" dirty="0">
            <a:solidFill>
              <a:srgbClr val="1C1C1C"/>
            </a:solidFill>
            <a:latin typeface="微软雅黑" pitchFamily="34" charset="-122"/>
            <a:ea typeface="微软雅黑" pitchFamily="34" charset="-122"/>
          </a:endParaRPr>
        </a:p>
      </dgm:t>
    </dgm:pt>
    <dgm:pt modelId="{877C3CC9-E5F7-4CE5-84B4-CFA5320B1DB9}" type="parTrans" cxnId="{26091B05-0448-453E-AC44-06E167063227}">
      <dgm:prSet/>
      <dgm:spPr/>
      <dgm:t>
        <a:bodyPr/>
        <a:lstStyle/>
        <a:p>
          <a:endParaRPr lang="en-US"/>
        </a:p>
      </dgm:t>
    </dgm:pt>
    <dgm:pt modelId="{DD91F613-F072-490F-A831-25E3058A08D9}" type="sibTrans" cxnId="{26091B05-0448-453E-AC44-06E167063227}">
      <dgm:prSet/>
      <dgm:spPr/>
      <dgm:t>
        <a:bodyPr/>
        <a:lstStyle/>
        <a:p>
          <a:endParaRPr lang="en-US"/>
        </a:p>
      </dgm:t>
    </dgm:pt>
    <dgm:pt modelId="{75FD905F-0ABD-4277-95BA-2EA7D1050908}">
      <dgm:prSet phldrT="[Text]" custT="1"/>
      <dgm:spPr/>
      <dgm:t>
        <a:bodyPr/>
        <a:lstStyle/>
        <a:p>
          <a:r>
            <a:rPr lang="en-US" sz="2400" b="1" dirty="0">
              <a:solidFill>
                <a:srgbClr val="1C1C1C"/>
              </a:solidFill>
              <a:latin typeface="微软雅黑" pitchFamily="34" charset="-122"/>
              <a:ea typeface="微软雅黑" pitchFamily="34" charset="-122"/>
            </a:rPr>
            <a:t>3</a:t>
          </a:r>
          <a:r>
            <a:rPr lang="en-US" sz="2400" b="1" baseline="30000" dirty="0">
              <a:solidFill>
                <a:srgbClr val="1C1C1C"/>
              </a:solidFill>
              <a:latin typeface="微软雅黑" pitchFamily="34" charset="-122"/>
              <a:ea typeface="微软雅黑" pitchFamily="34" charset="-122"/>
            </a:rPr>
            <a:t>rd</a:t>
          </a:r>
          <a:r>
            <a:rPr lang="en-US" sz="2400" b="1" dirty="0">
              <a:solidFill>
                <a:srgbClr val="1C1C1C"/>
              </a:solidFill>
              <a:latin typeface="微软雅黑" pitchFamily="34" charset="-122"/>
              <a:ea typeface="微软雅黑" pitchFamily="34" charset="-122"/>
            </a:rPr>
            <a:t>:1993 </a:t>
          </a:r>
          <a:r>
            <a:rPr lang="en-US" altLang="zh-CN" sz="2400" b="1" dirty="0">
              <a:solidFill>
                <a:srgbClr val="1C1C1C"/>
              </a:solidFill>
              <a:latin typeface="微软雅黑" pitchFamily="34" charset="-122"/>
              <a:ea typeface="微软雅黑" pitchFamily="34" charset="-122"/>
            </a:rPr>
            <a:t>- </a:t>
          </a:r>
          <a:r>
            <a:rPr lang="zh-CN" altLang="en-US" sz="2400" b="1" dirty="0">
              <a:solidFill>
                <a:srgbClr val="1C1C1C"/>
              </a:solidFill>
              <a:latin typeface="微软雅黑" pitchFamily="34" charset="-122"/>
              <a:ea typeface="微软雅黑" pitchFamily="34" charset="-122"/>
            </a:rPr>
            <a:t>现在</a:t>
          </a:r>
          <a:r>
            <a:rPr lang="en-US" sz="2400" b="1" dirty="0">
              <a:solidFill>
                <a:srgbClr val="1C1C1C"/>
              </a:solidFill>
              <a:latin typeface="微软雅黑" pitchFamily="34" charset="-122"/>
              <a:ea typeface="微软雅黑" pitchFamily="34" charset="-122"/>
            </a:rPr>
            <a:t> </a:t>
          </a:r>
        </a:p>
        <a:p>
          <a:r>
            <a:rPr lang="zh-CN" altLang="en-US" sz="2400" b="1" dirty="0">
              <a:solidFill>
                <a:srgbClr val="1C1C1C"/>
              </a:solidFill>
              <a:latin typeface="微软雅黑" pitchFamily="34" charset="-122"/>
              <a:ea typeface="微软雅黑" pitchFamily="34" charset="-122"/>
            </a:rPr>
            <a:t>多层次 </a:t>
          </a:r>
          <a:r>
            <a:rPr lang="en-US" altLang="zh-CN" sz="2400" b="1" dirty="0">
              <a:solidFill>
                <a:srgbClr val="1C1C1C"/>
              </a:solidFill>
              <a:latin typeface="微软雅黑" pitchFamily="34" charset="-122"/>
              <a:ea typeface="微软雅黑" pitchFamily="34" charset="-122"/>
            </a:rPr>
            <a:t>ISP </a:t>
          </a:r>
          <a:r>
            <a:rPr lang="zh-CN" altLang="en-US" sz="2400" b="1" dirty="0">
              <a:solidFill>
                <a:srgbClr val="1C1C1C"/>
              </a:solidFill>
              <a:latin typeface="微软雅黑" pitchFamily="34" charset="-122"/>
              <a:ea typeface="微软雅黑" pitchFamily="34" charset="-122"/>
            </a:rPr>
            <a:t>结构的互联网</a:t>
          </a:r>
          <a:endParaRPr lang="en-US" sz="2400" b="1" dirty="0">
            <a:solidFill>
              <a:srgbClr val="1C1C1C"/>
            </a:solidFill>
            <a:latin typeface="微软雅黑" pitchFamily="34" charset="-122"/>
            <a:ea typeface="微软雅黑" pitchFamily="34" charset="-122"/>
          </a:endParaRPr>
        </a:p>
      </dgm:t>
    </dgm:pt>
    <dgm:pt modelId="{F06C7ECB-CBCE-41F9-9085-309AC7411C05}" type="parTrans" cxnId="{EC373999-A8BA-4859-938C-4499C45CAFC1}">
      <dgm:prSet/>
      <dgm:spPr/>
      <dgm:t>
        <a:bodyPr/>
        <a:lstStyle/>
        <a:p>
          <a:endParaRPr lang="en-US"/>
        </a:p>
      </dgm:t>
    </dgm:pt>
    <dgm:pt modelId="{93E65F72-D8C4-4337-BCA6-AA4596329C20}" type="sibTrans" cxnId="{EC373999-A8BA-4859-938C-4499C45CAFC1}">
      <dgm:prSet/>
      <dgm:spPr/>
      <dgm:t>
        <a:bodyPr/>
        <a:lstStyle/>
        <a:p>
          <a:endParaRPr lang="en-US"/>
        </a:p>
      </dgm:t>
    </dgm:pt>
    <dgm:pt modelId="{3C1227FD-07FA-48C4-9D70-6FD5D698C14F}" type="pres">
      <dgm:prSet presAssocID="{B04CBFA2-7D01-4658-BF3B-5CD9243144FF}" presName="arrowDiagram" presStyleCnt="0">
        <dgm:presLayoutVars>
          <dgm:chMax val="5"/>
          <dgm:dir/>
          <dgm:resizeHandles val="exact"/>
        </dgm:presLayoutVars>
      </dgm:prSet>
      <dgm:spPr/>
    </dgm:pt>
    <dgm:pt modelId="{8D32F684-F8C8-437E-B0A8-BE8DC3576303}" type="pres">
      <dgm:prSet presAssocID="{B04CBFA2-7D01-4658-BF3B-5CD9243144FF}" presName="arrow" presStyleLbl="bgShp" presStyleIdx="0" presStyleCnt="1" custScaleX="116937" custLinFactNeighborY="-6620"/>
      <dgm:spPr/>
    </dgm:pt>
    <dgm:pt modelId="{16827596-E859-4A9D-8169-A518427A8C21}" type="pres">
      <dgm:prSet presAssocID="{B04CBFA2-7D01-4658-BF3B-5CD9243144FF}" presName="arrowDiagram3" presStyleCnt="0"/>
      <dgm:spPr/>
    </dgm:pt>
    <dgm:pt modelId="{A7C84F37-7DF4-4BB5-A99D-C96FCB6335DE}" type="pres">
      <dgm:prSet presAssocID="{FEB623C7-3B66-4CA3-864E-2CA623F641FB}" presName="bullet3a" presStyleLbl="node1" presStyleIdx="0" presStyleCnt="3" custLinFactX="-10788" custLinFactNeighborX="-100000" custLinFactNeighborY="-61277"/>
      <dgm:spPr/>
    </dgm:pt>
    <dgm:pt modelId="{BDBB0A62-FCDA-47AA-A90A-D0690FF0DF0D}" type="pres">
      <dgm:prSet presAssocID="{FEB623C7-3B66-4CA3-864E-2CA623F641FB}" presName="textBox3a" presStyleLbl="revTx" presStyleIdx="0" presStyleCnt="3" custScaleX="127282" custScaleY="46176" custLinFactNeighborX="4406" custLinFactNeighborY="-52050">
        <dgm:presLayoutVars>
          <dgm:bulletEnabled val="1"/>
        </dgm:presLayoutVars>
      </dgm:prSet>
      <dgm:spPr/>
    </dgm:pt>
    <dgm:pt modelId="{1CF21B6C-97F9-43F8-AF65-9C520DFFC656}" type="pres">
      <dgm:prSet presAssocID="{96F4F3D7-69FB-4FD3-8615-1739AD29C722}" presName="bullet3b" presStyleLbl="node1" presStyleIdx="1" presStyleCnt="3" custLinFactNeighborX="-7239" custLinFactNeighborY="-9103"/>
      <dgm:spPr/>
    </dgm:pt>
    <dgm:pt modelId="{35CAA33D-16C2-4AAF-B3C1-A309ADACA524}" type="pres">
      <dgm:prSet presAssocID="{96F4F3D7-69FB-4FD3-8615-1739AD29C722}" presName="textBox3b" presStyleLbl="revTx" presStyleIdx="1" presStyleCnt="3" custScaleX="149531" custLinFactNeighborX="29836" custLinFactNeighborY="-9291">
        <dgm:presLayoutVars>
          <dgm:bulletEnabled val="1"/>
        </dgm:presLayoutVars>
      </dgm:prSet>
      <dgm:spPr/>
    </dgm:pt>
    <dgm:pt modelId="{11F228A5-A788-47F2-BA24-4F904CDD1994}" type="pres">
      <dgm:prSet presAssocID="{75FD905F-0ABD-4277-95BA-2EA7D1050908}" presName="bullet3c" presStyleLbl="node1" presStyleIdx="2" presStyleCnt="3" custLinFactX="14552" custLinFactNeighborX="100000" custLinFactNeighborY="6245"/>
      <dgm:spPr/>
    </dgm:pt>
    <dgm:pt modelId="{E14C2FCC-0679-45B3-AB7E-3DF331706005}" type="pres">
      <dgm:prSet presAssocID="{75FD905F-0ABD-4277-95BA-2EA7D1050908}" presName="textBox3c" presStyleLbl="revTx" presStyleIdx="2" presStyleCnt="3" custScaleX="126782" custLinFactNeighborX="46934" custLinFactNeighborY="-5263">
        <dgm:presLayoutVars>
          <dgm:bulletEnabled val="1"/>
        </dgm:presLayoutVars>
      </dgm:prSet>
      <dgm:spPr/>
    </dgm:pt>
  </dgm:ptLst>
  <dgm:cxnLst>
    <dgm:cxn modelId="{26091B05-0448-453E-AC44-06E167063227}" srcId="{B04CBFA2-7D01-4658-BF3B-5CD9243144FF}" destId="{96F4F3D7-69FB-4FD3-8615-1739AD29C722}" srcOrd="1" destOrd="0" parTransId="{877C3CC9-E5F7-4CE5-84B4-CFA5320B1DB9}" sibTransId="{DD91F613-F072-490F-A831-25E3058A08D9}"/>
    <dgm:cxn modelId="{5FD37B27-A757-47CA-8CD4-D66CEFF96039}" type="presOf" srcId="{B04CBFA2-7D01-4658-BF3B-5CD9243144FF}" destId="{3C1227FD-07FA-48C4-9D70-6FD5D698C14F}" srcOrd="0" destOrd="0" presId="urn:microsoft.com/office/officeart/2005/8/layout/arrow2"/>
    <dgm:cxn modelId="{76F31E5F-570B-4877-8765-A1706342DE56}" type="presOf" srcId="{FEB623C7-3B66-4CA3-864E-2CA623F641FB}" destId="{BDBB0A62-FCDA-47AA-A90A-D0690FF0DF0D}" srcOrd="0" destOrd="0" presId="urn:microsoft.com/office/officeart/2005/8/layout/arrow2"/>
    <dgm:cxn modelId="{E494D77A-D29E-4510-8FB2-EE0C0BD29E48}" type="presOf" srcId="{75FD905F-0ABD-4277-95BA-2EA7D1050908}" destId="{E14C2FCC-0679-45B3-AB7E-3DF331706005}" srcOrd="0" destOrd="0" presId="urn:microsoft.com/office/officeart/2005/8/layout/arrow2"/>
    <dgm:cxn modelId="{C30DC17B-B315-4A41-894E-2A6C5CFB1333}" type="presOf" srcId="{96F4F3D7-69FB-4FD3-8615-1739AD29C722}" destId="{35CAA33D-16C2-4AAF-B3C1-A309ADACA524}" srcOrd="0" destOrd="0" presId="urn:microsoft.com/office/officeart/2005/8/layout/arrow2"/>
    <dgm:cxn modelId="{EC373999-A8BA-4859-938C-4499C45CAFC1}" srcId="{B04CBFA2-7D01-4658-BF3B-5CD9243144FF}" destId="{75FD905F-0ABD-4277-95BA-2EA7D1050908}" srcOrd="2" destOrd="0" parTransId="{F06C7ECB-CBCE-41F9-9085-309AC7411C05}" sibTransId="{93E65F72-D8C4-4337-BCA6-AA4596329C20}"/>
    <dgm:cxn modelId="{A5FC1FE9-6F6E-4D02-81B0-24B1F93C8F10}" srcId="{B04CBFA2-7D01-4658-BF3B-5CD9243144FF}" destId="{FEB623C7-3B66-4CA3-864E-2CA623F641FB}" srcOrd="0" destOrd="0" parTransId="{51EB9899-528C-4CD8-B289-680F980BEA98}" sibTransId="{3780314D-44F4-4318-BADE-636D086BACC4}"/>
    <dgm:cxn modelId="{1809AF85-07B0-4259-B6F3-9939B05B5421}" type="presParOf" srcId="{3C1227FD-07FA-48C4-9D70-6FD5D698C14F}" destId="{8D32F684-F8C8-437E-B0A8-BE8DC3576303}" srcOrd="0" destOrd="0" presId="urn:microsoft.com/office/officeart/2005/8/layout/arrow2"/>
    <dgm:cxn modelId="{C365D5F8-9027-4634-87FC-FDF987F80CEE}" type="presParOf" srcId="{3C1227FD-07FA-48C4-9D70-6FD5D698C14F}" destId="{16827596-E859-4A9D-8169-A518427A8C21}" srcOrd="1" destOrd="0" presId="urn:microsoft.com/office/officeart/2005/8/layout/arrow2"/>
    <dgm:cxn modelId="{8EC638DF-8B91-4CA6-A61D-16DC83C87130}" type="presParOf" srcId="{16827596-E859-4A9D-8169-A518427A8C21}" destId="{A7C84F37-7DF4-4BB5-A99D-C96FCB6335DE}" srcOrd="0" destOrd="0" presId="urn:microsoft.com/office/officeart/2005/8/layout/arrow2"/>
    <dgm:cxn modelId="{CBA4DE4F-D2D5-4F0F-BCDA-8AF9C7B07E83}" type="presParOf" srcId="{16827596-E859-4A9D-8169-A518427A8C21}" destId="{BDBB0A62-FCDA-47AA-A90A-D0690FF0DF0D}" srcOrd="1" destOrd="0" presId="urn:microsoft.com/office/officeart/2005/8/layout/arrow2"/>
    <dgm:cxn modelId="{6226954C-33BE-4C9D-BC94-E778132D9D4E}" type="presParOf" srcId="{16827596-E859-4A9D-8169-A518427A8C21}" destId="{1CF21B6C-97F9-43F8-AF65-9C520DFFC656}" srcOrd="2" destOrd="0" presId="urn:microsoft.com/office/officeart/2005/8/layout/arrow2"/>
    <dgm:cxn modelId="{D99D8C54-12EB-452E-A19E-63680A173861}" type="presParOf" srcId="{16827596-E859-4A9D-8169-A518427A8C21}" destId="{35CAA33D-16C2-4AAF-B3C1-A309ADACA524}" srcOrd="3" destOrd="0" presId="urn:microsoft.com/office/officeart/2005/8/layout/arrow2"/>
    <dgm:cxn modelId="{E3E97750-FE1A-4036-A11B-5929C0A2F7C6}" type="presParOf" srcId="{16827596-E859-4A9D-8169-A518427A8C21}" destId="{11F228A5-A788-47F2-BA24-4F904CDD1994}" srcOrd="4" destOrd="0" presId="urn:microsoft.com/office/officeart/2005/8/layout/arrow2"/>
    <dgm:cxn modelId="{3272AE40-810C-4A38-B2DA-68693D17DAB1}" type="presParOf" srcId="{16827596-E859-4A9D-8169-A518427A8C21}" destId="{E14C2FCC-0679-45B3-AB7E-3DF331706005}"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8530140-3F55-46BC-848D-A4C14AA8BC1C}" type="doc">
      <dgm:prSet loTypeId="urn:microsoft.com/office/officeart/2005/8/layout/hList1" loCatId="list" qsTypeId="urn:microsoft.com/office/officeart/2005/8/quickstyle/simple5" qsCatId="simple" csTypeId="urn:microsoft.com/office/officeart/2005/8/colors/colorful1#5" csCatId="colorful" phldr="1"/>
      <dgm:spPr/>
      <dgm:t>
        <a:bodyPr/>
        <a:lstStyle/>
        <a:p>
          <a:endParaRPr lang="zh-CN" altLang="en-US"/>
        </a:p>
      </dgm:t>
    </dgm:pt>
    <dgm:pt modelId="{617AE38B-731F-4729-B28F-C30C3037C6EF}">
      <dgm:prSet phldrT="[文本]" custT="1"/>
      <dgm:spPr/>
      <dgm:t>
        <a:bodyPr/>
        <a:lstStyle/>
        <a:p>
          <a:r>
            <a:rPr lang="zh-CN" altLang="en-US" sz="2800" b="1" dirty="0">
              <a:latin typeface="微软雅黑" panose="020B0503020204020204" pitchFamily="34" charset="-122"/>
              <a:ea typeface="微软雅黑" panose="020B0503020204020204" pitchFamily="34" charset="-122"/>
            </a:rPr>
            <a:t>信道利用率</a:t>
          </a:r>
        </a:p>
      </dgm:t>
    </dgm:pt>
    <dgm:pt modelId="{E59DA53A-3783-4CE4-8AD5-26603DC4E19D}" type="parTrans" cxnId="{A85E3E8F-E7E6-4ECC-A71E-7AC941D62EF2}">
      <dgm:prSet/>
      <dgm:spPr/>
      <dgm:t>
        <a:bodyPr/>
        <a:lstStyle/>
        <a:p>
          <a:endParaRPr lang="zh-CN" altLang="en-US" sz="2400" b="1">
            <a:latin typeface="微软雅黑" panose="020B0503020204020204" pitchFamily="34" charset="-122"/>
            <a:ea typeface="微软雅黑" panose="020B0503020204020204" pitchFamily="34" charset="-122"/>
          </a:endParaRPr>
        </a:p>
      </dgm:t>
    </dgm:pt>
    <dgm:pt modelId="{D4789360-920D-40CE-84C5-78110649C9AA}" type="sibTrans" cxnId="{A85E3E8F-E7E6-4ECC-A71E-7AC941D62EF2}">
      <dgm:prSet/>
      <dgm:spPr/>
      <dgm:t>
        <a:bodyPr/>
        <a:lstStyle/>
        <a:p>
          <a:endParaRPr lang="zh-CN" altLang="en-US" sz="2400" b="1">
            <a:latin typeface="微软雅黑" panose="020B0503020204020204" pitchFamily="34" charset="-122"/>
            <a:ea typeface="微软雅黑" panose="020B0503020204020204" pitchFamily="34" charset="-122"/>
          </a:endParaRPr>
        </a:p>
      </dgm:t>
    </dgm:pt>
    <dgm:pt modelId="{1EC6DEAD-6406-4DFB-8DEA-CD3C17DC614D}">
      <dgm:prSet phldrT="[文本]" custT="1"/>
      <dgm:spPr/>
      <dgm:t>
        <a:bodyPr/>
        <a:lstStyle/>
        <a:p>
          <a:r>
            <a:rPr lang="zh-CN" altLang="en-US" sz="2400" b="1" dirty="0">
              <a:solidFill>
                <a:srgbClr val="1C1C1C"/>
              </a:solidFill>
              <a:latin typeface="微软雅黑" panose="020B0503020204020204" pitchFamily="34" charset="-122"/>
              <a:ea typeface="微软雅黑" panose="020B0503020204020204" pitchFamily="34" charset="-122"/>
            </a:rPr>
            <a:t>某信道有百分之几的时间是被利用的（即有数据通过）。</a:t>
          </a:r>
        </a:p>
      </dgm:t>
    </dgm:pt>
    <dgm:pt modelId="{482F333A-D861-4AA0-A30F-1C931619106C}" type="parTrans" cxnId="{CE89C4F3-23B2-46F4-A4AF-ACF50B7D990F}">
      <dgm:prSet/>
      <dgm:spPr/>
      <dgm:t>
        <a:bodyPr/>
        <a:lstStyle/>
        <a:p>
          <a:endParaRPr lang="zh-CN" altLang="en-US" sz="2400" b="1">
            <a:latin typeface="微软雅黑" panose="020B0503020204020204" pitchFamily="34" charset="-122"/>
            <a:ea typeface="微软雅黑" panose="020B0503020204020204" pitchFamily="34" charset="-122"/>
          </a:endParaRPr>
        </a:p>
      </dgm:t>
    </dgm:pt>
    <dgm:pt modelId="{2B14CB4C-25BD-4D3A-91BC-2F5637AA90E5}" type="sibTrans" cxnId="{CE89C4F3-23B2-46F4-A4AF-ACF50B7D990F}">
      <dgm:prSet/>
      <dgm:spPr/>
      <dgm:t>
        <a:bodyPr/>
        <a:lstStyle/>
        <a:p>
          <a:endParaRPr lang="zh-CN" altLang="en-US" sz="2400" b="1">
            <a:latin typeface="微软雅黑" panose="020B0503020204020204" pitchFamily="34" charset="-122"/>
            <a:ea typeface="微软雅黑" panose="020B0503020204020204" pitchFamily="34" charset="-122"/>
          </a:endParaRPr>
        </a:p>
      </dgm:t>
    </dgm:pt>
    <dgm:pt modelId="{37820C6F-2839-48A4-95ED-EBDFE872E9B1}">
      <dgm:prSet phldrT="[文本]" custT="1"/>
      <dgm:spPr>
        <a:solidFill>
          <a:srgbClr val="91B042"/>
        </a:solidFill>
      </dgm:spPr>
      <dgm:t>
        <a:bodyPr/>
        <a:lstStyle/>
        <a:p>
          <a:r>
            <a:rPr lang="zh-CN" altLang="en-US" sz="2800" b="1" dirty="0">
              <a:latin typeface="微软雅黑" panose="020B0503020204020204" pitchFamily="34" charset="-122"/>
              <a:ea typeface="微软雅黑" panose="020B0503020204020204" pitchFamily="34" charset="-122"/>
            </a:rPr>
            <a:t>网络利用率</a:t>
          </a:r>
        </a:p>
      </dgm:t>
    </dgm:pt>
    <dgm:pt modelId="{11E1DEE2-EAF3-490A-A502-3BB3E26556A0}" type="parTrans" cxnId="{19DC375B-E541-4B59-8382-93A56F7F35BD}">
      <dgm:prSet/>
      <dgm:spPr/>
      <dgm:t>
        <a:bodyPr/>
        <a:lstStyle/>
        <a:p>
          <a:endParaRPr lang="zh-CN" altLang="en-US" sz="2400" b="1">
            <a:latin typeface="微软雅黑" panose="020B0503020204020204" pitchFamily="34" charset="-122"/>
            <a:ea typeface="微软雅黑" panose="020B0503020204020204" pitchFamily="34" charset="-122"/>
          </a:endParaRPr>
        </a:p>
      </dgm:t>
    </dgm:pt>
    <dgm:pt modelId="{573100A8-454C-4D8A-8DBD-7B32E1030A4A}" type="sibTrans" cxnId="{19DC375B-E541-4B59-8382-93A56F7F35BD}">
      <dgm:prSet/>
      <dgm:spPr/>
      <dgm:t>
        <a:bodyPr/>
        <a:lstStyle/>
        <a:p>
          <a:endParaRPr lang="zh-CN" altLang="en-US" sz="2400" b="1">
            <a:latin typeface="微软雅黑" panose="020B0503020204020204" pitchFamily="34" charset="-122"/>
            <a:ea typeface="微软雅黑" panose="020B0503020204020204" pitchFamily="34" charset="-122"/>
          </a:endParaRPr>
        </a:p>
      </dgm:t>
    </dgm:pt>
    <dgm:pt modelId="{7DEA8A1D-B9FF-44AA-B42C-06D817B609F8}">
      <dgm:prSet phldrT="[文本]" custT="1"/>
      <dgm:spPr>
        <a:solidFill>
          <a:srgbClr val="D6E5BD">
            <a:alpha val="90000"/>
          </a:srgbClr>
        </a:solidFill>
      </dgm:spPr>
      <dgm:t>
        <a:bodyPr/>
        <a:lstStyle/>
        <a:p>
          <a:r>
            <a:rPr lang="zh-CN" altLang="en-US" sz="2400" b="1" dirty="0">
              <a:solidFill>
                <a:srgbClr val="1C1C1C"/>
              </a:solidFill>
              <a:latin typeface="微软雅黑" panose="020B0503020204020204" pitchFamily="34" charset="-122"/>
              <a:ea typeface="微软雅黑" panose="020B0503020204020204" pitchFamily="34" charset="-122"/>
            </a:rPr>
            <a:t>全网络的信道利用率的加权平均值。</a:t>
          </a:r>
        </a:p>
      </dgm:t>
    </dgm:pt>
    <dgm:pt modelId="{CDC104ED-5DB9-424C-8439-CDDBB0142664}" type="parTrans" cxnId="{9DC2B627-F44A-4C33-82E3-BC9DA9CC6DCC}">
      <dgm:prSet/>
      <dgm:spPr/>
      <dgm:t>
        <a:bodyPr/>
        <a:lstStyle/>
        <a:p>
          <a:endParaRPr lang="zh-CN" altLang="en-US" sz="2400" b="1">
            <a:latin typeface="微软雅黑" panose="020B0503020204020204" pitchFamily="34" charset="-122"/>
            <a:ea typeface="微软雅黑" panose="020B0503020204020204" pitchFamily="34" charset="-122"/>
          </a:endParaRPr>
        </a:p>
      </dgm:t>
    </dgm:pt>
    <dgm:pt modelId="{7F73DD2A-CC9B-4D66-A6A1-7EE41BC0E8A4}" type="sibTrans" cxnId="{9DC2B627-F44A-4C33-82E3-BC9DA9CC6DCC}">
      <dgm:prSet/>
      <dgm:spPr/>
      <dgm:t>
        <a:bodyPr/>
        <a:lstStyle/>
        <a:p>
          <a:endParaRPr lang="zh-CN" altLang="en-US" sz="2400" b="1">
            <a:latin typeface="微软雅黑" panose="020B0503020204020204" pitchFamily="34" charset="-122"/>
            <a:ea typeface="微软雅黑" panose="020B0503020204020204" pitchFamily="34" charset="-122"/>
          </a:endParaRPr>
        </a:p>
      </dgm:t>
    </dgm:pt>
    <dgm:pt modelId="{300B28D7-2FDD-447A-8655-1C4703F07E1D}">
      <dgm:prSet custT="1"/>
      <dgm:spPr/>
      <dgm:t>
        <a:bodyPr/>
        <a:lstStyle/>
        <a:p>
          <a:r>
            <a:rPr lang="zh-CN" altLang="en-US" sz="2400" b="1" dirty="0">
              <a:solidFill>
                <a:srgbClr val="1C1C1C"/>
              </a:solidFill>
              <a:latin typeface="微软雅黑" panose="020B0503020204020204" pitchFamily="34" charset="-122"/>
              <a:ea typeface="微软雅黑" panose="020B0503020204020204" pitchFamily="34" charset="-122"/>
            </a:rPr>
            <a:t>完全空闲的信道的利用率是零。</a:t>
          </a:r>
        </a:p>
      </dgm:t>
    </dgm:pt>
    <dgm:pt modelId="{B4E31D86-E7E7-4DB8-B509-ABC412692A5B}" type="parTrans" cxnId="{C6795FE8-CFE8-4187-A5F2-78B292433606}">
      <dgm:prSet/>
      <dgm:spPr/>
      <dgm:t>
        <a:bodyPr/>
        <a:lstStyle/>
        <a:p>
          <a:endParaRPr lang="zh-CN" altLang="en-US" sz="2400"/>
        </a:p>
      </dgm:t>
    </dgm:pt>
    <dgm:pt modelId="{E056649D-FFB4-45EF-845D-4988E55B5B53}" type="sibTrans" cxnId="{C6795FE8-CFE8-4187-A5F2-78B292433606}">
      <dgm:prSet/>
      <dgm:spPr/>
      <dgm:t>
        <a:bodyPr/>
        <a:lstStyle/>
        <a:p>
          <a:endParaRPr lang="zh-CN" altLang="en-US" sz="2400"/>
        </a:p>
      </dgm:t>
    </dgm:pt>
    <dgm:pt modelId="{88C9F005-020B-4A65-B6DD-91E4B06170CA}" type="pres">
      <dgm:prSet presAssocID="{18530140-3F55-46BC-848D-A4C14AA8BC1C}" presName="Name0" presStyleCnt="0">
        <dgm:presLayoutVars>
          <dgm:dir/>
          <dgm:animLvl val="lvl"/>
          <dgm:resizeHandles val="exact"/>
        </dgm:presLayoutVars>
      </dgm:prSet>
      <dgm:spPr/>
    </dgm:pt>
    <dgm:pt modelId="{863441FC-3ED2-454D-AE08-A7529C4F64F0}" type="pres">
      <dgm:prSet presAssocID="{617AE38B-731F-4729-B28F-C30C3037C6EF}" presName="composite" presStyleCnt="0"/>
      <dgm:spPr/>
    </dgm:pt>
    <dgm:pt modelId="{6E98D618-F8FC-4C90-851C-0B5A61F1FAD0}" type="pres">
      <dgm:prSet presAssocID="{617AE38B-731F-4729-B28F-C30C3037C6EF}" presName="parTx" presStyleLbl="alignNode1" presStyleIdx="0" presStyleCnt="2" custScaleX="100096" custScaleY="109435" custLinFactNeighborY="-17980">
        <dgm:presLayoutVars>
          <dgm:chMax val="0"/>
          <dgm:chPref val="0"/>
          <dgm:bulletEnabled val="1"/>
        </dgm:presLayoutVars>
      </dgm:prSet>
      <dgm:spPr/>
    </dgm:pt>
    <dgm:pt modelId="{DD1A8C17-AB8B-4CDA-9C06-E3F6B80DFAB1}" type="pres">
      <dgm:prSet presAssocID="{617AE38B-731F-4729-B28F-C30C3037C6EF}" presName="desTx" presStyleLbl="alignAccFollowNode1" presStyleIdx="0" presStyleCnt="2" custLinFactY="116694" custLinFactNeighborY="200000">
        <dgm:presLayoutVars>
          <dgm:bulletEnabled val="1"/>
        </dgm:presLayoutVars>
      </dgm:prSet>
      <dgm:spPr/>
    </dgm:pt>
    <dgm:pt modelId="{1CFA901E-33C6-4AF3-BBC3-CCEBB393DC10}" type="pres">
      <dgm:prSet presAssocID="{D4789360-920D-40CE-84C5-78110649C9AA}" presName="space" presStyleCnt="0"/>
      <dgm:spPr/>
    </dgm:pt>
    <dgm:pt modelId="{44F14B2E-25F7-449B-8033-A1851ADFCF28}" type="pres">
      <dgm:prSet presAssocID="{37820C6F-2839-48A4-95ED-EBDFE872E9B1}" presName="composite" presStyleCnt="0"/>
      <dgm:spPr/>
    </dgm:pt>
    <dgm:pt modelId="{95E674E6-30C0-4846-A33C-8435093FF952}" type="pres">
      <dgm:prSet presAssocID="{37820C6F-2839-48A4-95ED-EBDFE872E9B1}" presName="parTx" presStyleLbl="alignNode1" presStyleIdx="1" presStyleCnt="2" custScaleY="109995" custLinFactNeighborY="-17840">
        <dgm:presLayoutVars>
          <dgm:chMax val="0"/>
          <dgm:chPref val="0"/>
          <dgm:bulletEnabled val="1"/>
        </dgm:presLayoutVars>
      </dgm:prSet>
      <dgm:spPr/>
    </dgm:pt>
    <dgm:pt modelId="{D5B1C811-7FFB-4E90-B609-AF3320FECF06}" type="pres">
      <dgm:prSet presAssocID="{37820C6F-2839-48A4-95ED-EBDFE872E9B1}" presName="desTx" presStyleLbl="alignAccFollowNode1" presStyleIdx="1" presStyleCnt="2" custLinFactY="100000" custLinFactNeighborY="143995">
        <dgm:presLayoutVars>
          <dgm:bulletEnabled val="1"/>
        </dgm:presLayoutVars>
      </dgm:prSet>
      <dgm:spPr/>
    </dgm:pt>
  </dgm:ptLst>
  <dgm:cxnLst>
    <dgm:cxn modelId="{B654E612-190D-4FFD-9BA5-291ACA8740ED}" type="presOf" srcId="{300B28D7-2FDD-447A-8655-1C4703F07E1D}" destId="{DD1A8C17-AB8B-4CDA-9C06-E3F6B80DFAB1}" srcOrd="0" destOrd="1" presId="urn:microsoft.com/office/officeart/2005/8/layout/hList1"/>
    <dgm:cxn modelId="{1C98321D-A791-478E-81AE-2795F047C367}" type="presOf" srcId="{37820C6F-2839-48A4-95ED-EBDFE872E9B1}" destId="{95E674E6-30C0-4846-A33C-8435093FF952}" srcOrd="0" destOrd="0" presId="urn:microsoft.com/office/officeart/2005/8/layout/hList1"/>
    <dgm:cxn modelId="{9DC2B627-F44A-4C33-82E3-BC9DA9CC6DCC}" srcId="{37820C6F-2839-48A4-95ED-EBDFE872E9B1}" destId="{7DEA8A1D-B9FF-44AA-B42C-06D817B609F8}" srcOrd="0" destOrd="0" parTransId="{CDC104ED-5DB9-424C-8439-CDDBB0142664}" sibTransId="{7F73DD2A-CC9B-4D66-A6A1-7EE41BC0E8A4}"/>
    <dgm:cxn modelId="{19DC375B-E541-4B59-8382-93A56F7F35BD}" srcId="{18530140-3F55-46BC-848D-A4C14AA8BC1C}" destId="{37820C6F-2839-48A4-95ED-EBDFE872E9B1}" srcOrd="1" destOrd="0" parTransId="{11E1DEE2-EAF3-490A-A502-3BB3E26556A0}" sibTransId="{573100A8-454C-4D8A-8DBD-7B32E1030A4A}"/>
    <dgm:cxn modelId="{E854EC52-AB17-4721-BD72-EDB712DE509C}" type="presOf" srcId="{617AE38B-731F-4729-B28F-C30C3037C6EF}" destId="{6E98D618-F8FC-4C90-851C-0B5A61F1FAD0}" srcOrd="0" destOrd="0" presId="urn:microsoft.com/office/officeart/2005/8/layout/hList1"/>
    <dgm:cxn modelId="{61AE8354-DDDC-4C66-926D-8DD3B68E1377}" type="presOf" srcId="{18530140-3F55-46BC-848D-A4C14AA8BC1C}" destId="{88C9F005-020B-4A65-B6DD-91E4B06170CA}" srcOrd="0" destOrd="0" presId="urn:microsoft.com/office/officeart/2005/8/layout/hList1"/>
    <dgm:cxn modelId="{A85E3E8F-E7E6-4ECC-A71E-7AC941D62EF2}" srcId="{18530140-3F55-46BC-848D-A4C14AA8BC1C}" destId="{617AE38B-731F-4729-B28F-C30C3037C6EF}" srcOrd="0" destOrd="0" parTransId="{E59DA53A-3783-4CE4-8AD5-26603DC4E19D}" sibTransId="{D4789360-920D-40CE-84C5-78110649C9AA}"/>
    <dgm:cxn modelId="{E8DB6FA7-6D2B-42D0-8C98-92FC8B5E5F94}" type="presOf" srcId="{7DEA8A1D-B9FF-44AA-B42C-06D817B609F8}" destId="{D5B1C811-7FFB-4E90-B609-AF3320FECF06}" srcOrd="0" destOrd="0" presId="urn:microsoft.com/office/officeart/2005/8/layout/hList1"/>
    <dgm:cxn modelId="{AEDD8CC4-5E27-4290-A01C-8BF8A2D9A963}" type="presOf" srcId="{1EC6DEAD-6406-4DFB-8DEA-CD3C17DC614D}" destId="{DD1A8C17-AB8B-4CDA-9C06-E3F6B80DFAB1}" srcOrd="0" destOrd="0" presId="urn:microsoft.com/office/officeart/2005/8/layout/hList1"/>
    <dgm:cxn modelId="{C6795FE8-CFE8-4187-A5F2-78B292433606}" srcId="{617AE38B-731F-4729-B28F-C30C3037C6EF}" destId="{300B28D7-2FDD-447A-8655-1C4703F07E1D}" srcOrd="1" destOrd="0" parTransId="{B4E31D86-E7E7-4DB8-B509-ABC412692A5B}" sibTransId="{E056649D-FFB4-45EF-845D-4988E55B5B53}"/>
    <dgm:cxn modelId="{CE89C4F3-23B2-46F4-A4AF-ACF50B7D990F}" srcId="{617AE38B-731F-4729-B28F-C30C3037C6EF}" destId="{1EC6DEAD-6406-4DFB-8DEA-CD3C17DC614D}" srcOrd="0" destOrd="0" parTransId="{482F333A-D861-4AA0-A30F-1C931619106C}" sibTransId="{2B14CB4C-25BD-4D3A-91BC-2F5637AA90E5}"/>
    <dgm:cxn modelId="{C56A5D90-E23C-403E-9885-E6BA851D14BB}" type="presParOf" srcId="{88C9F005-020B-4A65-B6DD-91E4B06170CA}" destId="{863441FC-3ED2-454D-AE08-A7529C4F64F0}" srcOrd="0" destOrd="0" presId="urn:microsoft.com/office/officeart/2005/8/layout/hList1"/>
    <dgm:cxn modelId="{C48A2638-ABD9-46A3-9ACF-488F84545885}" type="presParOf" srcId="{863441FC-3ED2-454D-AE08-A7529C4F64F0}" destId="{6E98D618-F8FC-4C90-851C-0B5A61F1FAD0}" srcOrd="0" destOrd="0" presId="urn:microsoft.com/office/officeart/2005/8/layout/hList1"/>
    <dgm:cxn modelId="{7A7C93F4-26F0-4264-B2B3-4DF9968A38FA}" type="presParOf" srcId="{863441FC-3ED2-454D-AE08-A7529C4F64F0}" destId="{DD1A8C17-AB8B-4CDA-9C06-E3F6B80DFAB1}" srcOrd="1" destOrd="0" presId="urn:microsoft.com/office/officeart/2005/8/layout/hList1"/>
    <dgm:cxn modelId="{7E47D2E7-532F-4396-A92A-C916ECA42D70}" type="presParOf" srcId="{88C9F005-020B-4A65-B6DD-91E4B06170CA}" destId="{1CFA901E-33C6-4AF3-BBC3-CCEBB393DC10}" srcOrd="1" destOrd="0" presId="urn:microsoft.com/office/officeart/2005/8/layout/hList1"/>
    <dgm:cxn modelId="{9B07609A-5ACB-4EEC-82DB-B06CB58D0179}" type="presParOf" srcId="{88C9F005-020B-4A65-B6DD-91E4B06170CA}" destId="{44F14B2E-25F7-449B-8033-A1851ADFCF28}" srcOrd="2" destOrd="0" presId="urn:microsoft.com/office/officeart/2005/8/layout/hList1"/>
    <dgm:cxn modelId="{F1A41D60-5284-4DA7-AA37-5FA0EDB93462}" type="presParOf" srcId="{44F14B2E-25F7-449B-8033-A1851ADFCF28}" destId="{95E674E6-30C0-4846-A33C-8435093FF952}" srcOrd="0" destOrd="0" presId="urn:microsoft.com/office/officeart/2005/8/layout/hList1"/>
    <dgm:cxn modelId="{72D96B21-EDCA-45F9-B0B8-4747956D1A38}" type="presParOf" srcId="{44F14B2E-25F7-449B-8033-A1851ADFCF28}" destId="{D5B1C811-7FFB-4E90-B609-AF3320FECF0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ABF8CED-7C6D-47BA-9902-295C9B10C26E}" type="doc">
      <dgm:prSet loTypeId="urn:microsoft.com/office/officeart/2005/8/layout/radial3" loCatId="cycle" qsTypeId="urn:microsoft.com/office/officeart/2005/8/quickstyle/simple1#15" qsCatId="simple" csTypeId="urn:microsoft.com/office/officeart/2005/8/colors/accent1_2#15" csCatId="accent1" phldr="1"/>
      <dgm:spPr/>
      <dgm:t>
        <a:bodyPr/>
        <a:lstStyle/>
        <a:p>
          <a:endParaRPr lang="en-US"/>
        </a:p>
      </dgm:t>
    </dgm:pt>
    <dgm:pt modelId="{868AB5D1-003A-4DC8-9569-91EB8736C4BA}">
      <dgm:prSet phldrT="[Text]"/>
      <dgm:spPr>
        <a:solidFill>
          <a:srgbClr val="00B050">
            <a:alpha val="50000"/>
          </a:srgbClr>
        </a:solidFill>
      </dgm:spPr>
      <dgm:t>
        <a:bodyPr/>
        <a:lstStyle/>
        <a:p>
          <a:r>
            <a:rPr lang="zh-CN" altLang="en-US" b="1" dirty="0">
              <a:solidFill>
                <a:srgbClr val="000000"/>
              </a:solidFill>
            </a:rPr>
            <a:t>非性能特征</a:t>
          </a:r>
          <a:endParaRPr lang="en-US" b="1" dirty="0">
            <a:solidFill>
              <a:srgbClr val="000000"/>
            </a:solidFill>
          </a:endParaRPr>
        </a:p>
      </dgm:t>
    </dgm:pt>
    <dgm:pt modelId="{7AB30D2A-1E72-4DF1-B302-9C2A8360CC99}" type="parTrans" cxnId="{0A213B1A-ECAB-45A1-92A9-1346B75BD710}">
      <dgm:prSet/>
      <dgm:spPr/>
      <dgm:t>
        <a:bodyPr/>
        <a:lstStyle/>
        <a:p>
          <a:endParaRPr lang="en-US" b="1"/>
        </a:p>
      </dgm:t>
    </dgm:pt>
    <dgm:pt modelId="{C37A7A25-BB3F-4D2C-995C-4189094C93CC}" type="sibTrans" cxnId="{0A213B1A-ECAB-45A1-92A9-1346B75BD710}">
      <dgm:prSet/>
      <dgm:spPr/>
      <dgm:t>
        <a:bodyPr/>
        <a:lstStyle/>
        <a:p>
          <a:endParaRPr lang="en-US" b="1"/>
        </a:p>
      </dgm:t>
    </dgm:pt>
    <dgm:pt modelId="{5136F8FE-3D40-4751-BFFA-C8F3A57BB7D1}">
      <dgm:prSet phldrT="[Text]" custT="1"/>
      <dgm:spPr>
        <a:solidFill>
          <a:srgbClr val="00B050">
            <a:alpha val="50000"/>
          </a:srgbClr>
        </a:solidFill>
      </dgm:spPr>
      <dgm:t>
        <a:bodyPr/>
        <a:lstStyle/>
        <a:p>
          <a:r>
            <a:rPr lang="en-US" altLang="zh-CN" sz="2200" b="1" dirty="0">
              <a:solidFill>
                <a:srgbClr val="000000"/>
              </a:solidFill>
            </a:rPr>
            <a:t>1.</a:t>
          </a:r>
          <a:r>
            <a:rPr lang="zh-CN" altLang="en-US" sz="2200" b="1" dirty="0">
              <a:solidFill>
                <a:srgbClr val="000000"/>
              </a:solidFill>
            </a:rPr>
            <a:t>费用</a:t>
          </a:r>
          <a:endParaRPr lang="en-US" sz="2200" b="1" dirty="0">
            <a:solidFill>
              <a:srgbClr val="000000"/>
            </a:solidFill>
          </a:endParaRPr>
        </a:p>
      </dgm:t>
    </dgm:pt>
    <dgm:pt modelId="{789233E8-1DC7-4278-B62D-199A1018DF1B}" type="parTrans" cxnId="{8983CE38-145B-469C-96EB-F88C40B0F564}">
      <dgm:prSet/>
      <dgm:spPr/>
      <dgm:t>
        <a:bodyPr/>
        <a:lstStyle/>
        <a:p>
          <a:endParaRPr lang="en-US" b="1"/>
        </a:p>
      </dgm:t>
    </dgm:pt>
    <dgm:pt modelId="{102AD870-FDE8-45FB-B043-E6033DBFB5FE}" type="sibTrans" cxnId="{8983CE38-145B-469C-96EB-F88C40B0F564}">
      <dgm:prSet/>
      <dgm:spPr/>
      <dgm:t>
        <a:bodyPr/>
        <a:lstStyle/>
        <a:p>
          <a:endParaRPr lang="en-US" b="1"/>
        </a:p>
      </dgm:t>
    </dgm:pt>
    <dgm:pt modelId="{5F756A12-3677-4C18-8350-A9BCA8AE376A}">
      <dgm:prSet phldrT="[Text]" custT="1"/>
      <dgm:spPr>
        <a:solidFill>
          <a:srgbClr val="00B050">
            <a:alpha val="50000"/>
          </a:srgbClr>
        </a:solidFill>
      </dgm:spPr>
      <dgm:t>
        <a:bodyPr/>
        <a:lstStyle/>
        <a:p>
          <a:r>
            <a:rPr lang="en-US" altLang="zh-CN" sz="2200" b="1" dirty="0">
              <a:solidFill>
                <a:srgbClr val="000000"/>
              </a:solidFill>
            </a:rPr>
            <a:t>2.</a:t>
          </a:r>
          <a:r>
            <a:rPr lang="zh-CN" altLang="en-US" sz="2200" b="1" dirty="0">
              <a:solidFill>
                <a:srgbClr val="000000"/>
              </a:solidFill>
            </a:rPr>
            <a:t>质量</a:t>
          </a:r>
          <a:endParaRPr lang="en-US" sz="2200" b="1" dirty="0">
            <a:solidFill>
              <a:srgbClr val="000000"/>
            </a:solidFill>
          </a:endParaRPr>
        </a:p>
      </dgm:t>
    </dgm:pt>
    <dgm:pt modelId="{FA985B0F-3B59-4BBA-BB86-88727089884C}" type="parTrans" cxnId="{2123948F-1F22-48BF-B39B-2E6D256F1CF1}">
      <dgm:prSet/>
      <dgm:spPr/>
      <dgm:t>
        <a:bodyPr/>
        <a:lstStyle/>
        <a:p>
          <a:endParaRPr lang="en-US" b="1"/>
        </a:p>
      </dgm:t>
    </dgm:pt>
    <dgm:pt modelId="{AAF4A139-CE01-4DAB-ADDB-A6C66656A12A}" type="sibTrans" cxnId="{2123948F-1F22-48BF-B39B-2E6D256F1CF1}">
      <dgm:prSet/>
      <dgm:spPr/>
      <dgm:t>
        <a:bodyPr/>
        <a:lstStyle/>
        <a:p>
          <a:endParaRPr lang="en-US" b="1"/>
        </a:p>
      </dgm:t>
    </dgm:pt>
    <dgm:pt modelId="{41A814FB-807B-45D3-8053-0A77830C26C1}">
      <dgm:prSet phldrT="[Text]" custT="1"/>
      <dgm:spPr>
        <a:solidFill>
          <a:srgbClr val="00B050">
            <a:alpha val="50000"/>
          </a:srgbClr>
        </a:solidFill>
      </dgm:spPr>
      <dgm:t>
        <a:bodyPr/>
        <a:lstStyle/>
        <a:p>
          <a:r>
            <a:rPr lang="en-US" altLang="zh-CN" sz="2200" b="1" dirty="0">
              <a:solidFill>
                <a:srgbClr val="000000"/>
              </a:solidFill>
            </a:rPr>
            <a:t>3.</a:t>
          </a:r>
          <a:r>
            <a:rPr lang="zh-CN" altLang="en-US" sz="2200" b="1" dirty="0">
              <a:solidFill>
                <a:srgbClr val="000000"/>
              </a:solidFill>
            </a:rPr>
            <a:t>标准化</a:t>
          </a:r>
          <a:endParaRPr lang="en-US" sz="2200" b="1" dirty="0">
            <a:solidFill>
              <a:srgbClr val="000000"/>
            </a:solidFill>
          </a:endParaRPr>
        </a:p>
      </dgm:t>
    </dgm:pt>
    <dgm:pt modelId="{E17E8916-7F51-4301-B907-FB1FEA4C67DF}" type="parTrans" cxnId="{CF7AF490-4F01-4B15-B4E8-A45D77466F7D}">
      <dgm:prSet/>
      <dgm:spPr/>
      <dgm:t>
        <a:bodyPr/>
        <a:lstStyle/>
        <a:p>
          <a:endParaRPr lang="en-US" b="1"/>
        </a:p>
      </dgm:t>
    </dgm:pt>
    <dgm:pt modelId="{985962CB-1AD6-43FA-9A4C-92A1D1A156ED}" type="sibTrans" cxnId="{CF7AF490-4F01-4B15-B4E8-A45D77466F7D}">
      <dgm:prSet/>
      <dgm:spPr/>
      <dgm:t>
        <a:bodyPr/>
        <a:lstStyle/>
        <a:p>
          <a:endParaRPr lang="en-US" b="1"/>
        </a:p>
      </dgm:t>
    </dgm:pt>
    <dgm:pt modelId="{9F11FA86-8299-4743-BF71-9997781EDD16}">
      <dgm:prSet phldrT="[Text]" custT="1"/>
      <dgm:spPr>
        <a:solidFill>
          <a:srgbClr val="00B050">
            <a:alpha val="50000"/>
          </a:srgbClr>
        </a:solidFill>
      </dgm:spPr>
      <dgm:t>
        <a:bodyPr/>
        <a:lstStyle/>
        <a:p>
          <a:r>
            <a:rPr lang="en-US" altLang="zh-CN" sz="2200" b="1" dirty="0">
              <a:solidFill>
                <a:srgbClr val="000000"/>
              </a:solidFill>
            </a:rPr>
            <a:t>4.</a:t>
          </a:r>
          <a:r>
            <a:rPr lang="zh-CN" altLang="en-US" sz="2200" b="1" dirty="0">
              <a:solidFill>
                <a:srgbClr val="000000"/>
              </a:solidFill>
            </a:rPr>
            <a:t>可靠性</a:t>
          </a:r>
          <a:endParaRPr lang="en-US" sz="2200" b="1" dirty="0">
            <a:solidFill>
              <a:srgbClr val="000000"/>
            </a:solidFill>
          </a:endParaRPr>
        </a:p>
      </dgm:t>
    </dgm:pt>
    <dgm:pt modelId="{74D954DB-2570-43E9-A640-2DB1829BC79A}" type="parTrans" cxnId="{F2145EB5-1EC5-4621-9765-0F29DFFBA54E}">
      <dgm:prSet/>
      <dgm:spPr/>
      <dgm:t>
        <a:bodyPr/>
        <a:lstStyle/>
        <a:p>
          <a:endParaRPr lang="en-US" b="1"/>
        </a:p>
      </dgm:t>
    </dgm:pt>
    <dgm:pt modelId="{2055C36A-62D1-4511-8003-860C75BC3D5C}" type="sibTrans" cxnId="{F2145EB5-1EC5-4621-9765-0F29DFFBA54E}">
      <dgm:prSet/>
      <dgm:spPr/>
      <dgm:t>
        <a:bodyPr/>
        <a:lstStyle/>
        <a:p>
          <a:endParaRPr lang="en-US" b="1"/>
        </a:p>
      </dgm:t>
    </dgm:pt>
    <dgm:pt modelId="{E3579182-1DC9-4B4D-8F64-7040FDDEC70D}">
      <dgm:prSet phldrT="[Text]" custT="1"/>
      <dgm:spPr>
        <a:solidFill>
          <a:srgbClr val="00B050">
            <a:alpha val="50000"/>
          </a:srgbClr>
        </a:solidFill>
      </dgm:spPr>
      <dgm:t>
        <a:bodyPr/>
        <a:lstStyle/>
        <a:p>
          <a:r>
            <a:rPr lang="en-US" altLang="zh-CN" sz="2200" b="1" dirty="0">
              <a:solidFill>
                <a:srgbClr val="000000"/>
              </a:solidFill>
            </a:rPr>
            <a:t>5.</a:t>
          </a:r>
          <a:r>
            <a:rPr lang="zh-CN" altLang="en-US" sz="2200" b="1" dirty="0">
              <a:solidFill>
                <a:srgbClr val="000000"/>
              </a:solidFill>
            </a:rPr>
            <a:t>可扩展性</a:t>
          </a:r>
          <a:endParaRPr lang="en-US" sz="2200" b="1" dirty="0">
            <a:solidFill>
              <a:srgbClr val="000000"/>
            </a:solidFill>
          </a:endParaRPr>
        </a:p>
      </dgm:t>
    </dgm:pt>
    <dgm:pt modelId="{0B561236-D4CF-403D-81AA-AED49811C425}" type="parTrans" cxnId="{4D6E4748-1ACE-4048-9144-955AFB4D3272}">
      <dgm:prSet/>
      <dgm:spPr/>
      <dgm:t>
        <a:bodyPr/>
        <a:lstStyle/>
        <a:p>
          <a:endParaRPr lang="en-US" b="1"/>
        </a:p>
      </dgm:t>
    </dgm:pt>
    <dgm:pt modelId="{AB4CB67A-FB23-4B34-B870-A7FCA40C569E}" type="sibTrans" cxnId="{4D6E4748-1ACE-4048-9144-955AFB4D3272}">
      <dgm:prSet/>
      <dgm:spPr/>
      <dgm:t>
        <a:bodyPr/>
        <a:lstStyle/>
        <a:p>
          <a:endParaRPr lang="en-US" b="1"/>
        </a:p>
      </dgm:t>
    </dgm:pt>
    <dgm:pt modelId="{686B9B23-3317-4CAA-A976-150F0E43B706}">
      <dgm:prSet phldrT="[Text]" custT="1"/>
      <dgm:spPr>
        <a:solidFill>
          <a:srgbClr val="00B050">
            <a:alpha val="50000"/>
          </a:srgbClr>
        </a:solidFill>
      </dgm:spPr>
      <dgm:t>
        <a:bodyPr/>
        <a:lstStyle/>
        <a:p>
          <a:r>
            <a:rPr lang="en-US" altLang="zh-CN" sz="2200" b="1" dirty="0">
              <a:solidFill>
                <a:srgbClr val="000000"/>
              </a:solidFill>
            </a:rPr>
            <a:t>6.</a:t>
          </a:r>
          <a:r>
            <a:rPr lang="zh-CN" altLang="en-US" sz="2200" b="1" dirty="0">
              <a:solidFill>
                <a:srgbClr val="000000"/>
              </a:solidFill>
            </a:rPr>
            <a:t>可升级性</a:t>
          </a:r>
          <a:endParaRPr lang="en-US" sz="2200" b="1" dirty="0">
            <a:solidFill>
              <a:srgbClr val="000000"/>
            </a:solidFill>
          </a:endParaRPr>
        </a:p>
      </dgm:t>
    </dgm:pt>
    <dgm:pt modelId="{C4145DA8-26D4-4282-A3E0-67F7DD77EA68}" type="parTrans" cxnId="{3488EE43-308B-4C84-BC90-7134ADEEA021}">
      <dgm:prSet/>
      <dgm:spPr/>
      <dgm:t>
        <a:bodyPr/>
        <a:lstStyle/>
        <a:p>
          <a:endParaRPr lang="en-US" b="1"/>
        </a:p>
      </dgm:t>
    </dgm:pt>
    <dgm:pt modelId="{8BF6788F-AF76-42B4-920F-57974C2C6091}" type="sibTrans" cxnId="{3488EE43-308B-4C84-BC90-7134ADEEA021}">
      <dgm:prSet/>
      <dgm:spPr/>
      <dgm:t>
        <a:bodyPr/>
        <a:lstStyle/>
        <a:p>
          <a:endParaRPr lang="en-US" b="1"/>
        </a:p>
      </dgm:t>
    </dgm:pt>
    <dgm:pt modelId="{1187BEA8-9E81-40F9-90E4-7446D1C5EDBB}">
      <dgm:prSet phldrT="[Text]" custT="1"/>
      <dgm:spPr>
        <a:solidFill>
          <a:srgbClr val="00B050">
            <a:alpha val="50000"/>
          </a:srgbClr>
        </a:solidFill>
      </dgm:spPr>
      <dgm:t>
        <a:bodyPr/>
        <a:lstStyle/>
        <a:p>
          <a:r>
            <a:rPr lang="en-US" altLang="zh-CN" sz="2200" b="1" dirty="0">
              <a:solidFill>
                <a:srgbClr val="000000"/>
              </a:solidFill>
            </a:rPr>
            <a:t>7.</a:t>
          </a:r>
          <a:r>
            <a:rPr lang="zh-CN" altLang="en-US" sz="2200" b="1" dirty="0">
              <a:solidFill>
                <a:srgbClr val="000000"/>
              </a:solidFill>
            </a:rPr>
            <a:t>管理与维护</a:t>
          </a:r>
          <a:endParaRPr lang="en-US" sz="2200" b="1" dirty="0">
            <a:solidFill>
              <a:srgbClr val="000000"/>
            </a:solidFill>
          </a:endParaRPr>
        </a:p>
      </dgm:t>
    </dgm:pt>
    <dgm:pt modelId="{DF88BFC7-95FD-4B24-92BC-427C188D45BC}" type="parTrans" cxnId="{17C703B4-4963-4127-912A-6D280AABC136}">
      <dgm:prSet/>
      <dgm:spPr/>
      <dgm:t>
        <a:bodyPr/>
        <a:lstStyle/>
        <a:p>
          <a:endParaRPr lang="en-US" b="1"/>
        </a:p>
      </dgm:t>
    </dgm:pt>
    <dgm:pt modelId="{2D2F8B3D-E984-4515-AB53-F19339B13576}" type="sibTrans" cxnId="{17C703B4-4963-4127-912A-6D280AABC136}">
      <dgm:prSet/>
      <dgm:spPr/>
      <dgm:t>
        <a:bodyPr/>
        <a:lstStyle/>
        <a:p>
          <a:endParaRPr lang="en-US" b="1"/>
        </a:p>
      </dgm:t>
    </dgm:pt>
    <dgm:pt modelId="{9E85676F-EE29-441F-967C-69BE915ABDD8}" type="pres">
      <dgm:prSet presAssocID="{8ABF8CED-7C6D-47BA-9902-295C9B10C26E}" presName="composite" presStyleCnt="0">
        <dgm:presLayoutVars>
          <dgm:chMax val="1"/>
          <dgm:dir/>
          <dgm:resizeHandles val="exact"/>
        </dgm:presLayoutVars>
      </dgm:prSet>
      <dgm:spPr/>
    </dgm:pt>
    <dgm:pt modelId="{D3859A95-7026-4FD2-B0EA-F2FCC73AE703}" type="pres">
      <dgm:prSet presAssocID="{8ABF8CED-7C6D-47BA-9902-295C9B10C26E}" presName="radial" presStyleCnt="0">
        <dgm:presLayoutVars>
          <dgm:animLvl val="ctr"/>
        </dgm:presLayoutVars>
      </dgm:prSet>
      <dgm:spPr/>
    </dgm:pt>
    <dgm:pt modelId="{E17BA1F3-0C00-4FF2-9653-EF94BAD62031}" type="pres">
      <dgm:prSet presAssocID="{868AB5D1-003A-4DC8-9569-91EB8736C4BA}" presName="centerShape" presStyleLbl="vennNode1" presStyleIdx="0" presStyleCnt="8"/>
      <dgm:spPr/>
    </dgm:pt>
    <dgm:pt modelId="{4D03A9D2-67CF-4808-96EF-9297EA14CE09}" type="pres">
      <dgm:prSet presAssocID="{5136F8FE-3D40-4751-BFFA-C8F3A57BB7D1}" presName="node" presStyleLbl="vennNode1" presStyleIdx="1" presStyleCnt="8">
        <dgm:presLayoutVars>
          <dgm:bulletEnabled val="1"/>
        </dgm:presLayoutVars>
      </dgm:prSet>
      <dgm:spPr/>
    </dgm:pt>
    <dgm:pt modelId="{BA6FE0CA-EB44-4F00-B718-59FB70CF0E2F}" type="pres">
      <dgm:prSet presAssocID="{5F756A12-3677-4C18-8350-A9BCA8AE376A}" presName="node" presStyleLbl="vennNode1" presStyleIdx="2" presStyleCnt="8">
        <dgm:presLayoutVars>
          <dgm:bulletEnabled val="1"/>
        </dgm:presLayoutVars>
      </dgm:prSet>
      <dgm:spPr/>
    </dgm:pt>
    <dgm:pt modelId="{81032F12-6115-4CF6-BD28-A946DC8033FB}" type="pres">
      <dgm:prSet presAssocID="{41A814FB-807B-45D3-8053-0A77830C26C1}" presName="node" presStyleLbl="vennNode1" presStyleIdx="3" presStyleCnt="8">
        <dgm:presLayoutVars>
          <dgm:bulletEnabled val="1"/>
        </dgm:presLayoutVars>
      </dgm:prSet>
      <dgm:spPr/>
    </dgm:pt>
    <dgm:pt modelId="{A28A57A1-E220-4BF2-A9D3-4B40BBCA990F}" type="pres">
      <dgm:prSet presAssocID="{9F11FA86-8299-4743-BF71-9997781EDD16}" presName="node" presStyleLbl="vennNode1" presStyleIdx="4" presStyleCnt="8">
        <dgm:presLayoutVars>
          <dgm:bulletEnabled val="1"/>
        </dgm:presLayoutVars>
      </dgm:prSet>
      <dgm:spPr/>
    </dgm:pt>
    <dgm:pt modelId="{DC2DCB21-22C7-43C8-82AB-FF7A48818FEA}" type="pres">
      <dgm:prSet presAssocID="{E3579182-1DC9-4B4D-8F64-7040FDDEC70D}" presName="node" presStyleLbl="vennNode1" presStyleIdx="5" presStyleCnt="8">
        <dgm:presLayoutVars>
          <dgm:bulletEnabled val="1"/>
        </dgm:presLayoutVars>
      </dgm:prSet>
      <dgm:spPr/>
    </dgm:pt>
    <dgm:pt modelId="{20C5FD5C-AEBC-4784-919E-650738A1B2F6}" type="pres">
      <dgm:prSet presAssocID="{686B9B23-3317-4CAA-A976-150F0E43B706}" presName="node" presStyleLbl="vennNode1" presStyleIdx="6" presStyleCnt="8">
        <dgm:presLayoutVars>
          <dgm:bulletEnabled val="1"/>
        </dgm:presLayoutVars>
      </dgm:prSet>
      <dgm:spPr/>
    </dgm:pt>
    <dgm:pt modelId="{DEF8B780-5F84-4F41-80B1-20BD9982DF50}" type="pres">
      <dgm:prSet presAssocID="{1187BEA8-9E81-40F9-90E4-7446D1C5EDBB}" presName="node" presStyleLbl="vennNode1" presStyleIdx="7" presStyleCnt="8">
        <dgm:presLayoutVars>
          <dgm:bulletEnabled val="1"/>
        </dgm:presLayoutVars>
      </dgm:prSet>
      <dgm:spPr/>
    </dgm:pt>
  </dgm:ptLst>
  <dgm:cxnLst>
    <dgm:cxn modelId="{DD791D0C-8C77-49FF-9D60-20A2E5E4D990}" type="presOf" srcId="{9F11FA86-8299-4743-BF71-9997781EDD16}" destId="{A28A57A1-E220-4BF2-A9D3-4B40BBCA990F}" srcOrd="0" destOrd="0" presId="urn:microsoft.com/office/officeart/2005/8/layout/radial3"/>
    <dgm:cxn modelId="{0A213B1A-ECAB-45A1-92A9-1346B75BD710}" srcId="{8ABF8CED-7C6D-47BA-9902-295C9B10C26E}" destId="{868AB5D1-003A-4DC8-9569-91EB8736C4BA}" srcOrd="0" destOrd="0" parTransId="{7AB30D2A-1E72-4DF1-B302-9C2A8360CC99}" sibTransId="{C37A7A25-BB3F-4D2C-995C-4189094C93CC}"/>
    <dgm:cxn modelId="{CE43C526-105E-4EC8-B38A-7DF508AE7D79}" type="presOf" srcId="{41A814FB-807B-45D3-8053-0A77830C26C1}" destId="{81032F12-6115-4CF6-BD28-A946DC8033FB}" srcOrd="0" destOrd="0" presId="urn:microsoft.com/office/officeart/2005/8/layout/radial3"/>
    <dgm:cxn modelId="{64C9A932-222D-4B02-87ED-1FF2DC792871}" type="presOf" srcId="{E3579182-1DC9-4B4D-8F64-7040FDDEC70D}" destId="{DC2DCB21-22C7-43C8-82AB-FF7A48818FEA}" srcOrd="0" destOrd="0" presId="urn:microsoft.com/office/officeart/2005/8/layout/radial3"/>
    <dgm:cxn modelId="{8983CE38-145B-469C-96EB-F88C40B0F564}" srcId="{868AB5D1-003A-4DC8-9569-91EB8736C4BA}" destId="{5136F8FE-3D40-4751-BFFA-C8F3A57BB7D1}" srcOrd="0" destOrd="0" parTransId="{789233E8-1DC7-4278-B62D-199A1018DF1B}" sibTransId="{102AD870-FDE8-45FB-B043-E6033DBFB5FE}"/>
    <dgm:cxn modelId="{C610143B-3633-4314-B646-C6F171193A3F}" type="presOf" srcId="{1187BEA8-9E81-40F9-90E4-7446D1C5EDBB}" destId="{DEF8B780-5F84-4F41-80B1-20BD9982DF50}" srcOrd="0" destOrd="0" presId="urn:microsoft.com/office/officeart/2005/8/layout/radial3"/>
    <dgm:cxn modelId="{3488EE43-308B-4C84-BC90-7134ADEEA021}" srcId="{868AB5D1-003A-4DC8-9569-91EB8736C4BA}" destId="{686B9B23-3317-4CAA-A976-150F0E43B706}" srcOrd="5" destOrd="0" parTransId="{C4145DA8-26D4-4282-A3E0-67F7DD77EA68}" sibTransId="{8BF6788F-AF76-42B4-920F-57974C2C6091}"/>
    <dgm:cxn modelId="{2677BF47-582C-44D7-8E48-DEEC1B5942FB}" type="presOf" srcId="{868AB5D1-003A-4DC8-9569-91EB8736C4BA}" destId="{E17BA1F3-0C00-4FF2-9653-EF94BAD62031}" srcOrd="0" destOrd="0" presId="urn:microsoft.com/office/officeart/2005/8/layout/radial3"/>
    <dgm:cxn modelId="{4D6E4748-1ACE-4048-9144-955AFB4D3272}" srcId="{868AB5D1-003A-4DC8-9569-91EB8736C4BA}" destId="{E3579182-1DC9-4B4D-8F64-7040FDDEC70D}" srcOrd="4" destOrd="0" parTransId="{0B561236-D4CF-403D-81AA-AED49811C425}" sibTransId="{AB4CB67A-FB23-4B34-B870-A7FCA40C569E}"/>
    <dgm:cxn modelId="{1C400649-64CB-4F61-A74D-60C2461D2129}" type="presOf" srcId="{5F756A12-3677-4C18-8350-A9BCA8AE376A}" destId="{BA6FE0CA-EB44-4F00-B718-59FB70CF0E2F}" srcOrd="0" destOrd="0" presId="urn:microsoft.com/office/officeart/2005/8/layout/radial3"/>
    <dgm:cxn modelId="{89A44E4C-44B5-49C8-89CA-32938C159098}" type="presOf" srcId="{686B9B23-3317-4CAA-A976-150F0E43B706}" destId="{20C5FD5C-AEBC-4784-919E-650738A1B2F6}" srcOrd="0" destOrd="0" presId="urn:microsoft.com/office/officeart/2005/8/layout/radial3"/>
    <dgm:cxn modelId="{D7FC566E-8008-4EB7-8E9A-83E63A5FA7DE}" type="presOf" srcId="{5136F8FE-3D40-4751-BFFA-C8F3A57BB7D1}" destId="{4D03A9D2-67CF-4808-96EF-9297EA14CE09}" srcOrd="0" destOrd="0" presId="urn:microsoft.com/office/officeart/2005/8/layout/radial3"/>
    <dgm:cxn modelId="{AEB10873-66E3-4B5A-9E62-66C8BE70BC15}" type="presOf" srcId="{8ABF8CED-7C6D-47BA-9902-295C9B10C26E}" destId="{9E85676F-EE29-441F-967C-69BE915ABDD8}" srcOrd="0" destOrd="0" presId="urn:microsoft.com/office/officeart/2005/8/layout/radial3"/>
    <dgm:cxn modelId="{2123948F-1F22-48BF-B39B-2E6D256F1CF1}" srcId="{868AB5D1-003A-4DC8-9569-91EB8736C4BA}" destId="{5F756A12-3677-4C18-8350-A9BCA8AE376A}" srcOrd="1" destOrd="0" parTransId="{FA985B0F-3B59-4BBA-BB86-88727089884C}" sibTransId="{AAF4A139-CE01-4DAB-ADDB-A6C66656A12A}"/>
    <dgm:cxn modelId="{CF7AF490-4F01-4B15-B4E8-A45D77466F7D}" srcId="{868AB5D1-003A-4DC8-9569-91EB8736C4BA}" destId="{41A814FB-807B-45D3-8053-0A77830C26C1}" srcOrd="2" destOrd="0" parTransId="{E17E8916-7F51-4301-B907-FB1FEA4C67DF}" sibTransId="{985962CB-1AD6-43FA-9A4C-92A1D1A156ED}"/>
    <dgm:cxn modelId="{17C703B4-4963-4127-912A-6D280AABC136}" srcId="{868AB5D1-003A-4DC8-9569-91EB8736C4BA}" destId="{1187BEA8-9E81-40F9-90E4-7446D1C5EDBB}" srcOrd="6" destOrd="0" parTransId="{DF88BFC7-95FD-4B24-92BC-427C188D45BC}" sibTransId="{2D2F8B3D-E984-4515-AB53-F19339B13576}"/>
    <dgm:cxn modelId="{F2145EB5-1EC5-4621-9765-0F29DFFBA54E}" srcId="{868AB5D1-003A-4DC8-9569-91EB8736C4BA}" destId="{9F11FA86-8299-4743-BF71-9997781EDD16}" srcOrd="3" destOrd="0" parTransId="{74D954DB-2570-43E9-A640-2DB1829BC79A}" sibTransId="{2055C36A-62D1-4511-8003-860C75BC3D5C}"/>
    <dgm:cxn modelId="{4EAD5BCC-A7AA-47D6-A303-F1EDAB0E4EA9}" type="presParOf" srcId="{9E85676F-EE29-441F-967C-69BE915ABDD8}" destId="{D3859A95-7026-4FD2-B0EA-F2FCC73AE703}" srcOrd="0" destOrd="0" presId="urn:microsoft.com/office/officeart/2005/8/layout/radial3"/>
    <dgm:cxn modelId="{C67D8296-ABD7-4796-A6C0-CB37A6D7C974}" type="presParOf" srcId="{D3859A95-7026-4FD2-B0EA-F2FCC73AE703}" destId="{E17BA1F3-0C00-4FF2-9653-EF94BAD62031}" srcOrd="0" destOrd="0" presId="urn:microsoft.com/office/officeart/2005/8/layout/radial3"/>
    <dgm:cxn modelId="{60C74CB3-6E73-42C9-8FFC-854F9A91DBCA}" type="presParOf" srcId="{D3859A95-7026-4FD2-B0EA-F2FCC73AE703}" destId="{4D03A9D2-67CF-4808-96EF-9297EA14CE09}" srcOrd="1" destOrd="0" presId="urn:microsoft.com/office/officeart/2005/8/layout/radial3"/>
    <dgm:cxn modelId="{0CAE38DD-CB35-47BB-AA5C-BB182613990A}" type="presParOf" srcId="{D3859A95-7026-4FD2-B0EA-F2FCC73AE703}" destId="{BA6FE0CA-EB44-4F00-B718-59FB70CF0E2F}" srcOrd="2" destOrd="0" presId="urn:microsoft.com/office/officeart/2005/8/layout/radial3"/>
    <dgm:cxn modelId="{D7D1817B-73E1-4B3D-915B-26C0D39BD1C9}" type="presParOf" srcId="{D3859A95-7026-4FD2-B0EA-F2FCC73AE703}" destId="{81032F12-6115-4CF6-BD28-A946DC8033FB}" srcOrd="3" destOrd="0" presId="urn:microsoft.com/office/officeart/2005/8/layout/radial3"/>
    <dgm:cxn modelId="{1C5D9258-417A-40DD-949A-7EDB4167AB07}" type="presParOf" srcId="{D3859A95-7026-4FD2-B0EA-F2FCC73AE703}" destId="{A28A57A1-E220-4BF2-A9D3-4B40BBCA990F}" srcOrd="4" destOrd="0" presId="urn:microsoft.com/office/officeart/2005/8/layout/radial3"/>
    <dgm:cxn modelId="{A56D8BBA-17CF-4917-9BEB-C38D87DAD9CB}" type="presParOf" srcId="{D3859A95-7026-4FD2-B0EA-F2FCC73AE703}" destId="{DC2DCB21-22C7-43C8-82AB-FF7A48818FEA}" srcOrd="5" destOrd="0" presId="urn:microsoft.com/office/officeart/2005/8/layout/radial3"/>
    <dgm:cxn modelId="{0B1F9DF4-2F46-40D1-BC61-976774814C43}" type="presParOf" srcId="{D3859A95-7026-4FD2-B0EA-F2FCC73AE703}" destId="{20C5FD5C-AEBC-4784-919E-650738A1B2F6}" srcOrd="6" destOrd="0" presId="urn:microsoft.com/office/officeart/2005/8/layout/radial3"/>
    <dgm:cxn modelId="{83DEE404-4A73-4083-88B8-ADD080551522}" type="presParOf" srcId="{D3859A95-7026-4FD2-B0EA-F2FCC73AE703}" destId="{DEF8B780-5F84-4F41-80B1-20BD9982DF50}" srcOrd="7"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93CF4F5-3101-49E6-9303-E9DD7296C65D}"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C301BCD6-3F1B-4C9C-800D-CE5CBA0188D2}">
      <dgm:prSet phldrT="[文本]" custT="1"/>
      <dgm:spPr>
        <a:solidFill>
          <a:schemeClr val="accent1">
            <a:lumMod val="75000"/>
          </a:schemeClr>
        </a:solidFill>
      </dgm:spPr>
      <dgm:t>
        <a:bodyPr/>
        <a:lstStyle/>
        <a:p>
          <a:r>
            <a:rPr lang="zh-CN" altLang="en-US" sz="2400" b="1" dirty="0">
              <a:solidFill>
                <a:schemeClr val="bg1"/>
              </a:solidFill>
              <a:latin typeface="微软雅黑" panose="020B0503020204020204" pitchFamily="34" charset="-122"/>
              <a:ea typeface="微软雅黑" panose="020B0503020204020204" pitchFamily="34" charset="-122"/>
            </a:rPr>
            <a:t>文字描述：便于人来阅读和理解。</a:t>
          </a:r>
        </a:p>
      </dgm:t>
    </dgm:pt>
    <dgm:pt modelId="{8F194872-EA8A-420F-BAD5-93D3D974D2CC}" type="parTrans" cxnId="{B535B5F2-0D6A-421E-BFCB-673C3560E397}">
      <dgm:prSet/>
      <dgm:spPr/>
      <dgm:t>
        <a:bodyPr/>
        <a:lstStyle/>
        <a:p>
          <a:endParaRPr lang="zh-CN" altLang="en-US" sz="2400" b="1">
            <a:latin typeface="微软雅黑" panose="020B0503020204020204" pitchFamily="34" charset="-122"/>
            <a:ea typeface="微软雅黑" panose="020B0503020204020204" pitchFamily="34" charset="-122"/>
          </a:endParaRPr>
        </a:p>
      </dgm:t>
    </dgm:pt>
    <dgm:pt modelId="{CBA69BCC-ACCA-44EF-AB05-16894BE20C98}" type="sibTrans" cxnId="{B535B5F2-0D6A-421E-BFCB-673C3560E397}">
      <dgm:prSet/>
      <dgm:spPr/>
      <dgm:t>
        <a:bodyPr/>
        <a:lstStyle/>
        <a:p>
          <a:endParaRPr lang="zh-CN" altLang="en-US" sz="2400" b="1">
            <a:latin typeface="微软雅黑" panose="020B0503020204020204" pitchFamily="34" charset="-122"/>
            <a:ea typeface="微软雅黑" panose="020B0503020204020204" pitchFamily="34" charset="-122"/>
          </a:endParaRPr>
        </a:p>
      </dgm:t>
    </dgm:pt>
    <dgm:pt modelId="{8A5B5183-B82D-4F95-84A7-0F223402066E}">
      <dgm:prSet phldrT="[文本]" custT="1"/>
      <dgm:spPr>
        <a:solidFill>
          <a:srgbClr val="FFC000"/>
        </a:solidFill>
      </dgm:spPr>
      <dgm:t>
        <a:bodyPr/>
        <a:lstStyle/>
        <a:p>
          <a:r>
            <a:rPr lang="zh-CN" altLang="en-US" sz="2400" b="1" dirty="0">
              <a:solidFill>
                <a:srgbClr val="000066"/>
              </a:solidFill>
              <a:latin typeface="微软雅黑" panose="020B0503020204020204" pitchFamily="34" charset="-122"/>
              <a:ea typeface="微软雅黑" panose="020B0503020204020204" pitchFamily="34" charset="-122"/>
            </a:rPr>
            <a:t>程序代码：让计算机能够理解。</a:t>
          </a:r>
        </a:p>
      </dgm:t>
    </dgm:pt>
    <dgm:pt modelId="{3C446E62-0F12-4B57-895F-6C47306C1DC1}" type="parTrans" cxnId="{2166F6B3-E217-4437-B325-B8BA520696B0}">
      <dgm:prSet/>
      <dgm:spPr/>
      <dgm:t>
        <a:bodyPr/>
        <a:lstStyle/>
        <a:p>
          <a:endParaRPr lang="zh-CN" altLang="en-US" sz="2400" b="1">
            <a:latin typeface="微软雅黑" panose="020B0503020204020204" pitchFamily="34" charset="-122"/>
            <a:ea typeface="微软雅黑" panose="020B0503020204020204" pitchFamily="34" charset="-122"/>
          </a:endParaRPr>
        </a:p>
      </dgm:t>
    </dgm:pt>
    <dgm:pt modelId="{21AEA954-F48A-4B44-80BF-2C09A5948257}" type="sibTrans" cxnId="{2166F6B3-E217-4437-B325-B8BA520696B0}">
      <dgm:prSet/>
      <dgm:spPr/>
      <dgm:t>
        <a:bodyPr/>
        <a:lstStyle/>
        <a:p>
          <a:endParaRPr lang="zh-CN" altLang="en-US" sz="2400" b="1">
            <a:latin typeface="微软雅黑" panose="020B0503020204020204" pitchFamily="34" charset="-122"/>
            <a:ea typeface="微软雅黑" panose="020B0503020204020204" pitchFamily="34" charset="-122"/>
          </a:endParaRPr>
        </a:p>
      </dgm:t>
    </dgm:pt>
    <dgm:pt modelId="{42C73C4A-F159-4BCB-A072-016D19C6E2B5}" type="pres">
      <dgm:prSet presAssocID="{293CF4F5-3101-49E6-9303-E9DD7296C65D}" presName="linear" presStyleCnt="0">
        <dgm:presLayoutVars>
          <dgm:dir/>
          <dgm:animLvl val="lvl"/>
          <dgm:resizeHandles val="exact"/>
        </dgm:presLayoutVars>
      </dgm:prSet>
      <dgm:spPr/>
    </dgm:pt>
    <dgm:pt modelId="{E336CA13-8985-45BE-84B4-56919F1E4296}" type="pres">
      <dgm:prSet presAssocID="{C301BCD6-3F1B-4C9C-800D-CE5CBA0188D2}" presName="parentLin" presStyleCnt="0"/>
      <dgm:spPr/>
    </dgm:pt>
    <dgm:pt modelId="{77F3D1F0-EBBB-48B7-B04C-56372B956B6C}" type="pres">
      <dgm:prSet presAssocID="{C301BCD6-3F1B-4C9C-800D-CE5CBA0188D2}" presName="parentLeftMargin" presStyleLbl="node1" presStyleIdx="0" presStyleCnt="2"/>
      <dgm:spPr/>
    </dgm:pt>
    <dgm:pt modelId="{41788D26-F979-4FB7-8A96-4711D82825B8}" type="pres">
      <dgm:prSet presAssocID="{C301BCD6-3F1B-4C9C-800D-CE5CBA0188D2}" presName="parentText" presStyleLbl="node1" presStyleIdx="0" presStyleCnt="2">
        <dgm:presLayoutVars>
          <dgm:chMax val="0"/>
          <dgm:bulletEnabled val="1"/>
        </dgm:presLayoutVars>
      </dgm:prSet>
      <dgm:spPr/>
    </dgm:pt>
    <dgm:pt modelId="{446021F4-CA10-46E5-8E3F-26753D3D3985}" type="pres">
      <dgm:prSet presAssocID="{C301BCD6-3F1B-4C9C-800D-CE5CBA0188D2}" presName="negativeSpace" presStyleCnt="0"/>
      <dgm:spPr/>
    </dgm:pt>
    <dgm:pt modelId="{2F355ABF-AFD4-4429-AC0C-B179A1BF75DA}" type="pres">
      <dgm:prSet presAssocID="{C301BCD6-3F1B-4C9C-800D-CE5CBA0188D2}" presName="childText" presStyleLbl="conFgAcc1" presStyleIdx="0" presStyleCnt="2">
        <dgm:presLayoutVars>
          <dgm:bulletEnabled val="1"/>
        </dgm:presLayoutVars>
      </dgm:prSet>
      <dgm:spPr/>
    </dgm:pt>
    <dgm:pt modelId="{A1FE5214-89D9-427A-8B5A-BF786C96D895}" type="pres">
      <dgm:prSet presAssocID="{CBA69BCC-ACCA-44EF-AB05-16894BE20C98}" presName="spaceBetweenRectangles" presStyleCnt="0"/>
      <dgm:spPr/>
    </dgm:pt>
    <dgm:pt modelId="{142A6A81-5624-4ACE-9A3D-B3AFF9382A09}" type="pres">
      <dgm:prSet presAssocID="{8A5B5183-B82D-4F95-84A7-0F223402066E}" presName="parentLin" presStyleCnt="0"/>
      <dgm:spPr/>
    </dgm:pt>
    <dgm:pt modelId="{C238DCB9-6EBC-413B-9D6D-EC93B6F5DDFF}" type="pres">
      <dgm:prSet presAssocID="{8A5B5183-B82D-4F95-84A7-0F223402066E}" presName="parentLeftMargin" presStyleLbl="node1" presStyleIdx="0" presStyleCnt="2"/>
      <dgm:spPr/>
    </dgm:pt>
    <dgm:pt modelId="{F367B3BE-A2DF-4CEA-8C18-99C09218A893}" type="pres">
      <dgm:prSet presAssocID="{8A5B5183-B82D-4F95-84A7-0F223402066E}" presName="parentText" presStyleLbl="node1" presStyleIdx="1" presStyleCnt="2">
        <dgm:presLayoutVars>
          <dgm:chMax val="0"/>
          <dgm:bulletEnabled val="1"/>
        </dgm:presLayoutVars>
      </dgm:prSet>
      <dgm:spPr/>
    </dgm:pt>
    <dgm:pt modelId="{00FBF154-663A-49D1-BC6E-5A81F86E17D9}" type="pres">
      <dgm:prSet presAssocID="{8A5B5183-B82D-4F95-84A7-0F223402066E}" presName="negativeSpace" presStyleCnt="0"/>
      <dgm:spPr/>
    </dgm:pt>
    <dgm:pt modelId="{3072F165-7A76-46AC-BCC0-0FC97CA5F9F5}" type="pres">
      <dgm:prSet presAssocID="{8A5B5183-B82D-4F95-84A7-0F223402066E}" presName="childText" presStyleLbl="conFgAcc1" presStyleIdx="1" presStyleCnt="2">
        <dgm:presLayoutVars>
          <dgm:bulletEnabled val="1"/>
        </dgm:presLayoutVars>
      </dgm:prSet>
      <dgm:spPr/>
    </dgm:pt>
  </dgm:ptLst>
  <dgm:cxnLst>
    <dgm:cxn modelId="{CC49713B-81F0-4D49-8335-BF74EF9575A9}" type="presOf" srcId="{C301BCD6-3F1B-4C9C-800D-CE5CBA0188D2}" destId="{41788D26-F979-4FB7-8A96-4711D82825B8}" srcOrd="1" destOrd="0" presId="urn:microsoft.com/office/officeart/2005/8/layout/list1"/>
    <dgm:cxn modelId="{8E7B7D98-7105-4F99-B0A6-2A1C53DBAED1}" type="presOf" srcId="{8A5B5183-B82D-4F95-84A7-0F223402066E}" destId="{C238DCB9-6EBC-413B-9D6D-EC93B6F5DDFF}" srcOrd="0" destOrd="0" presId="urn:microsoft.com/office/officeart/2005/8/layout/list1"/>
    <dgm:cxn modelId="{523BE8AC-2306-437D-936B-8AD225ED821A}" type="presOf" srcId="{C301BCD6-3F1B-4C9C-800D-CE5CBA0188D2}" destId="{77F3D1F0-EBBB-48B7-B04C-56372B956B6C}" srcOrd="0" destOrd="0" presId="urn:microsoft.com/office/officeart/2005/8/layout/list1"/>
    <dgm:cxn modelId="{7292CFB2-88FD-4C0F-B647-EC1F873E8C02}" type="presOf" srcId="{293CF4F5-3101-49E6-9303-E9DD7296C65D}" destId="{42C73C4A-F159-4BCB-A072-016D19C6E2B5}" srcOrd="0" destOrd="0" presId="urn:microsoft.com/office/officeart/2005/8/layout/list1"/>
    <dgm:cxn modelId="{2166F6B3-E217-4437-B325-B8BA520696B0}" srcId="{293CF4F5-3101-49E6-9303-E9DD7296C65D}" destId="{8A5B5183-B82D-4F95-84A7-0F223402066E}" srcOrd="1" destOrd="0" parTransId="{3C446E62-0F12-4B57-895F-6C47306C1DC1}" sibTransId="{21AEA954-F48A-4B44-80BF-2C09A5948257}"/>
    <dgm:cxn modelId="{8648C9E3-F04D-43B5-B7C2-C5633E0324F0}" type="presOf" srcId="{8A5B5183-B82D-4F95-84A7-0F223402066E}" destId="{F367B3BE-A2DF-4CEA-8C18-99C09218A893}" srcOrd="1" destOrd="0" presId="urn:microsoft.com/office/officeart/2005/8/layout/list1"/>
    <dgm:cxn modelId="{B535B5F2-0D6A-421E-BFCB-673C3560E397}" srcId="{293CF4F5-3101-49E6-9303-E9DD7296C65D}" destId="{C301BCD6-3F1B-4C9C-800D-CE5CBA0188D2}" srcOrd="0" destOrd="0" parTransId="{8F194872-EA8A-420F-BAD5-93D3D974D2CC}" sibTransId="{CBA69BCC-ACCA-44EF-AB05-16894BE20C98}"/>
    <dgm:cxn modelId="{6D4C003B-FA42-4A18-9362-1CC5C2F820D9}" type="presParOf" srcId="{42C73C4A-F159-4BCB-A072-016D19C6E2B5}" destId="{E336CA13-8985-45BE-84B4-56919F1E4296}" srcOrd="0" destOrd="0" presId="urn:microsoft.com/office/officeart/2005/8/layout/list1"/>
    <dgm:cxn modelId="{4A44408E-4300-4CD8-A36D-AC978F8166B1}" type="presParOf" srcId="{E336CA13-8985-45BE-84B4-56919F1E4296}" destId="{77F3D1F0-EBBB-48B7-B04C-56372B956B6C}" srcOrd="0" destOrd="0" presId="urn:microsoft.com/office/officeart/2005/8/layout/list1"/>
    <dgm:cxn modelId="{C9AD1079-E1FC-421A-8028-9E784163538A}" type="presParOf" srcId="{E336CA13-8985-45BE-84B4-56919F1E4296}" destId="{41788D26-F979-4FB7-8A96-4711D82825B8}" srcOrd="1" destOrd="0" presId="urn:microsoft.com/office/officeart/2005/8/layout/list1"/>
    <dgm:cxn modelId="{C6CD703A-CA58-45AE-96B6-0B161EC2832D}" type="presParOf" srcId="{42C73C4A-F159-4BCB-A072-016D19C6E2B5}" destId="{446021F4-CA10-46E5-8E3F-26753D3D3985}" srcOrd="1" destOrd="0" presId="urn:microsoft.com/office/officeart/2005/8/layout/list1"/>
    <dgm:cxn modelId="{5463E5F0-2CCA-4CD8-A901-E71015E5A172}" type="presParOf" srcId="{42C73C4A-F159-4BCB-A072-016D19C6E2B5}" destId="{2F355ABF-AFD4-4429-AC0C-B179A1BF75DA}" srcOrd="2" destOrd="0" presId="urn:microsoft.com/office/officeart/2005/8/layout/list1"/>
    <dgm:cxn modelId="{AA1444D2-C983-4FA6-8288-D5932E10D59B}" type="presParOf" srcId="{42C73C4A-F159-4BCB-A072-016D19C6E2B5}" destId="{A1FE5214-89D9-427A-8B5A-BF786C96D895}" srcOrd="3" destOrd="0" presId="urn:microsoft.com/office/officeart/2005/8/layout/list1"/>
    <dgm:cxn modelId="{AB78CAFB-E031-42CA-8B34-E372E6DE04A2}" type="presParOf" srcId="{42C73C4A-F159-4BCB-A072-016D19C6E2B5}" destId="{142A6A81-5624-4ACE-9A3D-B3AFF9382A09}" srcOrd="4" destOrd="0" presId="urn:microsoft.com/office/officeart/2005/8/layout/list1"/>
    <dgm:cxn modelId="{91A936AE-FC90-4ACE-81F2-581424DA4CE0}" type="presParOf" srcId="{142A6A81-5624-4ACE-9A3D-B3AFF9382A09}" destId="{C238DCB9-6EBC-413B-9D6D-EC93B6F5DDFF}" srcOrd="0" destOrd="0" presId="urn:microsoft.com/office/officeart/2005/8/layout/list1"/>
    <dgm:cxn modelId="{10CEC755-C05C-4C06-9EEA-F6812491092C}" type="presParOf" srcId="{142A6A81-5624-4ACE-9A3D-B3AFF9382A09}" destId="{F367B3BE-A2DF-4CEA-8C18-99C09218A893}" srcOrd="1" destOrd="0" presId="urn:microsoft.com/office/officeart/2005/8/layout/list1"/>
    <dgm:cxn modelId="{2FB5494E-9478-4442-8135-A123C91068E7}" type="presParOf" srcId="{42C73C4A-F159-4BCB-A072-016D19C6E2B5}" destId="{00FBF154-663A-49D1-BC6E-5A81F86E17D9}" srcOrd="5" destOrd="0" presId="urn:microsoft.com/office/officeart/2005/8/layout/list1"/>
    <dgm:cxn modelId="{4EAAF4BA-38D6-49D6-B89F-96B2513C71F2}" type="presParOf" srcId="{42C73C4A-F159-4BCB-A072-016D19C6E2B5}" destId="{3072F165-7A76-46AC-BCC0-0FC97CA5F9F5}" srcOrd="6" destOrd="0" presId="urn:microsoft.com/office/officeart/2005/8/layout/list1"/>
  </dgm:cxnLst>
  <dgm:bg/>
  <dgm:whole>
    <a:ln w="19050">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5D5085E-9A19-4AAD-9799-233066D76354}" type="doc">
      <dgm:prSet loTypeId="urn:microsoft.com/office/officeart/2009/3/layout/PlusandMinus" loCatId="relationship" qsTypeId="urn:microsoft.com/office/officeart/2005/8/quickstyle/simple1" qsCatId="simple" csTypeId="urn:microsoft.com/office/officeart/2005/8/colors/colorful1#7" csCatId="colorful" phldr="1"/>
      <dgm:spPr/>
      <dgm:t>
        <a:bodyPr/>
        <a:lstStyle/>
        <a:p>
          <a:endParaRPr lang="zh-CN" altLang="en-US"/>
        </a:p>
      </dgm:t>
    </dgm:pt>
    <dgm:pt modelId="{523B5A40-6C88-4E7B-8370-BC3BAD908198}">
      <dgm:prSet phldrT="[文本]" custT="1">
        <dgm:style>
          <a:lnRef idx="1">
            <a:schemeClr val="accent1"/>
          </a:lnRef>
          <a:fillRef idx="2">
            <a:schemeClr val="accent1"/>
          </a:fillRef>
          <a:effectRef idx="1">
            <a:schemeClr val="accent1"/>
          </a:effectRef>
          <a:fontRef idx="minor">
            <a:schemeClr val="dk1"/>
          </a:fontRef>
        </dgm:style>
      </dgm:prSet>
      <dgm:spPr>
        <a:solidFill>
          <a:schemeClr val="accent1">
            <a:lumMod val="20000"/>
            <a:lumOff val="80000"/>
          </a:schemeClr>
        </a:solidFill>
        <a:effectLst/>
      </dgm:spPr>
      <dgm:t>
        <a:bodyPr/>
        <a:lstStyle/>
        <a:p>
          <a:pPr>
            <a:spcAft>
              <a:spcPts val="0"/>
            </a:spcAft>
          </a:pPr>
          <a:r>
            <a:rPr lang="zh-CN" altLang="en-US" sz="2000" b="1" dirty="0">
              <a:solidFill>
                <a:srgbClr val="1C1C1C"/>
              </a:solidFill>
              <a:latin typeface="微软雅黑" panose="020B0503020204020204" pitchFamily="34" charset="-122"/>
              <a:ea typeface="微软雅黑" panose="020B0503020204020204" pitchFamily="34" charset="-122"/>
            </a:rPr>
            <a:t>各层之间是独立的；</a:t>
          </a:r>
        </a:p>
        <a:p>
          <a:pPr>
            <a:spcAft>
              <a:spcPts val="0"/>
            </a:spcAft>
          </a:pPr>
          <a:r>
            <a:rPr lang="zh-CN" altLang="en-US" sz="2000" b="1" dirty="0">
              <a:solidFill>
                <a:srgbClr val="1C1C1C"/>
              </a:solidFill>
              <a:latin typeface="微软雅黑" panose="020B0503020204020204" pitchFamily="34" charset="-122"/>
              <a:ea typeface="微软雅黑" panose="020B0503020204020204" pitchFamily="34" charset="-122"/>
            </a:rPr>
            <a:t>灵活性好；</a:t>
          </a:r>
        </a:p>
        <a:p>
          <a:pPr>
            <a:spcAft>
              <a:spcPts val="0"/>
            </a:spcAft>
          </a:pPr>
          <a:r>
            <a:rPr lang="zh-CN" altLang="en-US" sz="2000" b="1" dirty="0">
              <a:solidFill>
                <a:srgbClr val="1C1C1C"/>
              </a:solidFill>
              <a:latin typeface="微软雅黑" panose="020B0503020204020204" pitchFamily="34" charset="-122"/>
              <a:ea typeface="微软雅黑" panose="020B0503020204020204" pitchFamily="34" charset="-122"/>
            </a:rPr>
            <a:t>结构上可分割开；</a:t>
          </a:r>
        </a:p>
        <a:p>
          <a:pPr>
            <a:spcAft>
              <a:spcPts val="0"/>
            </a:spcAft>
          </a:pPr>
          <a:r>
            <a:rPr lang="zh-CN" altLang="en-US" sz="2000" b="1" dirty="0">
              <a:solidFill>
                <a:srgbClr val="1C1C1C"/>
              </a:solidFill>
              <a:latin typeface="微软雅黑" panose="020B0503020204020204" pitchFamily="34" charset="-122"/>
              <a:ea typeface="微软雅黑" panose="020B0503020204020204" pitchFamily="34" charset="-122"/>
            </a:rPr>
            <a:t>易于实现和维护；</a:t>
          </a:r>
        </a:p>
        <a:p>
          <a:pPr>
            <a:spcAft>
              <a:spcPts val="0"/>
            </a:spcAft>
          </a:pPr>
          <a:r>
            <a:rPr lang="zh-CN" altLang="en-US" sz="2000" b="1" dirty="0">
              <a:solidFill>
                <a:srgbClr val="1C1C1C"/>
              </a:solidFill>
              <a:latin typeface="微软雅黑" panose="020B0503020204020204" pitchFamily="34" charset="-122"/>
              <a:ea typeface="微软雅黑" panose="020B0503020204020204" pitchFamily="34" charset="-122"/>
            </a:rPr>
            <a:t>能促进标准化工作。</a:t>
          </a:r>
        </a:p>
      </dgm:t>
    </dgm:pt>
    <dgm:pt modelId="{4A6FE152-9E61-4CEC-9BC4-79E3A424C0D2}" type="parTrans" cxnId="{BFA2CA4B-6F60-4BAC-85D0-D17D13261D45}">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2A612B14-1FE9-4940-AD60-58D8C13C2F37}" type="sibTrans" cxnId="{BFA2CA4B-6F60-4BAC-85D0-D17D13261D45}">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906CC4F9-16E2-4572-BF0F-2D71D193110F}">
      <dgm:prSet phldrT="[文本]" custT="1">
        <dgm:style>
          <a:lnRef idx="0">
            <a:schemeClr val="accent3"/>
          </a:lnRef>
          <a:fillRef idx="3">
            <a:schemeClr val="accent3"/>
          </a:fillRef>
          <a:effectRef idx="3">
            <a:schemeClr val="accent3"/>
          </a:effectRef>
          <a:fontRef idx="minor">
            <a:schemeClr val="lt1"/>
          </a:fontRef>
        </dgm:style>
      </dgm:prSet>
      <dgm:spPr>
        <a:solidFill>
          <a:srgbClr val="EAC9C8"/>
        </a:solidFill>
        <a:effectLst/>
        <a:scene3d>
          <a:camera prst="orthographicFront">
            <a:rot lat="0" lon="0" rev="0"/>
          </a:camera>
          <a:lightRig rig="threePt" dir="t">
            <a:rot lat="0" lon="0" rev="1200000"/>
          </a:lightRig>
        </a:scene3d>
        <a:sp3d/>
      </dgm:spPr>
      <dgm:t>
        <a:bodyPr/>
        <a:lstStyle/>
        <a:p>
          <a:pPr>
            <a:spcAft>
              <a:spcPts val="0"/>
            </a:spcAft>
          </a:pPr>
          <a:r>
            <a:rPr lang="zh-CN" altLang="en-US" sz="2000" b="1" dirty="0">
              <a:solidFill>
                <a:srgbClr val="1C1C1C"/>
              </a:solidFill>
              <a:latin typeface="微软雅黑" panose="020B0503020204020204" pitchFamily="34" charset="-122"/>
              <a:ea typeface="微软雅黑" panose="020B0503020204020204" pitchFamily="34" charset="-122"/>
            </a:rPr>
            <a:t>有些功能会重复出现，因而产生了额外开销。</a:t>
          </a:r>
          <a:endParaRPr lang="en-US" altLang="zh-CN" sz="2000" b="1" dirty="0">
            <a:solidFill>
              <a:srgbClr val="1C1C1C"/>
            </a:solidFill>
            <a:latin typeface="微软雅黑" panose="020B0503020204020204" pitchFamily="34" charset="-122"/>
            <a:ea typeface="微软雅黑" panose="020B0503020204020204" pitchFamily="34" charset="-122"/>
          </a:endParaRPr>
        </a:p>
      </dgm:t>
    </dgm:pt>
    <dgm:pt modelId="{75873D7D-8229-4A50-B8B3-9C809F5F9F2A}" type="parTrans" cxnId="{52A72C25-C9F8-4E42-AFAE-C29F4D9B1539}">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D297ADB0-BFEE-4AB3-8D8E-293AD20CC74C}" type="sibTrans" cxnId="{52A72C25-C9F8-4E42-AFAE-C29F4D9B1539}">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FB7A98D8-A946-4532-B8CF-383D1065D29C}" type="pres">
      <dgm:prSet presAssocID="{85D5085E-9A19-4AAD-9799-233066D76354}" presName="Name0" presStyleCnt="0">
        <dgm:presLayoutVars>
          <dgm:chMax val="2"/>
          <dgm:chPref val="2"/>
          <dgm:dir/>
          <dgm:animOne/>
          <dgm:resizeHandles val="exact"/>
        </dgm:presLayoutVars>
      </dgm:prSet>
      <dgm:spPr/>
    </dgm:pt>
    <dgm:pt modelId="{A6333D2C-A9D6-4FB9-868E-7A2772597538}" type="pres">
      <dgm:prSet presAssocID="{85D5085E-9A19-4AAD-9799-233066D76354}" presName="Background" presStyleLbl="bgImgPlace1" presStyleIdx="0" presStyleCnt="1" custScaleX="150969"/>
      <dgm:spPr>
        <a:solidFill>
          <a:schemeClr val="accent2">
            <a:lumMod val="60000"/>
            <a:lumOff val="40000"/>
          </a:schemeClr>
        </a:solidFill>
      </dgm:spPr>
    </dgm:pt>
    <dgm:pt modelId="{9F411F94-BA29-40FB-AB99-7CD7DB1CFA05}" type="pres">
      <dgm:prSet presAssocID="{85D5085E-9A19-4AAD-9799-233066D76354}" presName="ParentText1" presStyleLbl="revTx" presStyleIdx="0" presStyleCnt="2" custScaleX="122941" custLinFactNeighborX="-19358" custLinFactNeighborY="-2168">
        <dgm:presLayoutVars>
          <dgm:chMax val="0"/>
          <dgm:chPref val="0"/>
          <dgm:bulletEnabled val="1"/>
        </dgm:presLayoutVars>
      </dgm:prSet>
      <dgm:spPr/>
    </dgm:pt>
    <dgm:pt modelId="{CB7DDDF6-2C8B-4B30-A06C-1EA5DB141FBA}" type="pres">
      <dgm:prSet presAssocID="{85D5085E-9A19-4AAD-9799-233066D76354}" presName="ParentText2" presStyleLbl="revTx" presStyleIdx="1" presStyleCnt="2" custScaleX="124196" custLinFactNeighborX="20121" custLinFactNeighborY="-2285">
        <dgm:presLayoutVars>
          <dgm:chMax val="0"/>
          <dgm:chPref val="0"/>
          <dgm:bulletEnabled val="1"/>
        </dgm:presLayoutVars>
      </dgm:prSet>
      <dgm:spPr/>
    </dgm:pt>
    <dgm:pt modelId="{DF706164-FCCA-4F26-8B31-EABB82ABC165}" type="pres">
      <dgm:prSet presAssocID="{85D5085E-9A19-4AAD-9799-233066D76354}" presName="Plus" presStyleLbl="alignNode1" presStyleIdx="0" presStyleCnt="2" custLinFactX="-23859" custLinFactNeighborX="-100000"/>
      <dgm:spPr>
        <a:solidFill>
          <a:srgbClr val="990033"/>
        </a:solidFill>
        <a:ln>
          <a:solidFill>
            <a:srgbClr val="990033"/>
          </a:solidFill>
        </a:ln>
      </dgm:spPr>
    </dgm:pt>
    <dgm:pt modelId="{93B3F9F7-5DFA-451D-8AF0-C886EF2184F0}" type="pres">
      <dgm:prSet presAssocID="{85D5085E-9A19-4AAD-9799-233066D76354}" presName="Minus" presStyleLbl="alignNode1" presStyleIdx="1" presStyleCnt="2" custLinFactX="55058" custLinFactNeighborX="100000" custLinFactNeighborY="-7605"/>
      <dgm:spPr>
        <a:solidFill>
          <a:srgbClr val="000099"/>
        </a:solidFill>
        <a:ln>
          <a:noFill/>
        </a:ln>
      </dgm:spPr>
    </dgm:pt>
    <dgm:pt modelId="{5CF821AC-F873-42D9-B901-FF50109FC337}" type="pres">
      <dgm:prSet presAssocID="{85D5085E-9A19-4AAD-9799-233066D76354}" presName="Divider" presStyleLbl="parChTrans1D1" presStyleIdx="0" presStyleCnt="1"/>
      <dgm:spPr>
        <a:ln>
          <a:solidFill>
            <a:srgbClr val="000099"/>
          </a:solidFill>
        </a:ln>
      </dgm:spPr>
    </dgm:pt>
  </dgm:ptLst>
  <dgm:cxnLst>
    <dgm:cxn modelId="{52A72C25-C9F8-4E42-AFAE-C29F4D9B1539}" srcId="{85D5085E-9A19-4AAD-9799-233066D76354}" destId="{906CC4F9-16E2-4572-BF0F-2D71D193110F}" srcOrd="1" destOrd="0" parTransId="{75873D7D-8229-4A50-B8B3-9C809F5F9F2A}" sibTransId="{D297ADB0-BFEE-4AB3-8D8E-293AD20CC74C}"/>
    <dgm:cxn modelId="{F2DF5447-B0FA-430C-BC62-E5141CAA557B}" type="presOf" srcId="{523B5A40-6C88-4E7B-8370-BC3BAD908198}" destId="{9F411F94-BA29-40FB-AB99-7CD7DB1CFA05}" srcOrd="0" destOrd="0" presId="urn:microsoft.com/office/officeart/2009/3/layout/PlusandMinus"/>
    <dgm:cxn modelId="{BFA2CA4B-6F60-4BAC-85D0-D17D13261D45}" srcId="{85D5085E-9A19-4AAD-9799-233066D76354}" destId="{523B5A40-6C88-4E7B-8370-BC3BAD908198}" srcOrd="0" destOrd="0" parTransId="{4A6FE152-9E61-4CEC-9BC4-79E3A424C0D2}" sibTransId="{2A612B14-1FE9-4940-AD60-58D8C13C2F37}"/>
    <dgm:cxn modelId="{ECA96CB8-823C-4F26-99BC-5D9803DA1F71}" type="presOf" srcId="{906CC4F9-16E2-4572-BF0F-2D71D193110F}" destId="{CB7DDDF6-2C8B-4B30-A06C-1EA5DB141FBA}" srcOrd="0" destOrd="0" presId="urn:microsoft.com/office/officeart/2009/3/layout/PlusandMinus"/>
    <dgm:cxn modelId="{04E4ADF8-4EA9-45A9-BCA9-47C5C762E7EC}" type="presOf" srcId="{85D5085E-9A19-4AAD-9799-233066D76354}" destId="{FB7A98D8-A946-4532-B8CF-383D1065D29C}" srcOrd="0" destOrd="0" presId="urn:microsoft.com/office/officeart/2009/3/layout/PlusandMinus"/>
    <dgm:cxn modelId="{C0ED0E3B-6D0A-4E68-A238-35969E1D1460}" type="presParOf" srcId="{FB7A98D8-A946-4532-B8CF-383D1065D29C}" destId="{A6333D2C-A9D6-4FB9-868E-7A2772597538}" srcOrd="0" destOrd="0" presId="urn:microsoft.com/office/officeart/2009/3/layout/PlusandMinus"/>
    <dgm:cxn modelId="{CA1048D4-7752-4EC9-8E27-BD7519A39FCC}" type="presParOf" srcId="{FB7A98D8-A946-4532-B8CF-383D1065D29C}" destId="{9F411F94-BA29-40FB-AB99-7CD7DB1CFA05}" srcOrd="1" destOrd="0" presId="urn:microsoft.com/office/officeart/2009/3/layout/PlusandMinus"/>
    <dgm:cxn modelId="{F0297482-CE8D-4996-971B-8D0370F7097F}" type="presParOf" srcId="{FB7A98D8-A946-4532-B8CF-383D1065D29C}" destId="{CB7DDDF6-2C8B-4B30-A06C-1EA5DB141FBA}" srcOrd="2" destOrd="0" presId="urn:microsoft.com/office/officeart/2009/3/layout/PlusandMinus"/>
    <dgm:cxn modelId="{B40FC1F5-7345-404A-BE54-874A0840B25C}" type="presParOf" srcId="{FB7A98D8-A946-4532-B8CF-383D1065D29C}" destId="{DF706164-FCCA-4F26-8B31-EABB82ABC165}" srcOrd="3" destOrd="0" presId="urn:microsoft.com/office/officeart/2009/3/layout/PlusandMinus"/>
    <dgm:cxn modelId="{A4A76A30-CCE1-4E5A-8DE0-8C49B4AFD2F4}" type="presParOf" srcId="{FB7A98D8-A946-4532-B8CF-383D1065D29C}" destId="{93B3F9F7-5DFA-451D-8AF0-C886EF2184F0}" srcOrd="4" destOrd="0" presId="urn:microsoft.com/office/officeart/2009/3/layout/PlusandMinus"/>
    <dgm:cxn modelId="{A47D1BD9-2B1A-4F4E-B359-AA0FDA527083}" type="presParOf" srcId="{FB7A98D8-A946-4532-B8CF-383D1065D29C}" destId="{5CF821AC-F873-42D9-B901-FF50109FC337}" srcOrd="5" destOrd="0" presId="urn:microsoft.com/office/officeart/2009/3/layout/PlusandMinu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994F04D-6077-4FB2-937D-03324B9DAB34}" type="doc">
      <dgm:prSet loTypeId="urn:microsoft.com/office/officeart/2005/8/layout/hierarchy3" loCatId="relationship" qsTypeId="urn:microsoft.com/office/officeart/2005/8/quickstyle/simple3" qsCatId="simple" csTypeId="urn:microsoft.com/office/officeart/2005/8/colors/colorful1#8" csCatId="colorful" phldr="1"/>
      <dgm:spPr/>
      <dgm:t>
        <a:bodyPr/>
        <a:lstStyle/>
        <a:p>
          <a:endParaRPr lang="zh-CN" altLang="en-US"/>
        </a:p>
      </dgm:t>
    </dgm:pt>
    <dgm:pt modelId="{0DA5C5DE-6D17-4EDE-B920-CE5FB3D41ABA}">
      <dgm:prSet phldrT="[文本]" custT="1"/>
      <dgm:spPr/>
      <dgm:t>
        <a:bodyPr/>
        <a:lstStyle/>
        <a:p>
          <a:r>
            <a:rPr lang="zh-CN" altLang="en-US" sz="3600" b="1" dirty="0">
              <a:solidFill>
                <a:srgbClr val="1C1C1C"/>
              </a:solidFill>
              <a:latin typeface="微软雅黑" panose="020B0503020204020204" pitchFamily="34" charset="-122"/>
              <a:ea typeface="微软雅黑" panose="020B0503020204020204" pitchFamily="34" charset="-122"/>
            </a:rPr>
            <a:t>协议</a:t>
          </a:r>
        </a:p>
      </dgm:t>
    </dgm:pt>
    <dgm:pt modelId="{28418661-558A-435A-8A4F-56BB2E6D2A79}" type="parTrans" cxnId="{3F2313E1-88F4-4D75-80DD-D53E7FA40098}">
      <dgm:prSet/>
      <dgm:spPr/>
      <dgm:t>
        <a:bodyPr/>
        <a:lstStyle/>
        <a:p>
          <a:endParaRPr lang="zh-CN" altLang="en-US" sz="3600" b="1">
            <a:latin typeface="微软雅黑" panose="020B0503020204020204" pitchFamily="34" charset="-122"/>
            <a:ea typeface="微软雅黑" panose="020B0503020204020204" pitchFamily="34" charset="-122"/>
          </a:endParaRPr>
        </a:p>
      </dgm:t>
    </dgm:pt>
    <dgm:pt modelId="{3B7799A1-52B3-4216-A827-D62622C7BECB}" type="sibTrans" cxnId="{3F2313E1-88F4-4D75-80DD-D53E7FA40098}">
      <dgm:prSet/>
      <dgm:spPr/>
      <dgm:t>
        <a:bodyPr/>
        <a:lstStyle/>
        <a:p>
          <a:endParaRPr lang="zh-CN" altLang="en-US" sz="3600" b="1">
            <a:latin typeface="微软雅黑" panose="020B0503020204020204" pitchFamily="34" charset="-122"/>
            <a:ea typeface="微软雅黑" panose="020B0503020204020204" pitchFamily="34" charset="-122"/>
          </a:endParaRPr>
        </a:p>
      </dgm:t>
    </dgm:pt>
    <dgm:pt modelId="{85ACDDF9-B7B9-4AE3-AEFD-342A1ED3FDD3}">
      <dgm:prSet phldrT="[文本]" custT="1"/>
      <dgm:spPr/>
      <dgm:t>
        <a:bodyPr/>
        <a:lstStyle/>
        <a:p>
          <a:pPr algn="l"/>
          <a:r>
            <a:rPr lang="zh-CN" altLang="en-US" sz="2400" b="1" dirty="0">
              <a:solidFill>
                <a:srgbClr val="1C1C1C"/>
              </a:solidFill>
              <a:latin typeface="微软雅黑" panose="020B0503020204020204" pitchFamily="34" charset="-122"/>
              <a:ea typeface="微软雅黑" panose="020B0503020204020204" pitchFamily="34" charset="-122"/>
            </a:rPr>
            <a:t>其实现保证了能够向上一层提供服务</a:t>
          </a:r>
        </a:p>
      </dgm:t>
    </dgm:pt>
    <dgm:pt modelId="{50644C00-718E-45C3-8ABB-FFE825DC5B7F}" type="parTrans" cxnId="{E2F31064-17B6-4A9F-90F0-643AB7AC015D}">
      <dgm:prSet/>
      <dgm:spPr/>
      <dgm:t>
        <a:bodyPr/>
        <a:lstStyle/>
        <a:p>
          <a:endParaRPr lang="zh-CN" altLang="en-US" sz="3600" b="1">
            <a:latin typeface="微软雅黑" panose="020B0503020204020204" pitchFamily="34" charset="-122"/>
            <a:ea typeface="微软雅黑" panose="020B0503020204020204" pitchFamily="34" charset="-122"/>
          </a:endParaRPr>
        </a:p>
      </dgm:t>
    </dgm:pt>
    <dgm:pt modelId="{EE9E075A-BD56-47AA-9D15-0D4E098D5773}" type="sibTrans" cxnId="{E2F31064-17B6-4A9F-90F0-643AB7AC015D}">
      <dgm:prSet/>
      <dgm:spPr/>
      <dgm:t>
        <a:bodyPr/>
        <a:lstStyle/>
        <a:p>
          <a:endParaRPr lang="zh-CN" altLang="en-US" sz="3600" b="1">
            <a:latin typeface="微软雅黑" panose="020B0503020204020204" pitchFamily="34" charset="-122"/>
            <a:ea typeface="微软雅黑" panose="020B0503020204020204" pitchFamily="34" charset="-122"/>
          </a:endParaRPr>
        </a:p>
      </dgm:t>
    </dgm:pt>
    <dgm:pt modelId="{5E148EBF-2EB5-487C-A84A-08998CD76BB7}">
      <dgm:prSet phldrT="[文本]" custT="1"/>
      <dgm:spPr/>
      <dgm:t>
        <a:bodyPr/>
        <a:lstStyle/>
        <a:p>
          <a:pPr algn="l"/>
          <a:r>
            <a:rPr lang="zh-CN" altLang="en-US" sz="2400" b="1" dirty="0">
              <a:solidFill>
                <a:srgbClr val="1C1C1C"/>
              </a:solidFill>
              <a:latin typeface="微软雅黑" panose="020B0503020204020204" pitchFamily="34" charset="-122"/>
              <a:ea typeface="微软雅黑" panose="020B0503020204020204" pitchFamily="34" charset="-122"/>
            </a:rPr>
            <a:t>是“水平的”</a:t>
          </a:r>
        </a:p>
      </dgm:t>
    </dgm:pt>
    <dgm:pt modelId="{21295D08-392E-4BE1-9B14-3F97120CA18B}" type="parTrans" cxnId="{4C25B78B-B570-4056-98CA-440F138F90E1}">
      <dgm:prSet/>
      <dgm:spPr/>
      <dgm:t>
        <a:bodyPr/>
        <a:lstStyle/>
        <a:p>
          <a:endParaRPr lang="zh-CN" altLang="en-US" sz="3600" b="1">
            <a:latin typeface="微软雅黑" panose="020B0503020204020204" pitchFamily="34" charset="-122"/>
            <a:ea typeface="微软雅黑" panose="020B0503020204020204" pitchFamily="34" charset="-122"/>
          </a:endParaRPr>
        </a:p>
      </dgm:t>
    </dgm:pt>
    <dgm:pt modelId="{76AFDFB6-ED54-46D5-B15F-407D349B5792}" type="sibTrans" cxnId="{4C25B78B-B570-4056-98CA-440F138F90E1}">
      <dgm:prSet/>
      <dgm:spPr/>
      <dgm:t>
        <a:bodyPr/>
        <a:lstStyle/>
        <a:p>
          <a:endParaRPr lang="zh-CN" altLang="en-US" sz="3600" b="1">
            <a:latin typeface="微软雅黑" panose="020B0503020204020204" pitchFamily="34" charset="-122"/>
            <a:ea typeface="微软雅黑" panose="020B0503020204020204" pitchFamily="34" charset="-122"/>
          </a:endParaRPr>
        </a:p>
      </dgm:t>
    </dgm:pt>
    <dgm:pt modelId="{D4E06A52-91F5-4177-AA54-D298036A0598}">
      <dgm:prSet phldrT="[文本]" custT="1"/>
      <dgm:spPr/>
      <dgm:t>
        <a:bodyPr/>
        <a:lstStyle/>
        <a:p>
          <a:pPr algn="l"/>
          <a:r>
            <a:rPr lang="zh-CN" altLang="en-US" sz="2400" b="1" dirty="0">
              <a:solidFill>
                <a:srgbClr val="1C1C1C"/>
              </a:solidFill>
              <a:latin typeface="微软雅黑" panose="020B0503020204020204" pitchFamily="34" charset="-122"/>
              <a:ea typeface="微软雅黑" panose="020B0503020204020204" pitchFamily="34" charset="-122"/>
            </a:rPr>
            <a:t>上层使用</a:t>
          </a:r>
          <a:r>
            <a:rPr lang="zh-CN" altLang="en-US" sz="2400" b="1" dirty="0">
              <a:solidFill>
                <a:srgbClr val="C00000"/>
              </a:solidFill>
              <a:latin typeface="微软雅黑" panose="020B0503020204020204" pitchFamily="34" charset="-122"/>
              <a:ea typeface="微软雅黑" panose="020B0503020204020204" pitchFamily="34" charset="-122"/>
            </a:rPr>
            <a:t>服务原语</a:t>
          </a:r>
          <a:r>
            <a:rPr lang="zh-CN" altLang="en-US" sz="2400" b="1" dirty="0">
              <a:solidFill>
                <a:srgbClr val="1C1C1C"/>
              </a:solidFill>
              <a:latin typeface="微软雅黑" panose="020B0503020204020204" pitchFamily="34" charset="-122"/>
              <a:ea typeface="微软雅黑" panose="020B0503020204020204" pitchFamily="34" charset="-122"/>
            </a:rPr>
            <a:t>获得下层所提供的服务。</a:t>
          </a:r>
        </a:p>
      </dgm:t>
    </dgm:pt>
    <dgm:pt modelId="{730A02EE-39C4-4F26-9573-658C50E91867}" type="parTrans" cxnId="{B342A0AB-0F65-4C75-907F-2694EA5299EC}">
      <dgm:prSet/>
      <dgm:spPr/>
      <dgm:t>
        <a:bodyPr/>
        <a:lstStyle/>
        <a:p>
          <a:endParaRPr lang="zh-CN" altLang="en-US" sz="3600" b="1">
            <a:latin typeface="微软雅黑" panose="020B0503020204020204" pitchFamily="34" charset="-122"/>
            <a:ea typeface="微软雅黑" panose="020B0503020204020204" pitchFamily="34" charset="-122"/>
          </a:endParaRPr>
        </a:p>
      </dgm:t>
    </dgm:pt>
    <dgm:pt modelId="{8E8D6502-6A43-42CC-86CF-1ACBA7051209}" type="sibTrans" cxnId="{B342A0AB-0F65-4C75-907F-2694EA5299EC}">
      <dgm:prSet/>
      <dgm:spPr/>
      <dgm:t>
        <a:bodyPr/>
        <a:lstStyle/>
        <a:p>
          <a:endParaRPr lang="zh-CN" altLang="en-US" sz="3600" b="1">
            <a:latin typeface="微软雅黑" panose="020B0503020204020204" pitchFamily="34" charset="-122"/>
            <a:ea typeface="微软雅黑" panose="020B0503020204020204" pitchFamily="34" charset="-122"/>
          </a:endParaRPr>
        </a:p>
      </dgm:t>
    </dgm:pt>
    <dgm:pt modelId="{DD4BC036-F4FD-462C-907D-B7F6B229CCE6}">
      <dgm:prSet phldrT="[文本]" custT="1"/>
      <dgm:spPr>
        <a:ln>
          <a:solidFill>
            <a:srgbClr val="FFC000"/>
          </a:solidFill>
        </a:ln>
      </dgm:spPr>
      <dgm:t>
        <a:bodyPr/>
        <a:lstStyle/>
        <a:p>
          <a:pPr algn="l"/>
          <a:r>
            <a:rPr lang="zh-CN" altLang="en-US" sz="2400" b="1" dirty="0">
              <a:solidFill>
                <a:srgbClr val="1C1C1C"/>
              </a:solidFill>
              <a:latin typeface="微软雅黑" panose="020B0503020204020204" pitchFamily="34" charset="-122"/>
              <a:ea typeface="微软雅黑" panose="020B0503020204020204" pitchFamily="34" charset="-122"/>
            </a:rPr>
            <a:t>上层实体只能看见服务，无法看见下层的协议。</a:t>
          </a:r>
        </a:p>
      </dgm:t>
    </dgm:pt>
    <dgm:pt modelId="{85967721-5B7F-4D6B-ADDE-3DE6B93A85B9}" type="parTrans" cxnId="{E6AC0D9A-182A-4F10-BA90-83D5595123D1}">
      <dgm:prSet/>
      <dgm:spPr/>
      <dgm:t>
        <a:bodyPr/>
        <a:lstStyle/>
        <a:p>
          <a:endParaRPr lang="zh-CN" altLang="en-US" sz="3600" b="1">
            <a:latin typeface="微软雅黑" panose="020B0503020204020204" pitchFamily="34" charset="-122"/>
            <a:ea typeface="微软雅黑" panose="020B0503020204020204" pitchFamily="34" charset="-122"/>
          </a:endParaRPr>
        </a:p>
      </dgm:t>
    </dgm:pt>
    <dgm:pt modelId="{4DE26604-E6BC-447F-9C0B-6472723CCE81}" type="sibTrans" cxnId="{E6AC0D9A-182A-4F10-BA90-83D5595123D1}">
      <dgm:prSet/>
      <dgm:spPr/>
      <dgm:t>
        <a:bodyPr/>
        <a:lstStyle/>
        <a:p>
          <a:endParaRPr lang="zh-CN" altLang="en-US" sz="3600" b="1">
            <a:latin typeface="微软雅黑" panose="020B0503020204020204" pitchFamily="34" charset="-122"/>
            <a:ea typeface="微软雅黑" panose="020B0503020204020204" pitchFamily="34" charset="-122"/>
          </a:endParaRPr>
        </a:p>
      </dgm:t>
    </dgm:pt>
    <dgm:pt modelId="{FDE9353F-F89B-4F97-ADC5-22417B99EEF5}">
      <dgm:prSet phldrT="[文本]" custT="1">
        <dgm:style>
          <a:lnRef idx="1">
            <a:schemeClr val="accent1"/>
          </a:lnRef>
          <a:fillRef idx="2">
            <a:schemeClr val="accent1"/>
          </a:fillRef>
          <a:effectRef idx="1">
            <a:schemeClr val="accent1"/>
          </a:effectRef>
          <a:fontRef idx="minor">
            <a:schemeClr val="dk1"/>
          </a:fontRef>
        </dgm:style>
      </dgm:prSet>
      <dgm:spPr/>
      <dgm:t>
        <a:bodyPr/>
        <a:lstStyle/>
        <a:p>
          <a:r>
            <a:rPr lang="zh-CN" altLang="en-US" sz="3600" b="1" dirty="0">
              <a:solidFill>
                <a:srgbClr val="1C1C1C"/>
              </a:solidFill>
              <a:latin typeface="微软雅黑" panose="020B0503020204020204" pitchFamily="34" charset="-122"/>
              <a:ea typeface="微软雅黑" panose="020B0503020204020204" pitchFamily="34" charset="-122"/>
            </a:rPr>
            <a:t>服务</a:t>
          </a:r>
          <a:endParaRPr lang="zh-CN" altLang="en-US" sz="2400" b="1" dirty="0">
            <a:solidFill>
              <a:srgbClr val="1C1C1C"/>
            </a:solidFill>
            <a:latin typeface="微软雅黑" panose="020B0503020204020204" pitchFamily="34" charset="-122"/>
            <a:ea typeface="微软雅黑" panose="020B0503020204020204" pitchFamily="34" charset="-122"/>
          </a:endParaRPr>
        </a:p>
      </dgm:t>
    </dgm:pt>
    <dgm:pt modelId="{B2C123C1-4D4A-4AFA-AAC7-499F5F557CA3}" type="parTrans" cxnId="{98920D84-2D94-4AB0-A8BA-616CE05A6683}">
      <dgm:prSet/>
      <dgm:spPr/>
      <dgm:t>
        <a:bodyPr/>
        <a:lstStyle/>
        <a:p>
          <a:endParaRPr lang="zh-CN" altLang="en-US" sz="3600" b="1">
            <a:latin typeface="微软雅黑" panose="020B0503020204020204" pitchFamily="34" charset="-122"/>
            <a:ea typeface="微软雅黑" panose="020B0503020204020204" pitchFamily="34" charset="-122"/>
          </a:endParaRPr>
        </a:p>
      </dgm:t>
    </dgm:pt>
    <dgm:pt modelId="{F5F63407-A2E4-4341-BE61-AC23ED700CB0}" type="sibTrans" cxnId="{98920D84-2D94-4AB0-A8BA-616CE05A6683}">
      <dgm:prSet/>
      <dgm:spPr/>
      <dgm:t>
        <a:bodyPr/>
        <a:lstStyle/>
        <a:p>
          <a:endParaRPr lang="zh-CN" altLang="en-US" sz="3600" b="1">
            <a:latin typeface="微软雅黑" panose="020B0503020204020204" pitchFamily="34" charset="-122"/>
            <a:ea typeface="微软雅黑" panose="020B0503020204020204" pitchFamily="34" charset="-122"/>
          </a:endParaRPr>
        </a:p>
      </dgm:t>
    </dgm:pt>
    <dgm:pt modelId="{1621BA61-E464-4E81-97EC-EDA49E7881F8}">
      <dgm:prSet custT="1"/>
      <dgm:spPr>
        <a:ln>
          <a:solidFill>
            <a:schemeClr val="accent1"/>
          </a:solidFill>
        </a:ln>
      </dgm:spPr>
      <dgm:t>
        <a:bodyPr/>
        <a:lstStyle/>
        <a:p>
          <a:pPr algn="l"/>
          <a:r>
            <a:rPr lang="zh-CN" altLang="en-US" sz="2400" b="1" dirty="0">
              <a:solidFill>
                <a:srgbClr val="1C1C1C"/>
              </a:solidFill>
              <a:latin typeface="微软雅黑" panose="020B0503020204020204" pitchFamily="34" charset="-122"/>
              <a:ea typeface="微软雅黑" panose="020B0503020204020204" pitchFamily="34" charset="-122"/>
            </a:rPr>
            <a:t>下层协议对上层实体是透明的 </a:t>
          </a:r>
        </a:p>
      </dgm:t>
    </dgm:pt>
    <dgm:pt modelId="{51AD83D2-E860-474C-AB22-849ADFDF4DBE}" type="parTrans" cxnId="{30A3C7D7-737E-45E4-B2EB-EA198C32BC2B}">
      <dgm:prSet/>
      <dgm:spPr/>
      <dgm:t>
        <a:bodyPr/>
        <a:lstStyle/>
        <a:p>
          <a:endParaRPr lang="zh-CN" altLang="en-US" sz="3200"/>
        </a:p>
      </dgm:t>
    </dgm:pt>
    <dgm:pt modelId="{2E1B2228-FB84-45C7-9335-000068211608}" type="sibTrans" cxnId="{30A3C7D7-737E-45E4-B2EB-EA198C32BC2B}">
      <dgm:prSet/>
      <dgm:spPr/>
      <dgm:t>
        <a:bodyPr/>
        <a:lstStyle/>
        <a:p>
          <a:endParaRPr lang="zh-CN" altLang="en-US" sz="3200"/>
        </a:p>
      </dgm:t>
    </dgm:pt>
    <dgm:pt modelId="{796DC1B7-9303-4BF9-ADBA-2F3A2A3FBE6B}">
      <dgm:prSet custT="1"/>
      <dgm:spPr>
        <a:ln>
          <a:solidFill>
            <a:srgbClr val="D62A2E"/>
          </a:solidFill>
        </a:ln>
      </dgm:spPr>
      <dgm:t>
        <a:bodyPr/>
        <a:lstStyle/>
        <a:p>
          <a:pPr algn="l"/>
          <a:r>
            <a:rPr lang="zh-CN" altLang="en-US" sz="2400" b="1" dirty="0">
              <a:solidFill>
                <a:srgbClr val="1C1C1C"/>
              </a:solidFill>
              <a:latin typeface="微软雅黑" panose="020B0503020204020204" pitchFamily="34" charset="-122"/>
              <a:ea typeface="微软雅黑" panose="020B0503020204020204" pitchFamily="34" charset="-122"/>
            </a:rPr>
            <a:t>是“垂直的”</a:t>
          </a:r>
        </a:p>
      </dgm:t>
    </dgm:pt>
    <dgm:pt modelId="{81F2FDAA-970B-4BD0-9CE1-4DD499C666F7}" type="parTrans" cxnId="{EEB84225-CB6C-4BAC-B1AF-19A26231A51D}">
      <dgm:prSet/>
      <dgm:spPr/>
      <dgm:t>
        <a:bodyPr/>
        <a:lstStyle/>
        <a:p>
          <a:endParaRPr lang="zh-CN" altLang="en-US" sz="3200"/>
        </a:p>
      </dgm:t>
    </dgm:pt>
    <dgm:pt modelId="{5EDF14EE-9165-40CE-AECD-1659094E2CA3}" type="sibTrans" cxnId="{EEB84225-CB6C-4BAC-B1AF-19A26231A51D}">
      <dgm:prSet/>
      <dgm:spPr/>
      <dgm:t>
        <a:bodyPr/>
        <a:lstStyle/>
        <a:p>
          <a:endParaRPr lang="zh-CN" altLang="en-US" sz="3200"/>
        </a:p>
      </dgm:t>
    </dgm:pt>
    <dgm:pt modelId="{220E4BB7-E5A6-4374-B95C-9515D05C4860}" type="pres">
      <dgm:prSet presAssocID="{4994F04D-6077-4FB2-937D-03324B9DAB34}" presName="diagram" presStyleCnt="0">
        <dgm:presLayoutVars>
          <dgm:chPref val="1"/>
          <dgm:dir/>
          <dgm:animOne val="branch"/>
          <dgm:animLvl val="lvl"/>
          <dgm:resizeHandles/>
        </dgm:presLayoutVars>
      </dgm:prSet>
      <dgm:spPr/>
    </dgm:pt>
    <dgm:pt modelId="{F20CB88D-283A-40E6-969B-F760513B269C}" type="pres">
      <dgm:prSet presAssocID="{0DA5C5DE-6D17-4EDE-B920-CE5FB3D41ABA}" presName="root" presStyleCnt="0"/>
      <dgm:spPr/>
    </dgm:pt>
    <dgm:pt modelId="{16E92C0E-1962-4079-9E86-E1F4B29DC174}" type="pres">
      <dgm:prSet presAssocID="{0DA5C5DE-6D17-4EDE-B920-CE5FB3D41ABA}" presName="rootComposite" presStyleCnt="0"/>
      <dgm:spPr/>
    </dgm:pt>
    <dgm:pt modelId="{880F44A1-54FE-446F-9390-56E51903722C}" type="pres">
      <dgm:prSet presAssocID="{0DA5C5DE-6D17-4EDE-B920-CE5FB3D41ABA}" presName="rootText" presStyleLbl="node1" presStyleIdx="0" presStyleCnt="2" custLinFactNeighborX="-58298"/>
      <dgm:spPr/>
    </dgm:pt>
    <dgm:pt modelId="{804607B6-F4FB-4B08-9326-1AA34A273A5D}" type="pres">
      <dgm:prSet presAssocID="{0DA5C5DE-6D17-4EDE-B920-CE5FB3D41ABA}" presName="rootConnector" presStyleLbl="node1" presStyleIdx="0" presStyleCnt="2"/>
      <dgm:spPr/>
    </dgm:pt>
    <dgm:pt modelId="{4DA6A816-DA95-479C-9A39-3F04BD93D8C4}" type="pres">
      <dgm:prSet presAssocID="{0DA5C5DE-6D17-4EDE-B920-CE5FB3D41ABA}" presName="childShape" presStyleCnt="0"/>
      <dgm:spPr/>
    </dgm:pt>
    <dgm:pt modelId="{5F5FD024-96B9-4927-9522-4793C366CCDF}" type="pres">
      <dgm:prSet presAssocID="{50644C00-718E-45C3-8ABB-FFE825DC5B7F}" presName="Name13" presStyleLbl="parChTrans1D2" presStyleIdx="0" presStyleCnt="6"/>
      <dgm:spPr/>
    </dgm:pt>
    <dgm:pt modelId="{8271D559-F991-45A8-861F-E02D43E73A7A}" type="pres">
      <dgm:prSet presAssocID="{85ACDDF9-B7B9-4AE3-AEFD-342A1ED3FDD3}" presName="childText" presStyleLbl="bgAcc1" presStyleIdx="0" presStyleCnt="6" custScaleX="378056" custScaleY="141812" custLinFactNeighborX="-61112" custLinFactNeighborY="-5648">
        <dgm:presLayoutVars>
          <dgm:bulletEnabled val="1"/>
        </dgm:presLayoutVars>
      </dgm:prSet>
      <dgm:spPr/>
    </dgm:pt>
    <dgm:pt modelId="{D504C716-6CF6-4108-8639-E75778C37519}" type="pres">
      <dgm:prSet presAssocID="{51AD83D2-E860-474C-AB22-849ADFDF4DBE}" presName="Name13" presStyleLbl="parChTrans1D2" presStyleIdx="1" presStyleCnt="6"/>
      <dgm:spPr/>
    </dgm:pt>
    <dgm:pt modelId="{B24467C9-0F5C-4007-8028-B7B163F30ADF}" type="pres">
      <dgm:prSet presAssocID="{1621BA61-E464-4E81-97EC-EDA49E7881F8}" presName="childText" presStyleLbl="bgAcc1" presStyleIdx="1" presStyleCnt="6" custScaleX="378056" custScaleY="142780" custLinFactNeighborX="-61112">
        <dgm:presLayoutVars>
          <dgm:bulletEnabled val="1"/>
        </dgm:presLayoutVars>
      </dgm:prSet>
      <dgm:spPr/>
    </dgm:pt>
    <dgm:pt modelId="{9164C2E8-A8A5-4BDA-B5B7-3599D5C7C4A2}" type="pres">
      <dgm:prSet presAssocID="{21295D08-392E-4BE1-9B14-3F97120CA18B}" presName="Name13" presStyleLbl="parChTrans1D2" presStyleIdx="2" presStyleCnt="6"/>
      <dgm:spPr/>
    </dgm:pt>
    <dgm:pt modelId="{08A735DB-4E1F-4605-8178-66A449AC1BB2}" type="pres">
      <dgm:prSet presAssocID="{5E148EBF-2EB5-487C-A84A-08998CD76BB7}" presName="childText" presStyleLbl="bgAcc1" presStyleIdx="2" presStyleCnt="6" custScaleX="378056" custLinFactNeighborX="-61112">
        <dgm:presLayoutVars>
          <dgm:bulletEnabled val="1"/>
        </dgm:presLayoutVars>
      </dgm:prSet>
      <dgm:spPr/>
    </dgm:pt>
    <dgm:pt modelId="{172420C5-C642-4E23-8BCE-E82694121490}" type="pres">
      <dgm:prSet presAssocID="{FDE9353F-F89B-4F97-ADC5-22417B99EEF5}" presName="root" presStyleCnt="0"/>
      <dgm:spPr/>
    </dgm:pt>
    <dgm:pt modelId="{34B83B97-08FF-4DC6-919D-1C8742B7576A}" type="pres">
      <dgm:prSet presAssocID="{FDE9353F-F89B-4F97-ADC5-22417B99EEF5}" presName="rootComposite" presStyleCnt="0"/>
      <dgm:spPr/>
    </dgm:pt>
    <dgm:pt modelId="{CF6D9EBE-6D4F-45DB-B63C-66E318350665}" type="pres">
      <dgm:prSet presAssocID="{FDE9353F-F89B-4F97-ADC5-22417B99EEF5}" presName="rootText" presStyleLbl="node1" presStyleIdx="1" presStyleCnt="2"/>
      <dgm:spPr/>
    </dgm:pt>
    <dgm:pt modelId="{FFFA6021-95BD-4804-A726-42B6E8065B83}" type="pres">
      <dgm:prSet presAssocID="{FDE9353F-F89B-4F97-ADC5-22417B99EEF5}" presName="rootConnector" presStyleLbl="node1" presStyleIdx="1" presStyleCnt="2"/>
      <dgm:spPr/>
    </dgm:pt>
    <dgm:pt modelId="{ABF0D8E4-5E93-4122-950B-0287C64E7E00}" type="pres">
      <dgm:prSet presAssocID="{FDE9353F-F89B-4F97-ADC5-22417B99EEF5}" presName="childShape" presStyleCnt="0"/>
      <dgm:spPr/>
    </dgm:pt>
    <dgm:pt modelId="{D73DB642-839F-46E4-BEFB-357122DA8B2A}" type="pres">
      <dgm:prSet presAssocID="{730A02EE-39C4-4F26-9573-658C50E91867}" presName="Name13" presStyleLbl="parChTrans1D2" presStyleIdx="3" presStyleCnt="6"/>
      <dgm:spPr/>
    </dgm:pt>
    <dgm:pt modelId="{366E8205-074B-465F-84D3-7E9C2A4B087A}" type="pres">
      <dgm:prSet presAssocID="{D4E06A52-91F5-4177-AA54-D298036A0598}" presName="childText" presStyleLbl="bgAcc1" presStyleIdx="3" presStyleCnt="6" custScaleX="378194" custScaleY="142147" custLinFactNeighborX="11750">
        <dgm:presLayoutVars>
          <dgm:bulletEnabled val="1"/>
        </dgm:presLayoutVars>
      </dgm:prSet>
      <dgm:spPr/>
    </dgm:pt>
    <dgm:pt modelId="{C7786CBF-29A7-4F46-ACE1-BFAF2ED2906F}" type="pres">
      <dgm:prSet presAssocID="{85967721-5B7F-4D6B-ADDE-3DE6B93A85B9}" presName="Name13" presStyleLbl="parChTrans1D2" presStyleIdx="4" presStyleCnt="6"/>
      <dgm:spPr/>
    </dgm:pt>
    <dgm:pt modelId="{D4FAB220-39C0-4BB8-B879-AEB1A16B7CDC}" type="pres">
      <dgm:prSet presAssocID="{DD4BC036-F4FD-462C-907D-B7F6B229CCE6}" presName="childText" presStyleLbl="bgAcc1" presStyleIdx="4" presStyleCnt="6" custScaleX="378194" custScaleY="142780" custLinFactNeighborX="11750">
        <dgm:presLayoutVars>
          <dgm:bulletEnabled val="1"/>
        </dgm:presLayoutVars>
      </dgm:prSet>
      <dgm:spPr/>
    </dgm:pt>
    <dgm:pt modelId="{55CE1C91-58A7-4FD4-86EE-26622EF07DF3}" type="pres">
      <dgm:prSet presAssocID="{81F2FDAA-970B-4BD0-9CE1-4DD499C666F7}" presName="Name13" presStyleLbl="parChTrans1D2" presStyleIdx="5" presStyleCnt="6"/>
      <dgm:spPr/>
    </dgm:pt>
    <dgm:pt modelId="{2747B9FB-319E-4006-A500-0E79D539374F}" type="pres">
      <dgm:prSet presAssocID="{796DC1B7-9303-4BF9-ADBA-2F3A2A3FBE6B}" presName="childText" presStyleLbl="bgAcc1" presStyleIdx="5" presStyleCnt="6" custScaleX="378194" custLinFactNeighborX="13673">
        <dgm:presLayoutVars>
          <dgm:bulletEnabled val="1"/>
        </dgm:presLayoutVars>
      </dgm:prSet>
      <dgm:spPr/>
    </dgm:pt>
  </dgm:ptLst>
  <dgm:cxnLst>
    <dgm:cxn modelId="{79629406-490E-4C7B-AC96-16354B5C0F19}" type="presOf" srcId="{85967721-5B7F-4D6B-ADDE-3DE6B93A85B9}" destId="{C7786CBF-29A7-4F46-ACE1-BFAF2ED2906F}" srcOrd="0" destOrd="0" presId="urn:microsoft.com/office/officeart/2005/8/layout/hierarchy3"/>
    <dgm:cxn modelId="{EEB84225-CB6C-4BAC-B1AF-19A26231A51D}" srcId="{FDE9353F-F89B-4F97-ADC5-22417B99EEF5}" destId="{796DC1B7-9303-4BF9-ADBA-2F3A2A3FBE6B}" srcOrd="2" destOrd="0" parTransId="{81F2FDAA-970B-4BD0-9CE1-4DD499C666F7}" sibTransId="{5EDF14EE-9165-40CE-AECD-1659094E2CA3}"/>
    <dgm:cxn modelId="{2CB89F36-8935-40E5-9136-BA75F051D8E8}" type="presOf" srcId="{21295D08-392E-4BE1-9B14-3F97120CA18B}" destId="{9164C2E8-A8A5-4BDA-B5B7-3599D5C7C4A2}" srcOrd="0" destOrd="0" presId="urn:microsoft.com/office/officeart/2005/8/layout/hierarchy3"/>
    <dgm:cxn modelId="{DBB16D3D-6F2E-4A58-9EF5-4E5020F29F75}" type="presOf" srcId="{4994F04D-6077-4FB2-937D-03324B9DAB34}" destId="{220E4BB7-E5A6-4374-B95C-9515D05C4860}" srcOrd="0" destOrd="0" presId="urn:microsoft.com/office/officeart/2005/8/layout/hierarchy3"/>
    <dgm:cxn modelId="{E2F31064-17B6-4A9F-90F0-643AB7AC015D}" srcId="{0DA5C5DE-6D17-4EDE-B920-CE5FB3D41ABA}" destId="{85ACDDF9-B7B9-4AE3-AEFD-342A1ED3FDD3}" srcOrd="0" destOrd="0" parTransId="{50644C00-718E-45C3-8ABB-FFE825DC5B7F}" sibTransId="{EE9E075A-BD56-47AA-9D15-0D4E098D5773}"/>
    <dgm:cxn modelId="{52018548-525A-42FC-BEE2-139BFFD87717}" type="presOf" srcId="{DD4BC036-F4FD-462C-907D-B7F6B229CCE6}" destId="{D4FAB220-39C0-4BB8-B879-AEB1A16B7CDC}" srcOrd="0" destOrd="0" presId="urn:microsoft.com/office/officeart/2005/8/layout/hierarchy3"/>
    <dgm:cxn modelId="{96F65550-CAFE-4A02-80C6-9AB2866BF494}" type="presOf" srcId="{5E148EBF-2EB5-487C-A84A-08998CD76BB7}" destId="{08A735DB-4E1F-4605-8178-66A449AC1BB2}" srcOrd="0" destOrd="0" presId="urn:microsoft.com/office/officeart/2005/8/layout/hierarchy3"/>
    <dgm:cxn modelId="{F3AD6C74-5651-4AA2-8C76-20285052BC55}" type="presOf" srcId="{FDE9353F-F89B-4F97-ADC5-22417B99EEF5}" destId="{FFFA6021-95BD-4804-A726-42B6E8065B83}" srcOrd="1" destOrd="0" presId="urn:microsoft.com/office/officeart/2005/8/layout/hierarchy3"/>
    <dgm:cxn modelId="{893AA457-8DE2-4B7D-9E1B-04641C2F24F1}" type="presOf" srcId="{FDE9353F-F89B-4F97-ADC5-22417B99EEF5}" destId="{CF6D9EBE-6D4F-45DB-B63C-66E318350665}" srcOrd="0" destOrd="0" presId="urn:microsoft.com/office/officeart/2005/8/layout/hierarchy3"/>
    <dgm:cxn modelId="{D9B9DB7A-4155-4572-9C5D-047528866598}" type="presOf" srcId="{81F2FDAA-970B-4BD0-9CE1-4DD499C666F7}" destId="{55CE1C91-58A7-4FD4-86EE-26622EF07DF3}" srcOrd="0" destOrd="0" presId="urn:microsoft.com/office/officeart/2005/8/layout/hierarchy3"/>
    <dgm:cxn modelId="{38283482-9ACB-411F-B7BD-26ED673BA8CD}" type="presOf" srcId="{51AD83D2-E860-474C-AB22-849ADFDF4DBE}" destId="{D504C716-6CF6-4108-8639-E75778C37519}" srcOrd="0" destOrd="0" presId="urn:microsoft.com/office/officeart/2005/8/layout/hierarchy3"/>
    <dgm:cxn modelId="{98920D84-2D94-4AB0-A8BA-616CE05A6683}" srcId="{4994F04D-6077-4FB2-937D-03324B9DAB34}" destId="{FDE9353F-F89B-4F97-ADC5-22417B99EEF5}" srcOrd="1" destOrd="0" parTransId="{B2C123C1-4D4A-4AFA-AAC7-499F5F557CA3}" sibTransId="{F5F63407-A2E4-4341-BE61-AC23ED700CB0}"/>
    <dgm:cxn modelId="{4C25B78B-B570-4056-98CA-440F138F90E1}" srcId="{0DA5C5DE-6D17-4EDE-B920-CE5FB3D41ABA}" destId="{5E148EBF-2EB5-487C-A84A-08998CD76BB7}" srcOrd="2" destOrd="0" parTransId="{21295D08-392E-4BE1-9B14-3F97120CA18B}" sibTransId="{76AFDFB6-ED54-46D5-B15F-407D349B5792}"/>
    <dgm:cxn modelId="{E6AC0D9A-182A-4F10-BA90-83D5595123D1}" srcId="{FDE9353F-F89B-4F97-ADC5-22417B99EEF5}" destId="{DD4BC036-F4FD-462C-907D-B7F6B229CCE6}" srcOrd="1" destOrd="0" parTransId="{85967721-5B7F-4D6B-ADDE-3DE6B93A85B9}" sibTransId="{4DE26604-E6BC-447F-9C0B-6472723CCE81}"/>
    <dgm:cxn modelId="{B342A0AB-0F65-4C75-907F-2694EA5299EC}" srcId="{FDE9353F-F89B-4F97-ADC5-22417B99EEF5}" destId="{D4E06A52-91F5-4177-AA54-D298036A0598}" srcOrd="0" destOrd="0" parTransId="{730A02EE-39C4-4F26-9573-658C50E91867}" sibTransId="{8E8D6502-6A43-42CC-86CF-1ACBA7051209}"/>
    <dgm:cxn modelId="{73BC7AAF-2E07-44A7-8F25-E7ADB8297A76}" type="presOf" srcId="{D4E06A52-91F5-4177-AA54-D298036A0598}" destId="{366E8205-074B-465F-84D3-7E9C2A4B087A}" srcOrd="0" destOrd="0" presId="urn:microsoft.com/office/officeart/2005/8/layout/hierarchy3"/>
    <dgm:cxn modelId="{7037E5BB-BC5D-4929-AEAD-0857AFAA6FA2}" type="presOf" srcId="{796DC1B7-9303-4BF9-ADBA-2F3A2A3FBE6B}" destId="{2747B9FB-319E-4006-A500-0E79D539374F}" srcOrd="0" destOrd="0" presId="urn:microsoft.com/office/officeart/2005/8/layout/hierarchy3"/>
    <dgm:cxn modelId="{B28B29D2-CED9-4B28-B02B-78744D11EBA7}" type="presOf" srcId="{0DA5C5DE-6D17-4EDE-B920-CE5FB3D41ABA}" destId="{804607B6-F4FB-4B08-9326-1AA34A273A5D}" srcOrd="1" destOrd="0" presId="urn:microsoft.com/office/officeart/2005/8/layout/hierarchy3"/>
    <dgm:cxn modelId="{90FD42D6-5BCC-4F96-A28F-56B6039869C9}" type="presOf" srcId="{730A02EE-39C4-4F26-9573-658C50E91867}" destId="{D73DB642-839F-46E4-BEFB-357122DA8B2A}" srcOrd="0" destOrd="0" presId="urn:microsoft.com/office/officeart/2005/8/layout/hierarchy3"/>
    <dgm:cxn modelId="{908733D7-1E70-4CCD-AB36-9763CB0C3C3E}" type="presOf" srcId="{85ACDDF9-B7B9-4AE3-AEFD-342A1ED3FDD3}" destId="{8271D559-F991-45A8-861F-E02D43E73A7A}" srcOrd="0" destOrd="0" presId="urn:microsoft.com/office/officeart/2005/8/layout/hierarchy3"/>
    <dgm:cxn modelId="{30A3C7D7-737E-45E4-B2EB-EA198C32BC2B}" srcId="{0DA5C5DE-6D17-4EDE-B920-CE5FB3D41ABA}" destId="{1621BA61-E464-4E81-97EC-EDA49E7881F8}" srcOrd="1" destOrd="0" parTransId="{51AD83D2-E860-474C-AB22-849ADFDF4DBE}" sibTransId="{2E1B2228-FB84-45C7-9335-000068211608}"/>
    <dgm:cxn modelId="{3F2313E1-88F4-4D75-80DD-D53E7FA40098}" srcId="{4994F04D-6077-4FB2-937D-03324B9DAB34}" destId="{0DA5C5DE-6D17-4EDE-B920-CE5FB3D41ABA}" srcOrd="0" destOrd="0" parTransId="{28418661-558A-435A-8A4F-56BB2E6D2A79}" sibTransId="{3B7799A1-52B3-4216-A827-D62622C7BECB}"/>
    <dgm:cxn modelId="{3E7DEEE4-8DD7-4694-AF51-6817B537DB3C}" type="presOf" srcId="{50644C00-718E-45C3-8ABB-FFE825DC5B7F}" destId="{5F5FD024-96B9-4927-9522-4793C366CCDF}" srcOrd="0" destOrd="0" presId="urn:microsoft.com/office/officeart/2005/8/layout/hierarchy3"/>
    <dgm:cxn modelId="{460812F5-EDEE-4337-ADF3-C91B9D670BD8}" type="presOf" srcId="{1621BA61-E464-4E81-97EC-EDA49E7881F8}" destId="{B24467C9-0F5C-4007-8028-B7B163F30ADF}" srcOrd="0" destOrd="0" presId="urn:microsoft.com/office/officeart/2005/8/layout/hierarchy3"/>
    <dgm:cxn modelId="{CB848EF6-2769-44C5-AF36-080A776992FF}" type="presOf" srcId="{0DA5C5DE-6D17-4EDE-B920-CE5FB3D41ABA}" destId="{880F44A1-54FE-446F-9390-56E51903722C}" srcOrd="0" destOrd="0" presId="urn:microsoft.com/office/officeart/2005/8/layout/hierarchy3"/>
    <dgm:cxn modelId="{91793077-7603-41EF-9050-C51ABC3DC224}" type="presParOf" srcId="{220E4BB7-E5A6-4374-B95C-9515D05C4860}" destId="{F20CB88D-283A-40E6-969B-F760513B269C}" srcOrd="0" destOrd="0" presId="urn:microsoft.com/office/officeart/2005/8/layout/hierarchy3"/>
    <dgm:cxn modelId="{D176DB4F-13F5-4CF8-837F-B55B3941E5E0}" type="presParOf" srcId="{F20CB88D-283A-40E6-969B-F760513B269C}" destId="{16E92C0E-1962-4079-9E86-E1F4B29DC174}" srcOrd="0" destOrd="0" presId="urn:microsoft.com/office/officeart/2005/8/layout/hierarchy3"/>
    <dgm:cxn modelId="{E128596C-1F00-48C7-9CBE-47B5621B007F}" type="presParOf" srcId="{16E92C0E-1962-4079-9E86-E1F4B29DC174}" destId="{880F44A1-54FE-446F-9390-56E51903722C}" srcOrd="0" destOrd="0" presId="urn:microsoft.com/office/officeart/2005/8/layout/hierarchy3"/>
    <dgm:cxn modelId="{98E8AC47-DB28-446D-BCB5-CBDD56FCD261}" type="presParOf" srcId="{16E92C0E-1962-4079-9E86-E1F4B29DC174}" destId="{804607B6-F4FB-4B08-9326-1AA34A273A5D}" srcOrd="1" destOrd="0" presId="urn:microsoft.com/office/officeart/2005/8/layout/hierarchy3"/>
    <dgm:cxn modelId="{62BF69B9-7567-4AA9-88B0-363573E96C03}" type="presParOf" srcId="{F20CB88D-283A-40E6-969B-F760513B269C}" destId="{4DA6A816-DA95-479C-9A39-3F04BD93D8C4}" srcOrd="1" destOrd="0" presId="urn:microsoft.com/office/officeart/2005/8/layout/hierarchy3"/>
    <dgm:cxn modelId="{E2B9826E-00DF-4F7D-A0B0-5B2CF553F83F}" type="presParOf" srcId="{4DA6A816-DA95-479C-9A39-3F04BD93D8C4}" destId="{5F5FD024-96B9-4927-9522-4793C366CCDF}" srcOrd="0" destOrd="0" presId="urn:microsoft.com/office/officeart/2005/8/layout/hierarchy3"/>
    <dgm:cxn modelId="{125DC325-5D9E-4D71-91A4-5A07BB81AAF4}" type="presParOf" srcId="{4DA6A816-DA95-479C-9A39-3F04BD93D8C4}" destId="{8271D559-F991-45A8-861F-E02D43E73A7A}" srcOrd="1" destOrd="0" presId="urn:microsoft.com/office/officeart/2005/8/layout/hierarchy3"/>
    <dgm:cxn modelId="{DFC6943C-0844-4865-B22B-3ED8BA7412D2}" type="presParOf" srcId="{4DA6A816-DA95-479C-9A39-3F04BD93D8C4}" destId="{D504C716-6CF6-4108-8639-E75778C37519}" srcOrd="2" destOrd="0" presId="urn:microsoft.com/office/officeart/2005/8/layout/hierarchy3"/>
    <dgm:cxn modelId="{9330A5CD-CA00-4581-AB61-627F7F0F6E12}" type="presParOf" srcId="{4DA6A816-DA95-479C-9A39-3F04BD93D8C4}" destId="{B24467C9-0F5C-4007-8028-B7B163F30ADF}" srcOrd="3" destOrd="0" presId="urn:microsoft.com/office/officeart/2005/8/layout/hierarchy3"/>
    <dgm:cxn modelId="{4A1B64EA-3661-48A7-AE73-E3B339C352B7}" type="presParOf" srcId="{4DA6A816-DA95-479C-9A39-3F04BD93D8C4}" destId="{9164C2E8-A8A5-4BDA-B5B7-3599D5C7C4A2}" srcOrd="4" destOrd="0" presId="urn:microsoft.com/office/officeart/2005/8/layout/hierarchy3"/>
    <dgm:cxn modelId="{17547290-C726-4228-AD36-0A3BCE0B61F5}" type="presParOf" srcId="{4DA6A816-DA95-479C-9A39-3F04BD93D8C4}" destId="{08A735DB-4E1F-4605-8178-66A449AC1BB2}" srcOrd="5" destOrd="0" presId="urn:microsoft.com/office/officeart/2005/8/layout/hierarchy3"/>
    <dgm:cxn modelId="{D4FF2AEF-55B6-44B9-AA17-E029190D9307}" type="presParOf" srcId="{220E4BB7-E5A6-4374-B95C-9515D05C4860}" destId="{172420C5-C642-4E23-8BCE-E82694121490}" srcOrd="1" destOrd="0" presId="urn:microsoft.com/office/officeart/2005/8/layout/hierarchy3"/>
    <dgm:cxn modelId="{B6BFC567-4F4A-4682-B7E5-9CDD489D92B8}" type="presParOf" srcId="{172420C5-C642-4E23-8BCE-E82694121490}" destId="{34B83B97-08FF-4DC6-919D-1C8742B7576A}" srcOrd="0" destOrd="0" presId="urn:microsoft.com/office/officeart/2005/8/layout/hierarchy3"/>
    <dgm:cxn modelId="{59F2EC78-8E7E-4F71-BAD9-48395007211D}" type="presParOf" srcId="{34B83B97-08FF-4DC6-919D-1C8742B7576A}" destId="{CF6D9EBE-6D4F-45DB-B63C-66E318350665}" srcOrd="0" destOrd="0" presId="urn:microsoft.com/office/officeart/2005/8/layout/hierarchy3"/>
    <dgm:cxn modelId="{494417E3-04D8-46D1-8A56-B9305733EC6C}" type="presParOf" srcId="{34B83B97-08FF-4DC6-919D-1C8742B7576A}" destId="{FFFA6021-95BD-4804-A726-42B6E8065B83}" srcOrd="1" destOrd="0" presId="urn:microsoft.com/office/officeart/2005/8/layout/hierarchy3"/>
    <dgm:cxn modelId="{A296EB51-797C-400B-B91B-8B4B93E4737F}" type="presParOf" srcId="{172420C5-C642-4E23-8BCE-E82694121490}" destId="{ABF0D8E4-5E93-4122-950B-0287C64E7E00}" srcOrd="1" destOrd="0" presId="urn:microsoft.com/office/officeart/2005/8/layout/hierarchy3"/>
    <dgm:cxn modelId="{77FD1403-3857-4E05-8324-8C0556643A0A}" type="presParOf" srcId="{ABF0D8E4-5E93-4122-950B-0287C64E7E00}" destId="{D73DB642-839F-46E4-BEFB-357122DA8B2A}" srcOrd="0" destOrd="0" presId="urn:microsoft.com/office/officeart/2005/8/layout/hierarchy3"/>
    <dgm:cxn modelId="{6C1D0AB2-CDF5-40A8-9FDF-C734E924436B}" type="presParOf" srcId="{ABF0D8E4-5E93-4122-950B-0287C64E7E00}" destId="{366E8205-074B-465F-84D3-7E9C2A4B087A}" srcOrd="1" destOrd="0" presId="urn:microsoft.com/office/officeart/2005/8/layout/hierarchy3"/>
    <dgm:cxn modelId="{BEAAB050-8D95-4E48-ADB6-52A54C53CAF5}" type="presParOf" srcId="{ABF0D8E4-5E93-4122-950B-0287C64E7E00}" destId="{C7786CBF-29A7-4F46-ACE1-BFAF2ED2906F}" srcOrd="2" destOrd="0" presId="urn:microsoft.com/office/officeart/2005/8/layout/hierarchy3"/>
    <dgm:cxn modelId="{E1D13F6E-3F3C-4DD8-BB2B-D398760095ED}" type="presParOf" srcId="{ABF0D8E4-5E93-4122-950B-0287C64E7E00}" destId="{D4FAB220-39C0-4BB8-B879-AEB1A16B7CDC}" srcOrd="3" destOrd="0" presId="urn:microsoft.com/office/officeart/2005/8/layout/hierarchy3"/>
    <dgm:cxn modelId="{06E833EC-CDE2-4DFB-B2D0-0180F3EF7A09}" type="presParOf" srcId="{ABF0D8E4-5E93-4122-950B-0287C64E7E00}" destId="{55CE1C91-58A7-4FD4-86EE-26622EF07DF3}" srcOrd="4" destOrd="0" presId="urn:microsoft.com/office/officeart/2005/8/layout/hierarchy3"/>
    <dgm:cxn modelId="{EB6DC7B0-5A5F-4C55-874B-5FEBBFC56EA2}" type="presParOf" srcId="{ABF0D8E4-5E93-4122-950B-0287C64E7E00}" destId="{2747B9FB-319E-4006-A500-0E79D539374F}"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A9B5D2-AFBA-46B2-B4AE-3AC19D52734B}" type="doc">
      <dgm:prSet loTypeId="urn:microsoft.com/office/officeart/2005/8/layout/hList1" loCatId="list" qsTypeId="urn:microsoft.com/office/officeart/2005/8/quickstyle/simple4" qsCatId="simple" csTypeId="urn:microsoft.com/office/officeart/2005/8/colors/colorful5" csCatId="colorful" phldr="1"/>
      <dgm:spPr/>
      <dgm:t>
        <a:bodyPr/>
        <a:lstStyle/>
        <a:p>
          <a:endParaRPr lang="zh-CN" altLang="en-US"/>
        </a:p>
      </dgm:t>
    </dgm:pt>
    <dgm:pt modelId="{66ACC874-3CFB-4E6F-B294-E9398EAEDB9E}">
      <dgm:prSet phldrT="[文本]" custT="1"/>
      <dgm:spPr/>
      <dgm:t>
        <a:bodyPr/>
        <a:lstStyle/>
        <a:p>
          <a:r>
            <a:rPr lang="en-US" altLang="en-US" sz="2400" b="1" dirty="0">
              <a:solidFill>
                <a:srgbClr val="1C1C1C"/>
              </a:solidFill>
              <a:latin typeface="微软雅黑" panose="020B0503020204020204" pitchFamily="34" charset="-122"/>
              <a:ea typeface="微软雅黑" panose="020B0503020204020204" pitchFamily="34" charset="-122"/>
            </a:rPr>
            <a:t>Client / Server </a:t>
          </a:r>
          <a:r>
            <a:rPr lang="zh-CN" altLang="en-US" sz="2400" b="1" dirty="0">
              <a:solidFill>
                <a:srgbClr val="1C1C1C"/>
              </a:solidFill>
              <a:latin typeface="微软雅黑" panose="020B0503020204020204" pitchFamily="34" charset="-122"/>
              <a:ea typeface="微软雅黑" panose="020B0503020204020204" pitchFamily="34" charset="-122"/>
            </a:rPr>
            <a:t>方式</a:t>
          </a:r>
        </a:p>
      </dgm:t>
    </dgm:pt>
    <dgm:pt modelId="{6A394396-6A48-4F17-8404-6B2104EEDAB0}" type="parTrans" cxnId="{51DB97CB-0180-46DE-8CF9-5E1303ED8C09}">
      <dgm:prSet/>
      <dgm:spPr/>
      <dgm:t>
        <a:bodyPr/>
        <a:lstStyle/>
        <a:p>
          <a:endParaRPr lang="zh-CN" altLang="en-US" sz="2400" b="1">
            <a:latin typeface="微软雅黑" panose="020B0503020204020204" pitchFamily="34" charset="-122"/>
            <a:ea typeface="微软雅黑" panose="020B0503020204020204" pitchFamily="34" charset="-122"/>
          </a:endParaRPr>
        </a:p>
      </dgm:t>
    </dgm:pt>
    <dgm:pt modelId="{B15956E1-824E-41F5-9DF1-25E02085E01C}" type="sibTrans" cxnId="{51DB97CB-0180-46DE-8CF9-5E1303ED8C09}">
      <dgm:prSet/>
      <dgm:spPr/>
      <dgm:t>
        <a:bodyPr/>
        <a:lstStyle/>
        <a:p>
          <a:endParaRPr lang="zh-CN" altLang="en-US" sz="2400" b="1">
            <a:latin typeface="微软雅黑" panose="020B0503020204020204" pitchFamily="34" charset="-122"/>
            <a:ea typeface="微软雅黑" panose="020B0503020204020204" pitchFamily="34" charset="-122"/>
          </a:endParaRPr>
        </a:p>
      </dgm:t>
    </dgm:pt>
    <dgm:pt modelId="{2D71A16D-6D3A-432C-834D-94D94C96E66D}">
      <dgm:prSet phldrT="[文本]" custT="1"/>
      <dgm:spPr/>
      <dgm:t>
        <a:bodyPr/>
        <a:lstStyle/>
        <a:p>
          <a:r>
            <a:rPr lang="en-US" altLang="en-US" sz="2400" b="1" dirty="0">
              <a:solidFill>
                <a:srgbClr val="1C1C1C"/>
              </a:solidFill>
              <a:latin typeface="微软雅黑" panose="020B0503020204020204" pitchFamily="34" charset="-122"/>
              <a:ea typeface="微软雅黑" panose="020B0503020204020204" pitchFamily="34" charset="-122"/>
            </a:rPr>
            <a:t>Peer to Peer </a:t>
          </a:r>
          <a:r>
            <a:rPr lang="zh-CN" altLang="en-US" sz="2400" b="1" dirty="0">
              <a:solidFill>
                <a:srgbClr val="1C1C1C"/>
              </a:solidFill>
              <a:latin typeface="微软雅黑" panose="020B0503020204020204" pitchFamily="34" charset="-122"/>
              <a:ea typeface="微软雅黑" panose="020B0503020204020204" pitchFamily="34" charset="-122"/>
            </a:rPr>
            <a:t>方式</a:t>
          </a:r>
        </a:p>
      </dgm:t>
    </dgm:pt>
    <dgm:pt modelId="{7FD95283-8E1D-47B9-BD8A-E52B4440FDE3}" type="parTrans" cxnId="{F8EE973F-005E-49D9-8A55-BF2936ACABED}">
      <dgm:prSet/>
      <dgm:spPr/>
      <dgm:t>
        <a:bodyPr/>
        <a:lstStyle/>
        <a:p>
          <a:endParaRPr lang="zh-CN" altLang="en-US" sz="2400" b="1">
            <a:latin typeface="微软雅黑" panose="020B0503020204020204" pitchFamily="34" charset="-122"/>
            <a:ea typeface="微软雅黑" panose="020B0503020204020204" pitchFamily="34" charset="-122"/>
          </a:endParaRPr>
        </a:p>
      </dgm:t>
    </dgm:pt>
    <dgm:pt modelId="{C72C4A89-BFFB-461D-811A-EE97C8509A5E}" type="sibTrans" cxnId="{F8EE973F-005E-49D9-8A55-BF2936ACABED}">
      <dgm:prSet/>
      <dgm:spPr/>
      <dgm:t>
        <a:bodyPr/>
        <a:lstStyle/>
        <a:p>
          <a:endParaRPr lang="zh-CN" altLang="en-US" sz="2400" b="1">
            <a:latin typeface="微软雅黑" panose="020B0503020204020204" pitchFamily="34" charset="-122"/>
            <a:ea typeface="微软雅黑" panose="020B0503020204020204" pitchFamily="34" charset="-122"/>
          </a:endParaRPr>
        </a:p>
      </dgm:t>
    </dgm:pt>
    <dgm:pt modelId="{C7E39CD3-0DC4-4012-92DA-90224624ADFF}">
      <dgm:prSet phldrT="[文本]" custT="1"/>
      <dgm:spPr>
        <a:solidFill>
          <a:srgbClr val="A5C25E"/>
        </a:solidFill>
      </dgm:spPr>
      <dgm:t>
        <a:bodyPr/>
        <a:lstStyle/>
        <a:p>
          <a:pPr algn="ctr">
            <a:lnSpc>
              <a:spcPct val="100000"/>
            </a:lnSpc>
            <a:spcAft>
              <a:spcPts val="0"/>
            </a:spcAft>
          </a:pPr>
          <a:r>
            <a:rPr lang="zh-CN" altLang="en-US" sz="2400" b="1" dirty="0">
              <a:latin typeface="微软雅黑" panose="020B0503020204020204" pitchFamily="34" charset="-122"/>
              <a:ea typeface="微软雅黑" panose="020B0503020204020204" pitchFamily="34" charset="-122"/>
            </a:rPr>
            <a:t>客户</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服务器方式</a:t>
          </a:r>
          <a:endParaRPr lang="en-US" altLang="zh-CN" sz="2400" b="1" dirty="0">
            <a:latin typeface="微软雅黑" panose="020B0503020204020204" pitchFamily="34" charset="-122"/>
            <a:ea typeface="微软雅黑" panose="020B0503020204020204" pitchFamily="34" charset="-122"/>
          </a:endParaRPr>
        </a:p>
      </dgm:t>
    </dgm:pt>
    <dgm:pt modelId="{F415174C-1935-4310-A6E6-FE62B21E5B87}" type="sibTrans" cxnId="{0543E9C2-E2BE-425C-B0CB-EAE585D6F38A}">
      <dgm:prSet/>
      <dgm:spPr/>
      <dgm:t>
        <a:bodyPr/>
        <a:lstStyle/>
        <a:p>
          <a:endParaRPr lang="zh-CN" altLang="en-US" sz="2400" b="1">
            <a:latin typeface="微软雅黑" panose="020B0503020204020204" pitchFamily="34" charset="-122"/>
            <a:ea typeface="微软雅黑" panose="020B0503020204020204" pitchFamily="34" charset="-122"/>
          </a:endParaRPr>
        </a:p>
      </dgm:t>
    </dgm:pt>
    <dgm:pt modelId="{5451DC01-4D36-438B-AAEB-01B61AACDBAB}" type="parTrans" cxnId="{0543E9C2-E2BE-425C-B0CB-EAE585D6F38A}">
      <dgm:prSet/>
      <dgm:spPr/>
      <dgm:t>
        <a:bodyPr/>
        <a:lstStyle/>
        <a:p>
          <a:endParaRPr lang="zh-CN" altLang="en-US" sz="2400" b="1">
            <a:latin typeface="微软雅黑" panose="020B0503020204020204" pitchFamily="34" charset="-122"/>
            <a:ea typeface="微软雅黑" panose="020B0503020204020204" pitchFamily="34" charset="-122"/>
          </a:endParaRPr>
        </a:p>
      </dgm:t>
    </dgm:pt>
    <dgm:pt modelId="{C1620A8E-C4A5-4821-82B1-9A6EE4F894AA}">
      <dgm:prSet phldrT="[文本]" custT="1"/>
      <dgm:spPr/>
      <dgm:t>
        <a:bodyPr/>
        <a:lstStyle/>
        <a:p>
          <a:pPr>
            <a:lnSpc>
              <a:spcPct val="100000"/>
            </a:lnSpc>
            <a:spcAft>
              <a:spcPts val="0"/>
            </a:spcAft>
          </a:pPr>
          <a:r>
            <a:rPr lang="zh-CN" altLang="en-US" sz="2400" b="1" dirty="0">
              <a:latin typeface="微软雅黑" panose="020B0503020204020204" pitchFamily="34" charset="-122"/>
              <a:ea typeface="微软雅黑" panose="020B0503020204020204" pitchFamily="34" charset="-122"/>
            </a:rPr>
            <a:t>对等方式</a:t>
          </a:r>
          <a:endParaRPr lang="en-US" altLang="zh-CN" sz="2400" b="1" dirty="0">
            <a:latin typeface="微软雅黑" panose="020B0503020204020204" pitchFamily="34" charset="-122"/>
            <a:ea typeface="微软雅黑" panose="020B0503020204020204" pitchFamily="34" charset="-122"/>
          </a:endParaRPr>
        </a:p>
      </dgm:t>
    </dgm:pt>
    <dgm:pt modelId="{966FE29F-1530-487E-8BF1-E706AA499996}" type="sibTrans" cxnId="{419CC096-94B7-4869-8BB1-1F1886A1C7DB}">
      <dgm:prSet/>
      <dgm:spPr/>
      <dgm:t>
        <a:bodyPr/>
        <a:lstStyle/>
        <a:p>
          <a:endParaRPr lang="zh-CN" altLang="en-US" sz="2400" b="1">
            <a:latin typeface="微软雅黑" panose="020B0503020204020204" pitchFamily="34" charset="-122"/>
            <a:ea typeface="微软雅黑" panose="020B0503020204020204" pitchFamily="34" charset="-122"/>
          </a:endParaRPr>
        </a:p>
      </dgm:t>
    </dgm:pt>
    <dgm:pt modelId="{6BE4650C-F7E6-4DB4-9284-332FE113FE55}" type="parTrans" cxnId="{419CC096-94B7-4869-8BB1-1F1886A1C7DB}">
      <dgm:prSet/>
      <dgm:spPr/>
      <dgm:t>
        <a:bodyPr/>
        <a:lstStyle/>
        <a:p>
          <a:endParaRPr lang="zh-CN" altLang="en-US" sz="2400" b="1">
            <a:latin typeface="微软雅黑" panose="020B0503020204020204" pitchFamily="34" charset="-122"/>
            <a:ea typeface="微软雅黑" panose="020B0503020204020204" pitchFamily="34" charset="-122"/>
          </a:endParaRPr>
        </a:p>
      </dgm:t>
    </dgm:pt>
    <dgm:pt modelId="{4EB17A82-9752-4BB8-A0BB-5F5C56F2C0A1}">
      <dgm:prSet phldrT="[文本]" custT="1"/>
      <dgm:spPr/>
      <dgm:t>
        <a:bodyPr/>
        <a:lstStyle/>
        <a:p>
          <a:r>
            <a:rPr lang="zh-CN" altLang="en-US" sz="2400" b="1" dirty="0">
              <a:solidFill>
                <a:srgbClr val="1C1C1C"/>
              </a:solidFill>
              <a:latin typeface="微软雅黑" panose="020B0503020204020204" pitchFamily="34" charset="-122"/>
              <a:ea typeface="微软雅黑" panose="020B0503020204020204" pitchFamily="34" charset="-122"/>
            </a:rPr>
            <a:t>简称为 </a:t>
          </a:r>
          <a:r>
            <a:rPr lang="en-US" altLang="en-US" sz="2400" b="1" dirty="0">
              <a:solidFill>
                <a:srgbClr val="1C1C1C"/>
              </a:solidFill>
              <a:latin typeface="微软雅黑" panose="020B0503020204020204" pitchFamily="34" charset="-122"/>
              <a:ea typeface="微软雅黑" panose="020B0503020204020204" pitchFamily="34" charset="-122"/>
            </a:rPr>
            <a:t>C/S </a:t>
          </a:r>
          <a:r>
            <a:rPr lang="zh-CN" altLang="en-US" sz="2400" b="1" dirty="0">
              <a:solidFill>
                <a:srgbClr val="1C1C1C"/>
              </a:solidFill>
              <a:latin typeface="微软雅黑" panose="020B0503020204020204" pitchFamily="34" charset="-122"/>
              <a:ea typeface="微软雅黑" panose="020B0503020204020204" pitchFamily="34" charset="-122"/>
            </a:rPr>
            <a:t>方式</a:t>
          </a:r>
        </a:p>
      </dgm:t>
    </dgm:pt>
    <dgm:pt modelId="{5F48F131-5791-4AB7-9B60-6558004A049B}" type="parTrans" cxnId="{C5632FAF-2983-4105-8D68-C4D4F75E308C}">
      <dgm:prSet/>
      <dgm:spPr/>
      <dgm:t>
        <a:bodyPr/>
        <a:lstStyle/>
        <a:p>
          <a:endParaRPr lang="zh-CN" altLang="en-US" sz="2000"/>
        </a:p>
      </dgm:t>
    </dgm:pt>
    <dgm:pt modelId="{37F47257-8A82-4074-AE1E-99FA89BF3F55}" type="sibTrans" cxnId="{C5632FAF-2983-4105-8D68-C4D4F75E308C}">
      <dgm:prSet/>
      <dgm:spPr/>
      <dgm:t>
        <a:bodyPr/>
        <a:lstStyle/>
        <a:p>
          <a:endParaRPr lang="zh-CN" altLang="en-US" sz="2000"/>
        </a:p>
      </dgm:t>
    </dgm:pt>
    <dgm:pt modelId="{82CB24EB-F3B8-4313-8A4C-46A4A6C6E31A}">
      <dgm:prSet phldrT="[文本]" custT="1"/>
      <dgm:spPr/>
      <dgm:t>
        <a:bodyPr/>
        <a:lstStyle/>
        <a:p>
          <a:r>
            <a:rPr lang="zh-CN" altLang="en-US" sz="2400" b="1" dirty="0">
              <a:solidFill>
                <a:srgbClr val="1C1C1C"/>
              </a:solidFill>
              <a:latin typeface="微软雅黑" panose="020B0503020204020204" pitchFamily="34" charset="-122"/>
              <a:ea typeface="微软雅黑" panose="020B0503020204020204" pitchFamily="34" charset="-122"/>
            </a:rPr>
            <a:t>简称为 </a:t>
          </a:r>
          <a:r>
            <a:rPr lang="en-US" altLang="en-US" sz="2400" b="1" dirty="0">
              <a:solidFill>
                <a:srgbClr val="1C1C1C"/>
              </a:solidFill>
              <a:latin typeface="微软雅黑" panose="020B0503020204020204" pitchFamily="34" charset="-122"/>
              <a:ea typeface="微软雅黑" panose="020B0503020204020204" pitchFamily="34" charset="-122"/>
            </a:rPr>
            <a:t>P2P </a:t>
          </a:r>
          <a:r>
            <a:rPr lang="zh-CN" altLang="en-US" sz="2400" b="1" dirty="0">
              <a:solidFill>
                <a:srgbClr val="1C1C1C"/>
              </a:solidFill>
              <a:latin typeface="微软雅黑" panose="020B0503020204020204" pitchFamily="34" charset="-122"/>
              <a:ea typeface="微软雅黑" panose="020B0503020204020204" pitchFamily="34" charset="-122"/>
            </a:rPr>
            <a:t>方式</a:t>
          </a:r>
        </a:p>
      </dgm:t>
    </dgm:pt>
    <dgm:pt modelId="{F964AE57-1F6D-4E2E-92C0-B117F9D585B8}" type="parTrans" cxnId="{CF299708-4E6C-4B0C-B710-9F1B0A9E0DE0}">
      <dgm:prSet/>
      <dgm:spPr/>
      <dgm:t>
        <a:bodyPr/>
        <a:lstStyle/>
        <a:p>
          <a:endParaRPr lang="zh-CN" altLang="en-US" sz="2000"/>
        </a:p>
      </dgm:t>
    </dgm:pt>
    <dgm:pt modelId="{68FADE7E-F584-4933-80D1-051383411362}" type="sibTrans" cxnId="{CF299708-4E6C-4B0C-B710-9F1B0A9E0DE0}">
      <dgm:prSet/>
      <dgm:spPr/>
      <dgm:t>
        <a:bodyPr/>
        <a:lstStyle/>
        <a:p>
          <a:endParaRPr lang="zh-CN" altLang="en-US" sz="2000"/>
        </a:p>
      </dgm:t>
    </dgm:pt>
    <dgm:pt modelId="{D5AF80AA-414F-4474-ABC9-E635DD32C12D}" type="pres">
      <dgm:prSet presAssocID="{32A9B5D2-AFBA-46B2-B4AE-3AC19D52734B}" presName="Name0" presStyleCnt="0">
        <dgm:presLayoutVars>
          <dgm:dir/>
          <dgm:animLvl val="lvl"/>
          <dgm:resizeHandles val="exact"/>
        </dgm:presLayoutVars>
      </dgm:prSet>
      <dgm:spPr/>
    </dgm:pt>
    <dgm:pt modelId="{E980AAEC-D744-4F45-AA9F-C138C0A71A0E}" type="pres">
      <dgm:prSet presAssocID="{C7E39CD3-0DC4-4012-92DA-90224624ADFF}" presName="composite" presStyleCnt="0"/>
      <dgm:spPr/>
    </dgm:pt>
    <dgm:pt modelId="{8F17F835-55F0-4C61-A2A3-44AE2ED9D7FE}" type="pres">
      <dgm:prSet presAssocID="{C7E39CD3-0DC4-4012-92DA-90224624ADFF}" presName="parTx" presStyleLbl="alignNode1" presStyleIdx="0" presStyleCnt="2">
        <dgm:presLayoutVars>
          <dgm:chMax val="0"/>
          <dgm:chPref val="0"/>
          <dgm:bulletEnabled val="1"/>
        </dgm:presLayoutVars>
      </dgm:prSet>
      <dgm:spPr/>
    </dgm:pt>
    <dgm:pt modelId="{ACB976F2-8BF8-4A70-91C5-C91BC345A4AF}" type="pres">
      <dgm:prSet presAssocID="{C7E39CD3-0DC4-4012-92DA-90224624ADFF}" presName="desTx" presStyleLbl="alignAccFollowNode1" presStyleIdx="0" presStyleCnt="2">
        <dgm:presLayoutVars>
          <dgm:bulletEnabled val="1"/>
        </dgm:presLayoutVars>
      </dgm:prSet>
      <dgm:spPr/>
    </dgm:pt>
    <dgm:pt modelId="{9B6C0EE2-67AE-4432-B5BF-6CE7E326E53F}" type="pres">
      <dgm:prSet presAssocID="{F415174C-1935-4310-A6E6-FE62B21E5B87}" presName="space" presStyleCnt="0"/>
      <dgm:spPr/>
    </dgm:pt>
    <dgm:pt modelId="{7E449BE8-A2E6-4157-904D-55985C924B0E}" type="pres">
      <dgm:prSet presAssocID="{C1620A8E-C4A5-4821-82B1-9A6EE4F894AA}" presName="composite" presStyleCnt="0"/>
      <dgm:spPr/>
    </dgm:pt>
    <dgm:pt modelId="{FD082DEC-BD21-4E00-AA12-CC0ED5CBCB32}" type="pres">
      <dgm:prSet presAssocID="{C1620A8E-C4A5-4821-82B1-9A6EE4F894AA}" presName="parTx" presStyleLbl="alignNode1" presStyleIdx="1" presStyleCnt="2">
        <dgm:presLayoutVars>
          <dgm:chMax val="0"/>
          <dgm:chPref val="0"/>
          <dgm:bulletEnabled val="1"/>
        </dgm:presLayoutVars>
      </dgm:prSet>
      <dgm:spPr/>
    </dgm:pt>
    <dgm:pt modelId="{B62719DE-8DA5-4764-8561-2A4AB2C96331}" type="pres">
      <dgm:prSet presAssocID="{C1620A8E-C4A5-4821-82B1-9A6EE4F894AA}" presName="desTx" presStyleLbl="alignAccFollowNode1" presStyleIdx="1" presStyleCnt="2">
        <dgm:presLayoutVars>
          <dgm:bulletEnabled val="1"/>
        </dgm:presLayoutVars>
      </dgm:prSet>
      <dgm:spPr/>
    </dgm:pt>
  </dgm:ptLst>
  <dgm:cxnLst>
    <dgm:cxn modelId="{CF299708-4E6C-4B0C-B710-9F1B0A9E0DE0}" srcId="{C1620A8E-C4A5-4821-82B1-9A6EE4F894AA}" destId="{82CB24EB-F3B8-4313-8A4C-46A4A6C6E31A}" srcOrd="1" destOrd="0" parTransId="{F964AE57-1F6D-4E2E-92C0-B117F9D585B8}" sibTransId="{68FADE7E-F584-4933-80D1-051383411362}"/>
    <dgm:cxn modelId="{79E1AF0B-D786-4C0A-B035-3428B80BABDA}" type="presOf" srcId="{66ACC874-3CFB-4E6F-B294-E9398EAEDB9E}" destId="{ACB976F2-8BF8-4A70-91C5-C91BC345A4AF}" srcOrd="0" destOrd="0" presId="urn:microsoft.com/office/officeart/2005/8/layout/hList1"/>
    <dgm:cxn modelId="{41A2B63C-9C39-4698-9D1A-0FE6B56E4286}" type="presOf" srcId="{2D71A16D-6D3A-432C-834D-94D94C96E66D}" destId="{B62719DE-8DA5-4764-8561-2A4AB2C96331}" srcOrd="0" destOrd="0" presId="urn:microsoft.com/office/officeart/2005/8/layout/hList1"/>
    <dgm:cxn modelId="{F8EE973F-005E-49D9-8A55-BF2936ACABED}" srcId="{C1620A8E-C4A5-4821-82B1-9A6EE4F894AA}" destId="{2D71A16D-6D3A-432C-834D-94D94C96E66D}" srcOrd="0" destOrd="0" parTransId="{7FD95283-8E1D-47B9-BD8A-E52B4440FDE3}" sibTransId="{C72C4A89-BFFB-461D-811A-EE97C8509A5E}"/>
    <dgm:cxn modelId="{78A99848-6925-4FF0-AECF-BD25AED0344E}" type="presOf" srcId="{32A9B5D2-AFBA-46B2-B4AE-3AC19D52734B}" destId="{D5AF80AA-414F-4474-ABC9-E635DD32C12D}" srcOrd="0" destOrd="0" presId="urn:microsoft.com/office/officeart/2005/8/layout/hList1"/>
    <dgm:cxn modelId="{722E4B5A-5B31-4EEA-9E08-6C7FD054BC0B}" type="presOf" srcId="{C7E39CD3-0DC4-4012-92DA-90224624ADFF}" destId="{8F17F835-55F0-4C61-A2A3-44AE2ED9D7FE}" srcOrd="0" destOrd="0" presId="urn:microsoft.com/office/officeart/2005/8/layout/hList1"/>
    <dgm:cxn modelId="{419CC096-94B7-4869-8BB1-1F1886A1C7DB}" srcId="{32A9B5D2-AFBA-46B2-B4AE-3AC19D52734B}" destId="{C1620A8E-C4A5-4821-82B1-9A6EE4F894AA}" srcOrd="1" destOrd="0" parTransId="{6BE4650C-F7E6-4DB4-9284-332FE113FE55}" sibTransId="{966FE29F-1530-487E-8BF1-E706AA499996}"/>
    <dgm:cxn modelId="{4E6D8799-3178-414C-9C01-35E2A10F05D6}" type="presOf" srcId="{C1620A8E-C4A5-4821-82B1-9A6EE4F894AA}" destId="{FD082DEC-BD21-4E00-AA12-CC0ED5CBCB32}" srcOrd="0" destOrd="0" presId="urn:microsoft.com/office/officeart/2005/8/layout/hList1"/>
    <dgm:cxn modelId="{C5632FAF-2983-4105-8D68-C4D4F75E308C}" srcId="{C7E39CD3-0DC4-4012-92DA-90224624ADFF}" destId="{4EB17A82-9752-4BB8-A0BB-5F5C56F2C0A1}" srcOrd="1" destOrd="0" parTransId="{5F48F131-5791-4AB7-9B60-6558004A049B}" sibTransId="{37F47257-8A82-4074-AE1E-99FA89BF3F55}"/>
    <dgm:cxn modelId="{0543E9C2-E2BE-425C-B0CB-EAE585D6F38A}" srcId="{32A9B5D2-AFBA-46B2-B4AE-3AC19D52734B}" destId="{C7E39CD3-0DC4-4012-92DA-90224624ADFF}" srcOrd="0" destOrd="0" parTransId="{5451DC01-4D36-438B-AAEB-01B61AACDBAB}" sibTransId="{F415174C-1935-4310-A6E6-FE62B21E5B87}"/>
    <dgm:cxn modelId="{06B0ADCA-EA45-4E8A-9286-90F56749DBA5}" type="presOf" srcId="{82CB24EB-F3B8-4313-8A4C-46A4A6C6E31A}" destId="{B62719DE-8DA5-4764-8561-2A4AB2C96331}" srcOrd="0" destOrd="1" presId="urn:microsoft.com/office/officeart/2005/8/layout/hList1"/>
    <dgm:cxn modelId="{51DB97CB-0180-46DE-8CF9-5E1303ED8C09}" srcId="{C7E39CD3-0DC4-4012-92DA-90224624ADFF}" destId="{66ACC874-3CFB-4E6F-B294-E9398EAEDB9E}" srcOrd="0" destOrd="0" parTransId="{6A394396-6A48-4F17-8404-6B2104EEDAB0}" sibTransId="{B15956E1-824E-41F5-9DF1-25E02085E01C}"/>
    <dgm:cxn modelId="{A41A99D5-FC8D-4A3A-89AB-399BC0DF130A}" type="presOf" srcId="{4EB17A82-9752-4BB8-A0BB-5F5C56F2C0A1}" destId="{ACB976F2-8BF8-4A70-91C5-C91BC345A4AF}" srcOrd="0" destOrd="1" presId="urn:microsoft.com/office/officeart/2005/8/layout/hList1"/>
    <dgm:cxn modelId="{A45FEBFD-69BB-4F28-9DC9-0E677B9567D8}" type="presParOf" srcId="{D5AF80AA-414F-4474-ABC9-E635DD32C12D}" destId="{E980AAEC-D744-4F45-AA9F-C138C0A71A0E}" srcOrd="0" destOrd="0" presId="urn:microsoft.com/office/officeart/2005/8/layout/hList1"/>
    <dgm:cxn modelId="{26D03D16-33A4-4501-87C7-5288B2BB8C44}" type="presParOf" srcId="{E980AAEC-D744-4F45-AA9F-C138C0A71A0E}" destId="{8F17F835-55F0-4C61-A2A3-44AE2ED9D7FE}" srcOrd="0" destOrd="0" presId="urn:microsoft.com/office/officeart/2005/8/layout/hList1"/>
    <dgm:cxn modelId="{93993F14-6CB8-4D58-8E78-FFC85442AED5}" type="presParOf" srcId="{E980AAEC-D744-4F45-AA9F-C138C0A71A0E}" destId="{ACB976F2-8BF8-4A70-91C5-C91BC345A4AF}" srcOrd="1" destOrd="0" presId="urn:microsoft.com/office/officeart/2005/8/layout/hList1"/>
    <dgm:cxn modelId="{12A2C645-E248-452C-8AE4-750A857EC34A}" type="presParOf" srcId="{D5AF80AA-414F-4474-ABC9-E635DD32C12D}" destId="{9B6C0EE2-67AE-4432-B5BF-6CE7E326E53F}" srcOrd="1" destOrd="0" presId="urn:microsoft.com/office/officeart/2005/8/layout/hList1"/>
    <dgm:cxn modelId="{7E38D189-BAE1-4701-AEB2-3065EEFDB788}" type="presParOf" srcId="{D5AF80AA-414F-4474-ABC9-E635DD32C12D}" destId="{7E449BE8-A2E6-4157-904D-55985C924B0E}" srcOrd="2" destOrd="0" presId="urn:microsoft.com/office/officeart/2005/8/layout/hList1"/>
    <dgm:cxn modelId="{45607F98-DEA6-41EF-BD38-6ADAAD28185C}" type="presParOf" srcId="{7E449BE8-A2E6-4157-904D-55985C924B0E}" destId="{FD082DEC-BD21-4E00-AA12-CC0ED5CBCB32}" srcOrd="0" destOrd="0" presId="urn:microsoft.com/office/officeart/2005/8/layout/hList1"/>
    <dgm:cxn modelId="{B8D76CB0-2517-4EE3-BA42-FB939B7E662B}" type="presParOf" srcId="{7E449BE8-A2E6-4157-904D-55985C924B0E}" destId="{B62719DE-8DA5-4764-8561-2A4AB2C9633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69E9E56-CD28-47BC-8AD2-94CCE5B81474}" type="doc">
      <dgm:prSet loTypeId="urn:microsoft.com/office/officeart/2005/8/layout/hList1" loCatId="list" qsTypeId="urn:microsoft.com/office/officeart/2005/8/quickstyle/simple1#8" qsCatId="simple" csTypeId="urn:microsoft.com/office/officeart/2005/8/colors/accent1_2#8" csCatId="accent1" phldr="1"/>
      <dgm:spPr/>
      <dgm:t>
        <a:bodyPr/>
        <a:lstStyle/>
        <a:p>
          <a:endParaRPr lang="en-US"/>
        </a:p>
      </dgm:t>
    </dgm:pt>
    <dgm:pt modelId="{C8CF1B3D-656A-46DB-89D8-D3D398B76B3B}">
      <dgm:prSet phldrT="[Text]" custT="1"/>
      <dgm:spPr/>
      <dgm:t>
        <a:bodyPr/>
        <a:lstStyle/>
        <a:p>
          <a:r>
            <a:rPr lang="zh-CN" altLang="en-US" sz="2400" b="1" dirty="0">
              <a:solidFill>
                <a:srgbClr val="000000"/>
              </a:solidFill>
            </a:rPr>
            <a:t>作用范围</a:t>
          </a:r>
          <a:endParaRPr lang="en-US" sz="2400" b="1" dirty="0">
            <a:solidFill>
              <a:srgbClr val="000000"/>
            </a:solidFill>
          </a:endParaRPr>
        </a:p>
      </dgm:t>
    </dgm:pt>
    <dgm:pt modelId="{BC4337CF-853B-4BFF-AFA8-31D2AC9F589F}" type="parTrans" cxnId="{1B304E6C-11A2-4E91-BFDF-D3461B463E1C}">
      <dgm:prSet/>
      <dgm:spPr/>
      <dgm:t>
        <a:bodyPr/>
        <a:lstStyle/>
        <a:p>
          <a:endParaRPr lang="en-US" b="1"/>
        </a:p>
      </dgm:t>
    </dgm:pt>
    <dgm:pt modelId="{A378AAC3-AE16-4C0D-921A-0A5BFBF331D0}" type="sibTrans" cxnId="{1B304E6C-11A2-4E91-BFDF-D3461B463E1C}">
      <dgm:prSet/>
      <dgm:spPr/>
      <dgm:t>
        <a:bodyPr/>
        <a:lstStyle/>
        <a:p>
          <a:endParaRPr lang="en-US" b="1"/>
        </a:p>
      </dgm:t>
    </dgm:pt>
    <dgm:pt modelId="{C0D33F85-F979-4824-9397-4971FD7C58CB}">
      <dgm:prSet phldrT="[Text]"/>
      <dgm:spPr/>
      <dgm:t>
        <a:bodyPr/>
        <a:lstStyle/>
        <a:p>
          <a:r>
            <a:rPr lang="zh-CN" altLang="en-US" b="1" dirty="0">
              <a:solidFill>
                <a:srgbClr val="1C1C1C"/>
              </a:solidFill>
            </a:rPr>
            <a:t>广域网</a:t>
          </a:r>
          <a:r>
            <a:rPr lang="en-US" altLang="zh-CN" b="1" dirty="0">
              <a:solidFill>
                <a:srgbClr val="1C1C1C"/>
              </a:solidFill>
            </a:rPr>
            <a:t>(WAN)</a:t>
          </a:r>
          <a:endParaRPr lang="en-US" b="1" dirty="0">
            <a:solidFill>
              <a:srgbClr val="1C1C1C"/>
            </a:solidFill>
          </a:endParaRPr>
        </a:p>
      </dgm:t>
    </dgm:pt>
    <dgm:pt modelId="{91C693B9-A8B1-4F24-A004-9CA38F7FA1C5}" type="parTrans" cxnId="{7DD852B8-15FB-44DD-AF97-ACA829321692}">
      <dgm:prSet/>
      <dgm:spPr/>
      <dgm:t>
        <a:bodyPr/>
        <a:lstStyle/>
        <a:p>
          <a:endParaRPr lang="en-US" b="1"/>
        </a:p>
      </dgm:t>
    </dgm:pt>
    <dgm:pt modelId="{6CE93C0D-F701-4A5C-A0AC-E5651E477444}" type="sibTrans" cxnId="{7DD852B8-15FB-44DD-AF97-ACA829321692}">
      <dgm:prSet/>
      <dgm:spPr/>
      <dgm:t>
        <a:bodyPr/>
        <a:lstStyle/>
        <a:p>
          <a:endParaRPr lang="en-US" b="1"/>
        </a:p>
      </dgm:t>
    </dgm:pt>
    <dgm:pt modelId="{BDC55AF7-FF02-49EA-905C-817D236D7F03}">
      <dgm:prSet phldrT="[Text]"/>
      <dgm:spPr/>
      <dgm:t>
        <a:bodyPr/>
        <a:lstStyle/>
        <a:p>
          <a:r>
            <a:rPr lang="zh-CN" altLang="en-US" b="1" dirty="0">
              <a:solidFill>
                <a:srgbClr val="1C1C1C"/>
              </a:solidFill>
            </a:rPr>
            <a:t>城域网</a:t>
          </a:r>
          <a:r>
            <a:rPr lang="en-US" altLang="zh-CN" b="1" dirty="0">
              <a:solidFill>
                <a:srgbClr val="1C1C1C"/>
              </a:solidFill>
            </a:rPr>
            <a:t>(MAN)</a:t>
          </a:r>
          <a:endParaRPr lang="en-US" b="1" dirty="0">
            <a:solidFill>
              <a:srgbClr val="1C1C1C"/>
            </a:solidFill>
          </a:endParaRPr>
        </a:p>
      </dgm:t>
    </dgm:pt>
    <dgm:pt modelId="{5E083D87-2EB7-4D01-8D32-DA34247EC54D}" type="parTrans" cxnId="{A60B6CCC-A252-4F77-AA4F-B63DFF007FDD}">
      <dgm:prSet/>
      <dgm:spPr/>
      <dgm:t>
        <a:bodyPr/>
        <a:lstStyle/>
        <a:p>
          <a:endParaRPr lang="en-US" b="1"/>
        </a:p>
      </dgm:t>
    </dgm:pt>
    <dgm:pt modelId="{6FFB3985-3679-406E-B2B9-EC25409577AA}" type="sibTrans" cxnId="{A60B6CCC-A252-4F77-AA4F-B63DFF007FDD}">
      <dgm:prSet/>
      <dgm:spPr/>
      <dgm:t>
        <a:bodyPr/>
        <a:lstStyle/>
        <a:p>
          <a:endParaRPr lang="en-US" b="1"/>
        </a:p>
      </dgm:t>
    </dgm:pt>
    <dgm:pt modelId="{E96A7A80-DF39-4D11-9024-47875F321068}">
      <dgm:prSet phldrT="[Text]" custT="1"/>
      <dgm:spPr/>
      <dgm:t>
        <a:bodyPr/>
        <a:lstStyle/>
        <a:p>
          <a:r>
            <a:rPr lang="zh-CN" altLang="en-US" sz="2400" b="1" dirty="0">
              <a:solidFill>
                <a:srgbClr val="000000"/>
              </a:solidFill>
            </a:rPr>
            <a:t>使用者</a:t>
          </a:r>
          <a:endParaRPr lang="en-US" sz="2400" b="1" dirty="0">
            <a:solidFill>
              <a:srgbClr val="000000"/>
            </a:solidFill>
          </a:endParaRPr>
        </a:p>
      </dgm:t>
    </dgm:pt>
    <dgm:pt modelId="{47E72AD1-13D9-4F59-BCDD-192407E234F0}" type="parTrans" cxnId="{E8CB9A1B-35DC-4542-A591-E1AD9433A652}">
      <dgm:prSet/>
      <dgm:spPr/>
      <dgm:t>
        <a:bodyPr/>
        <a:lstStyle/>
        <a:p>
          <a:endParaRPr lang="en-US" b="1"/>
        </a:p>
      </dgm:t>
    </dgm:pt>
    <dgm:pt modelId="{ECAA00A5-5253-4A5D-B30D-F83E04400C50}" type="sibTrans" cxnId="{E8CB9A1B-35DC-4542-A591-E1AD9433A652}">
      <dgm:prSet/>
      <dgm:spPr/>
      <dgm:t>
        <a:bodyPr/>
        <a:lstStyle/>
        <a:p>
          <a:endParaRPr lang="en-US" b="1"/>
        </a:p>
      </dgm:t>
    </dgm:pt>
    <dgm:pt modelId="{395BB8A5-F52B-4600-B9AC-99166116D6B7}">
      <dgm:prSet phldrT="[Text]"/>
      <dgm:spPr/>
      <dgm:t>
        <a:bodyPr/>
        <a:lstStyle/>
        <a:p>
          <a:r>
            <a:rPr lang="zh-CN" altLang="en-US" b="1" dirty="0">
              <a:solidFill>
                <a:srgbClr val="1C1C1C"/>
              </a:solidFill>
            </a:rPr>
            <a:t>公用网</a:t>
          </a:r>
          <a:r>
            <a:rPr lang="en-US" altLang="zh-CN" b="1" dirty="0">
              <a:solidFill>
                <a:srgbClr val="1C1C1C"/>
              </a:solidFill>
            </a:rPr>
            <a:t>(Public Network)</a:t>
          </a:r>
          <a:endParaRPr lang="en-US" b="1" dirty="0">
            <a:solidFill>
              <a:srgbClr val="1C1C1C"/>
            </a:solidFill>
          </a:endParaRPr>
        </a:p>
      </dgm:t>
    </dgm:pt>
    <dgm:pt modelId="{B6038D5E-DD40-4A62-B433-885A470F9566}" type="parTrans" cxnId="{665AA43C-6B1D-47CA-ACEE-853D6C5CE220}">
      <dgm:prSet/>
      <dgm:spPr/>
      <dgm:t>
        <a:bodyPr/>
        <a:lstStyle/>
        <a:p>
          <a:endParaRPr lang="en-US" b="1"/>
        </a:p>
      </dgm:t>
    </dgm:pt>
    <dgm:pt modelId="{523F37B8-F2D9-44CF-9CEF-79933DA91876}" type="sibTrans" cxnId="{665AA43C-6B1D-47CA-ACEE-853D6C5CE220}">
      <dgm:prSet/>
      <dgm:spPr/>
      <dgm:t>
        <a:bodyPr/>
        <a:lstStyle/>
        <a:p>
          <a:endParaRPr lang="en-US" b="1"/>
        </a:p>
      </dgm:t>
    </dgm:pt>
    <dgm:pt modelId="{E4BE1D1A-98AF-40A6-AA94-FC1DB3D143EC}">
      <dgm:prSet phldrT="[Text]" custT="1"/>
      <dgm:spPr/>
      <dgm:t>
        <a:bodyPr/>
        <a:lstStyle/>
        <a:p>
          <a:r>
            <a:rPr lang="zh-CN" altLang="en-US" sz="2400" b="1" dirty="0">
              <a:solidFill>
                <a:srgbClr val="000000"/>
              </a:solidFill>
            </a:rPr>
            <a:t>拓扑结构</a:t>
          </a:r>
          <a:endParaRPr lang="en-US" sz="2400" b="1" dirty="0">
            <a:solidFill>
              <a:srgbClr val="000000"/>
            </a:solidFill>
          </a:endParaRPr>
        </a:p>
      </dgm:t>
    </dgm:pt>
    <dgm:pt modelId="{9C08B2AC-C2D6-4C16-8568-6DEEFF02E2BE}" type="parTrans" cxnId="{FD51DFB7-E355-48A6-A81C-1DA11E4EA991}">
      <dgm:prSet/>
      <dgm:spPr/>
      <dgm:t>
        <a:bodyPr/>
        <a:lstStyle/>
        <a:p>
          <a:endParaRPr lang="en-US" b="1"/>
        </a:p>
      </dgm:t>
    </dgm:pt>
    <dgm:pt modelId="{7E1F9AA0-B286-4051-9ED8-E7ABBF9095C5}" type="sibTrans" cxnId="{FD51DFB7-E355-48A6-A81C-1DA11E4EA991}">
      <dgm:prSet/>
      <dgm:spPr/>
      <dgm:t>
        <a:bodyPr/>
        <a:lstStyle/>
        <a:p>
          <a:endParaRPr lang="en-US" b="1"/>
        </a:p>
      </dgm:t>
    </dgm:pt>
    <dgm:pt modelId="{01F6E2BA-0A25-4776-8825-45DFC3B3802C}">
      <dgm:prSet phldrT="[Text]"/>
      <dgm:spPr/>
      <dgm:t>
        <a:bodyPr/>
        <a:lstStyle/>
        <a:p>
          <a:r>
            <a:rPr lang="zh-CN" altLang="en-US" b="1" dirty="0">
              <a:solidFill>
                <a:srgbClr val="1C1C1C"/>
              </a:solidFill>
            </a:rPr>
            <a:t>总线形</a:t>
          </a:r>
          <a:endParaRPr lang="en-US" b="1" dirty="0">
            <a:solidFill>
              <a:srgbClr val="1C1C1C"/>
            </a:solidFill>
          </a:endParaRPr>
        </a:p>
      </dgm:t>
    </dgm:pt>
    <dgm:pt modelId="{8A7EF5C5-5CC9-409F-94E3-751131B106F3}" type="parTrans" cxnId="{CF7BF4DF-F130-4004-B30F-2043DBA8B41E}">
      <dgm:prSet/>
      <dgm:spPr/>
      <dgm:t>
        <a:bodyPr/>
        <a:lstStyle/>
        <a:p>
          <a:endParaRPr lang="en-US" b="1"/>
        </a:p>
      </dgm:t>
    </dgm:pt>
    <dgm:pt modelId="{2F1E50EC-7238-4172-B005-EB7649B76336}" type="sibTrans" cxnId="{CF7BF4DF-F130-4004-B30F-2043DBA8B41E}">
      <dgm:prSet/>
      <dgm:spPr/>
      <dgm:t>
        <a:bodyPr/>
        <a:lstStyle/>
        <a:p>
          <a:endParaRPr lang="en-US" b="1"/>
        </a:p>
      </dgm:t>
    </dgm:pt>
    <dgm:pt modelId="{F72C42DC-0B94-4619-9678-D62BDDCD9421}">
      <dgm:prSet phldrT="[Text]"/>
      <dgm:spPr/>
      <dgm:t>
        <a:bodyPr/>
        <a:lstStyle/>
        <a:p>
          <a:r>
            <a:rPr lang="zh-CN" altLang="en-US" b="1" dirty="0">
              <a:solidFill>
                <a:srgbClr val="1C1C1C"/>
              </a:solidFill>
            </a:rPr>
            <a:t>星形</a:t>
          </a:r>
          <a:endParaRPr lang="en-US" b="1" dirty="0">
            <a:solidFill>
              <a:srgbClr val="1C1C1C"/>
            </a:solidFill>
          </a:endParaRPr>
        </a:p>
      </dgm:t>
    </dgm:pt>
    <dgm:pt modelId="{C0D527B8-4D29-4205-BC99-4159AD4B8601}" type="parTrans" cxnId="{EAA6FA44-3B40-4A92-AB4F-015337936405}">
      <dgm:prSet/>
      <dgm:spPr/>
      <dgm:t>
        <a:bodyPr/>
        <a:lstStyle/>
        <a:p>
          <a:endParaRPr lang="en-US" b="1"/>
        </a:p>
      </dgm:t>
    </dgm:pt>
    <dgm:pt modelId="{89D36CC8-680D-4CEE-9425-0FD796119E90}" type="sibTrans" cxnId="{EAA6FA44-3B40-4A92-AB4F-015337936405}">
      <dgm:prSet/>
      <dgm:spPr/>
      <dgm:t>
        <a:bodyPr/>
        <a:lstStyle/>
        <a:p>
          <a:endParaRPr lang="en-US" b="1"/>
        </a:p>
      </dgm:t>
    </dgm:pt>
    <dgm:pt modelId="{70909D5A-7D8B-416D-A37A-7979F9AF02F8}">
      <dgm:prSet phldrT="[Text]"/>
      <dgm:spPr/>
      <dgm:t>
        <a:bodyPr/>
        <a:lstStyle/>
        <a:p>
          <a:r>
            <a:rPr lang="zh-CN" altLang="en-US" b="1" dirty="0">
              <a:solidFill>
                <a:srgbClr val="1C1C1C"/>
              </a:solidFill>
            </a:rPr>
            <a:t>局域网</a:t>
          </a:r>
          <a:r>
            <a:rPr lang="en-US" altLang="zh-CN" b="1" dirty="0">
              <a:solidFill>
                <a:srgbClr val="1C1C1C"/>
              </a:solidFill>
            </a:rPr>
            <a:t>(LAN)</a:t>
          </a:r>
          <a:endParaRPr lang="en-US" b="1" dirty="0">
            <a:solidFill>
              <a:srgbClr val="1C1C1C"/>
            </a:solidFill>
          </a:endParaRPr>
        </a:p>
      </dgm:t>
    </dgm:pt>
    <dgm:pt modelId="{C5ACFB93-4543-4666-868A-6F7610277B5F}" type="parTrans" cxnId="{BF220F31-1D81-4F52-83FA-8216AF2B9324}">
      <dgm:prSet/>
      <dgm:spPr/>
      <dgm:t>
        <a:bodyPr/>
        <a:lstStyle/>
        <a:p>
          <a:endParaRPr lang="en-US" b="1"/>
        </a:p>
      </dgm:t>
    </dgm:pt>
    <dgm:pt modelId="{4A13F2E2-86AA-45C5-AB7B-F7EB5B76544E}" type="sibTrans" cxnId="{BF220F31-1D81-4F52-83FA-8216AF2B9324}">
      <dgm:prSet/>
      <dgm:spPr/>
      <dgm:t>
        <a:bodyPr/>
        <a:lstStyle/>
        <a:p>
          <a:endParaRPr lang="en-US" b="1"/>
        </a:p>
      </dgm:t>
    </dgm:pt>
    <dgm:pt modelId="{A431572F-4924-4297-AE1E-8E4813FEE4F9}">
      <dgm:prSet phldrT="[Text]"/>
      <dgm:spPr/>
      <dgm:t>
        <a:bodyPr/>
        <a:lstStyle/>
        <a:p>
          <a:r>
            <a:rPr lang="zh-CN" altLang="en-US" b="1" dirty="0">
              <a:solidFill>
                <a:srgbClr val="1C1C1C"/>
              </a:solidFill>
            </a:rPr>
            <a:t>个人区域网</a:t>
          </a:r>
          <a:r>
            <a:rPr lang="en-US" altLang="zh-CN" b="1" dirty="0">
              <a:solidFill>
                <a:srgbClr val="1C1C1C"/>
              </a:solidFill>
            </a:rPr>
            <a:t>(PAN)</a:t>
          </a:r>
          <a:endParaRPr lang="en-US" b="1" dirty="0">
            <a:solidFill>
              <a:srgbClr val="1C1C1C"/>
            </a:solidFill>
          </a:endParaRPr>
        </a:p>
      </dgm:t>
    </dgm:pt>
    <dgm:pt modelId="{8BE8B087-B9F9-4E47-8B1C-35CE70E6D863}" type="parTrans" cxnId="{958269DA-0FB0-43DB-B2C5-3FB590E2090C}">
      <dgm:prSet/>
      <dgm:spPr/>
      <dgm:t>
        <a:bodyPr/>
        <a:lstStyle/>
        <a:p>
          <a:endParaRPr lang="en-US" b="1"/>
        </a:p>
      </dgm:t>
    </dgm:pt>
    <dgm:pt modelId="{B22CC02F-57C1-4D80-84EF-6E3190A6024F}" type="sibTrans" cxnId="{958269DA-0FB0-43DB-B2C5-3FB590E2090C}">
      <dgm:prSet/>
      <dgm:spPr/>
      <dgm:t>
        <a:bodyPr/>
        <a:lstStyle/>
        <a:p>
          <a:endParaRPr lang="en-US" b="1"/>
        </a:p>
      </dgm:t>
    </dgm:pt>
    <dgm:pt modelId="{52BA543E-16B4-4D79-8DE1-6F3F9E94BD24}">
      <dgm:prSet phldrT="[Text]"/>
      <dgm:spPr/>
      <dgm:t>
        <a:bodyPr/>
        <a:lstStyle/>
        <a:p>
          <a:r>
            <a:rPr lang="zh-CN" altLang="en-US" b="1" dirty="0">
              <a:solidFill>
                <a:srgbClr val="1C1C1C"/>
              </a:solidFill>
            </a:rPr>
            <a:t>树形</a:t>
          </a:r>
          <a:endParaRPr lang="en-US" b="1" dirty="0">
            <a:solidFill>
              <a:srgbClr val="1C1C1C"/>
            </a:solidFill>
          </a:endParaRPr>
        </a:p>
      </dgm:t>
    </dgm:pt>
    <dgm:pt modelId="{60EF63E6-A7E7-46E5-A1FE-48B998448742}" type="parTrans" cxnId="{1DE41CF3-76D6-40FC-847C-2F3C4071964B}">
      <dgm:prSet/>
      <dgm:spPr/>
      <dgm:t>
        <a:bodyPr/>
        <a:lstStyle/>
        <a:p>
          <a:endParaRPr lang="en-US" b="1"/>
        </a:p>
      </dgm:t>
    </dgm:pt>
    <dgm:pt modelId="{7AFB795D-37BC-4A79-A3FF-6E90A2ABE32E}" type="sibTrans" cxnId="{1DE41CF3-76D6-40FC-847C-2F3C4071964B}">
      <dgm:prSet/>
      <dgm:spPr/>
      <dgm:t>
        <a:bodyPr/>
        <a:lstStyle/>
        <a:p>
          <a:endParaRPr lang="en-US" b="1"/>
        </a:p>
      </dgm:t>
    </dgm:pt>
    <dgm:pt modelId="{D6A58AE9-71D6-4D6A-8645-6AA563ABE81B}">
      <dgm:prSet phldrT="[Text]"/>
      <dgm:spPr/>
      <dgm:t>
        <a:bodyPr/>
        <a:lstStyle/>
        <a:p>
          <a:r>
            <a:rPr lang="zh-CN" altLang="en-US" b="1" dirty="0">
              <a:solidFill>
                <a:srgbClr val="1C1C1C"/>
              </a:solidFill>
            </a:rPr>
            <a:t>网状</a:t>
          </a:r>
          <a:endParaRPr lang="en-US" b="1" dirty="0">
            <a:solidFill>
              <a:srgbClr val="1C1C1C"/>
            </a:solidFill>
          </a:endParaRPr>
        </a:p>
      </dgm:t>
    </dgm:pt>
    <dgm:pt modelId="{5CA67F78-8ECB-4A7A-93AA-F06C3C9B6CCA}" type="parTrans" cxnId="{33D318A6-9A69-4356-A01F-F4E22AEA7664}">
      <dgm:prSet/>
      <dgm:spPr/>
      <dgm:t>
        <a:bodyPr/>
        <a:lstStyle/>
        <a:p>
          <a:endParaRPr lang="en-US" b="1"/>
        </a:p>
      </dgm:t>
    </dgm:pt>
    <dgm:pt modelId="{5A4807ED-4822-4B7A-81A4-2D6AD3374ED3}" type="sibTrans" cxnId="{33D318A6-9A69-4356-A01F-F4E22AEA7664}">
      <dgm:prSet/>
      <dgm:spPr/>
      <dgm:t>
        <a:bodyPr/>
        <a:lstStyle/>
        <a:p>
          <a:endParaRPr lang="en-US" b="1"/>
        </a:p>
      </dgm:t>
    </dgm:pt>
    <dgm:pt modelId="{C3DEDA4A-2192-4FC0-9427-473C7113E807}">
      <dgm:prSet phldrT="[Text]"/>
      <dgm:spPr/>
      <dgm:t>
        <a:bodyPr/>
        <a:lstStyle/>
        <a:p>
          <a:r>
            <a:rPr lang="zh-CN" altLang="en-US" b="1" dirty="0">
              <a:solidFill>
                <a:srgbClr val="1C1C1C"/>
              </a:solidFill>
            </a:rPr>
            <a:t>环形</a:t>
          </a:r>
          <a:endParaRPr lang="en-US" b="1" dirty="0">
            <a:solidFill>
              <a:srgbClr val="1C1C1C"/>
            </a:solidFill>
          </a:endParaRPr>
        </a:p>
      </dgm:t>
    </dgm:pt>
    <dgm:pt modelId="{6913917B-9D65-43C9-9996-299E3F8F4A9B}" type="parTrans" cxnId="{144785A1-45E2-4379-AA97-20FD7F2ED785}">
      <dgm:prSet/>
      <dgm:spPr/>
      <dgm:t>
        <a:bodyPr/>
        <a:lstStyle/>
        <a:p>
          <a:endParaRPr lang="zh-CN" altLang="en-US" b="1"/>
        </a:p>
      </dgm:t>
    </dgm:pt>
    <dgm:pt modelId="{028EC784-5F54-4C0D-8A1C-4E153ABA5355}" type="sibTrans" cxnId="{144785A1-45E2-4379-AA97-20FD7F2ED785}">
      <dgm:prSet/>
      <dgm:spPr/>
      <dgm:t>
        <a:bodyPr/>
        <a:lstStyle/>
        <a:p>
          <a:endParaRPr lang="zh-CN" altLang="en-US" b="1"/>
        </a:p>
      </dgm:t>
    </dgm:pt>
    <dgm:pt modelId="{26E85D8C-6F3B-4C19-9888-0B25D7858CCC}">
      <dgm:prSet phldrT="[Text]"/>
      <dgm:spPr/>
      <dgm:t>
        <a:bodyPr/>
        <a:lstStyle/>
        <a:p>
          <a:r>
            <a:rPr lang="zh-CN" altLang="en-US" b="1" dirty="0">
              <a:solidFill>
                <a:srgbClr val="1C1C1C"/>
              </a:solidFill>
            </a:rPr>
            <a:t>专用网</a:t>
          </a:r>
          <a:r>
            <a:rPr lang="en-US" altLang="zh-CN" b="1" dirty="0">
              <a:solidFill>
                <a:srgbClr val="1C1C1C"/>
              </a:solidFill>
            </a:rPr>
            <a:t>(Private Network)</a:t>
          </a:r>
          <a:endParaRPr lang="en-US" b="1" dirty="0">
            <a:solidFill>
              <a:srgbClr val="1C1C1C"/>
            </a:solidFill>
          </a:endParaRPr>
        </a:p>
      </dgm:t>
    </dgm:pt>
    <dgm:pt modelId="{E354CCF6-03B3-4BF3-AA3E-AE2E3331E94A}" type="parTrans" cxnId="{02F5656F-270A-4BB2-943E-E77BB2AE0A14}">
      <dgm:prSet/>
      <dgm:spPr/>
      <dgm:t>
        <a:bodyPr/>
        <a:lstStyle/>
        <a:p>
          <a:endParaRPr lang="zh-CN" altLang="en-US" b="1"/>
        </a:p>
      </dgm:t>
    </dgm:pt>
    <dgm:pt modelId="{35BBBF0A-26EB-4CF0-8305-6EBB93B88745}" type="sibTrans" cxnId="{02F5656F-270A-4BB2-943E-E77BB2AE0A14}">
      <dgm:prSet/>
      <dgm:spPr/>
      <dgm:t>
        <a:bodyPr/>
        <a:lstStyle/>
        <a:p>
          <a:endParaRPr lang="zh-CN" altLang="en-US" b="1"/>
        </a:p>
      </dgm:t>
    </dgm:pt>
    <dgm:pt modelId="{78E77A06-7047-4AA8-99BF-2CA27AD4A096}" type="pres">
      <dgm:prSet presAssocID="{D69E9E56-CD28-47BC-8AD2-94CCE5B81474}" presName="Name0" presStyleCnt="0">
        <dgm:presLayoutVars>
          <dgm:dir/>
          <dgm:animLvl val="lvl"/>
          <dgm:resizeHandles val="exact"/>
        </dgm:presLayoutVars>
      </dgm:prSet>
      <dgm:spPr/>
    </dgm:pt>
    <dgm:pt modelId="{9CAEEEFE-1E8A-43BA-9540-B70CC5A39675}" type="pres">
      <dgm:prSet presAssocID="{C8CF1B3D-656A-46DB-89D8-D3D398B76B3B}" presName="composite" presStyleCnt="0"/>
      <dgm:spPr/>
    </dgm:pt>
    <dgm:pt modelId="{883C5943-61D5-485A-9891-B758B3F09D39}" type="pres">
      <dgm:prSet presAssocID="{C8CF1B3D-656A-46DB-89D8-D3D398B76B3B}" presName="parTx" presStyleLbl="alignNode1" presStyleIdx="0" presStyleCnt="3">
        <dgm:presLayoutVars>
          <dgm:chMax val="0"/>
          <dgm:chPref val="0"/>
          <dgm:bulletEnabled val="1"/>
        </dgm:presLayoutVars>
      </dgm:prSet>
      <dgm:spPr/>
    </dgm:pt>
    <dgm:pt modelId="{5D82DD90-54D1-49DF-A1B8-A311C9697F62}" type="pres">
      <dgm:prSet presAssocID="{C8CF1B3D-656A-46DB-89D8-D3D398B76B3B}" presName="desTx" presStyleLbl="alignAccFollowNode1" presStyleIdx="0" presStyleCnt="3">
        <dgm:presLayoutVars>
          <dgm:bulletEnabled val="1"/>
        </dgm:presLayoutVars>
      </dgm:prSet>
      <dgm:spPr/>
    </dgm:pt>
    <dgm:pt modelId="{A7523CA3-F033-40DF-BAD3-A4E15B3694C8}" type="pres">
      <dgm:prSet presAssocID="{A378AAC3-AE16-4C0D-921A-0A5BFBF331D0}" presName="space" presStyleCnt="0"/>
      <dgm:spPr/>
    </dgm:pt>
    <dgm:pt modelId="{2DDD3EA2-1AA4-4BCA-82A1-294226361DE9}" type="pres">
      <dgm:prSet presAssocID="{E96A7A80-DF39-4D11-9024-47875F321068}" presName="composite" presStyleCnt="0"/>
      <dgm:spPr/>
    </dgm:pt>
    <dgm:pt modelId="{325FA873-426E-4262-B205-C791949E3AB8}" type="pres">
      <dgm:prSet presAssocID="{E96A7A80-DF39-4D11-9024-47875F321068}" presName="parTx" presStyleLbl="alignNode1" presStyleIdx="1" presStyleCnt="3">
        <dgm:presLayoutVars>
          <dgm:chMax val="0"/>
          <dgm:chPref val="0"/>
          <dgm:bulletEnabled val="1"/>
        </dgm:presLayoutVars>
      </dgm:prSet>
      <dgm:spPr/>
    </dgm:pt>
    <dgm:pt modelId="{1DDA55A3-B9CE-456B-8F25-C5F2FA1FD984}" type="pres">
      <dgm:prSet presAssocID="{E96A7A80-DF39-4D11-9024-47875F321068}" presName="desTx" presStyleLbl="alignAccFollowNode1" presStyleIdx="1" presStyleCnt="3">
        <dgm:presLayoutVars>
          <dgm:bulletEnabled val="1"/>
        </dgm:presLayoutVars>
      </dgm:prSet>
      <dgm:spPr/>
    </dgm:pt>
    <dgm:pt modelId="{E02B9F08-D10D-4BC7-8C95-7B898889A8B0}" type="pres">
      <dgm:prSet presAssocID="{ECAA00A5-5253-4A5D-B30D-F83E04400C50}" presName="space" presStyleCnt="0"/>
      <dgm:spPr/>
    </dgm:pt>
    <dgm:pt modelId="{D088CA15-F9D8-4938-9C2A-12F36365C260}" type="pres">
      <dgm:prSet presAssocID="{E4BE1D1A-98AF-40A6-AA94-FC1DB3D143EC}" presName="composite" presStyleCnt="0"/>
      <dgm:spPr/>
    </dgm:pt>
    <dgm:pt modelId="{6B2935F3-35B9-4C1C-B822-D120D549A27C}" type="pres">
      <dgm:prSet presAssocID="{E4BE1D1A-98AF-40A6-AA94-FC1DB3D143EC}" presName="parTx" presStyleLbl="alignNode1" presStyleIdx="2" presStyleCnt="3">
        <dgm:presLayoutVars>
          <dgm:chMax val="0"/>
          <dgm:chPref val="0"/>
          <dgm:bulletEnabled val="1"/>
        </dgm:presLayoutVars>
      </dgm:prSet>
      <dgm:spPr/>
    </dgm:pt>
    <dgm:pt modelId="{BBE5CFC9-BB25-4E6B-B7D5-3365F87F4707}" type="pres">
      <dgm:prSet presAssocID="{E4BE1D1A-98AF-40A6-AA94-FC1DB3D143EC}" presName="desTx" presStyleLbl="alignAccFollowNode1" presStyleIdx="2" presStyleCnt="3">
        <dgm:presLayoutVars>
          <dgm:bulletEnabled val="1"/>
        </dgm:presLayoutVars>
      </dgm:prSet>
      <dgm:spPr/>
    </dgm:pt>
  </dgm:ptLst>
  <dgm:cxnLst>
    <dgm:cxn modelId="{AC92B60C-10A0-4643-966A-74EB7BE9B040}" type="presOf" srcId="{E96A7A80-DF39-4D11-9024-47875F321068}" destId="{325FA873-426E-4262-B205-C791949E3AB8}" srcOrd="0" destOrd="0" presId="urn:microsoft.com/office/officeart/2005/8/layout/hList1"/>
    <dgm:cxn modelId="{5CC94F19-AB53-43B4-87B0-6A6B32DB343E}" type="presOf" srcId="{395BB8A5-F52B-4600-B9AC-99166116D6B7}" destId="{1DDA55A3-B9CE-456B-8F25-C5F2FA1FD984}" srcOrd="0" destOrd="0" presId="urn:microsoft.com/office/officeart/2005/8/layout/hList1"/>
    <dgm:cxn modelId="{E8CB9A1B-35DC-4542-A591-E1AD9433A652}" srcId="{D69E9E56-CD28-47BC-8AD2-94CCE5B81474}" destId="{E96A7A80-DF39-4D11-9024-47875F321068}" srcOrd="1" destOrd="0" parTransId="{47E72AD1-13D9-4F59-BCDD-192407E234F0}" sibTransId="{ECAA00A5-5253-4A5D-B30D-F83E04400C50}"/>
    <dgm:cxn modelId="{67EC801D-B858-4A7B-AFCE-A84613AB2D2C}" type="presOf" srcId="{A431572F-4924-4297-AE1E-8E4813FEE4F9}" destId="{5D82DD90-54D1-49DF-A1B8-A311C9697F62}" srcOrd="0" destOrd="3" presId="urn:microsoft.com/office/officeart/2005/8/layout/hList1"/>
    <dgm:cxn modelId="{4691D420-018A-4E31-84CD-95FBB3C884F0}" type="presOf" srcId="{BDC55AF7-FF02-49EA-905C-817D236D7F03}" destId="{5D82DD90-54D1-49DF-A1B8-A311C9697F62}" srcOrd="0" destOrd="1" presId="urn:microsoft.com/office/officeart/2005/8/layout/hList1"/>
    <dgm:cxn modelId="{3D266921-7DA2-4786-8541-C4A3D2FB7130}" type="presOf" srcId="{E4BE1D1A-98AF-40A6-AA94-FC1DB3D143EC}" destId="{6B2935F3-35B9-4C1C-B822-D120D549A27C}" srcOrd="0" destOrd="0" presId="urn:microsoft.com/office/officeart/2005/8/layout/hList1"/>
    <dgm:cxn modelId="{BF220F31-1D81-4F52-83FA-8216AF2B9324}" srcId="{C8CF1B3D-656A-46DB-89D8-D3D398B76B3B}" destId="{70909D5A-7D8B-416D-A37A-7979F9AF02F8}" srcOrd="2" destOrd="0" parTransId="{C5ACFB93-4543-4666-868A-6F7610277B5F}" sibTransId="{4A13F2E2-86AA-45C5-AB7B-F7EB5B76544E}"/>
    <dgm:cxn modelId="{665AA43C-6B1D-47CA-ACEE-853D6C5CE220}" srcId="{E96A7A80-DF39-4D11-9024-47875F321068}" destId="{395BB8A5-F52B-4600-B9AC-99166116D6B7}" srcOrd="0" destOrd="0" parTransId="{B6038D5E-DD40-4A62-B433-885A470F9566}" sibTransId="{523F37B8-F2D9-44CF-9CEF-79933DA91876}"/>
    <dgm:cxn modelId="{FA1A0F40-C0EF-4075-AE80-61C13238F6D5}" type="presOf" srcId="{C0D33F85-F979-4824-9397-4971FD7C58CB}" destId="{5D82DD90-54D1-49DF-A1B8-A311C9697F62}" srcOrd="0" destOrd="0" presId="urn:microsoft.com/office/officeart/2005/8/layout/hList1"/>
    <dgm:cxn modelId="{0EFFE35F-0798-4E91-970B-A78FA4916A5F}" type="presOf" srcId="{70909D5A-7D8B-416D-A37A-7979F9AF02F8}" destId="{5D82DD90-54D1-49DF-A1B8-A311C9697F62}" srcOrd="0" destOrd="2" presId="urn:microsoft.com/office/officeart/2005/8/layout/hList1"/>
    <dgm:cxn modelId="{EAA6FA44-3B40-4A92-AB4F-015337936405}" srcId="{E4BE1D1A-98AF-40A6-AA94-FC1DB3D143EC}" destId="{F72C42DC-0B94-4619-9678-D62BDDCD9421}" srcOrd="2" destOrd="0" parTransId="{C0D527B8-4D29-4205-BC99-4159AD4B8601}" sibTransId="{89D36CC8-680D-4CEE-9425-0FD796119E90}"/>
    <dgm:cxn modelId="{1B304E6C-11A2-4E91-BFDF-D3461B463E1C}" srcId="{D69E9E56-CD28-47BC-8AD2-94CCE5B81474}" destId="{C8CF1B3D-656A-46DB-89D8-D3D398B76B3B}" srcOrd="0" destOrd="0" parTransId="{BC4337CF-853B-4BFF-AFA8-31D2AC9F589F}" sibTransId="{A378AAC3-AE16-4C0D-921A-0A5BFBF331D0}"/>
    <dgm:cxn modelId="{CD4B834E-7A2B-49CB-A919-FEEDDC48D4CE}" type="presOf" srcId="{D69E9E56-CD28-47BC-8AD2-94CCE5B81474}" destId="{78E77A06-7047-4AA8-99BF-2CA27AD4A096}" srcOrd="0" destOrd="0" presId="urn:microsoft.com/office/officeart/2005/8/layout/hList1"/>
    <dgm:cxn modelId="{02F5656F-270A-4BB2-943E-E77BB2AE0A14}" srcId="{E96A7A80-DF39-4D11-9024-47875F321068}" destId="{26E85D8C-6F3B-4C19-9888-0B25D7858CCC}" srcOrd="1" destOrd="0" parTransId="{E354CCF6-03B3-4BF3-AA3E-AE2E3331E94A}" sibTransId="{35BBBF0A-26EB-4CF0-8305-6EBB93B88745}"/>
    <dgm:cxn modelId="{54375794-BA6F-47C5-AC90-CD50B7E8DE60}" type="presOf" srcId="{C3DEDA4A-2192-4FC0-9427-473C7113E807}" destId="{BBE5CFC9-BB25-4E6B-B7D5-3365F87F4707}" srcOrd="0" destOrd="1" presId="urn:microsoft.com/office/officeart/2005/8/layout/hList1"/>
    <dgm:cxn modelId="{144785A1-45E2-4379-AA97-20FD7F2ED785}" srcId="{E4BE1D1A-98AF-40A6-AA94-FC1DB3D143EC}" destId="{C3DEDA4A-2192-4FC0-9427-473C7113E807}" srcOrd="1" destOrd="0" parTransId="{6913917B-9D65-43C9-9996-299E3F8F4A9B}" sibTransId="{028EC784-5F54-4C0D-8A1C-4E153ABA5355}"/>
    <dgm:cxn modelId="{33D318A6-9A69-4356-A01F-F4E22AEA7664}" srcId="{E4BE1D1A-98AF-40A6-AA94-FC1DB3D143EC}" destId="{D6A58AE9-71D6-4D6A-8645-6AA563ABE81B}" srcOrd="4" destOrd="0" parTransId="{5CA67F78-8ECB-4A7A-93AA-F06C3C9B6CCA}" sibTransId="{5A4807ED-4822-4B7A-81A4-2D6AD3374ED3}"/>
    <dgm:cxn modelId="{70A695B1-F853-4F34-AC6D-BAFAFC247EB1}" type="presOf" srcId="{C8CF1B3D-656A-46DB-89D8-D3D398B76B3B}" destId="{883C5943-61D5-485A-9891-B758B3F09D39}" srcOrd="0" destOrd="0" presId="urn:microsoft.com/office/officeart/2005/8/layout/hList1"/>
    <dgm:cxn modelId="{FD51DFB7-E355-48A6-A81C-1DA11E4EA991}" srcId="{D69E9E56-CD28-47BC-8AD2-94CCE5B81474}" destId="{E4BE1D1A-98AF-40A6-AA94-FC1DB3D143EC}" srcOrd="2" destOrd="0" parTransId="{9C08B2AC-C2D6-4C16-8568-6DEEFF02E2BE}" sibTransId="{7E1F9AA0-B286-4051-9ED8-E7ABBF9095C5}"/>
    <dgm:cxn modelId="{7DD852B8-15FB-44DD-AF97-ACA829321692}" srcId="{C8CF1B3D-656A-46DB-89D8-D3D398B76B3B}" destId="{C0D33F85-F979-4824-9397-4971FD7C58CB}" srcOrd="0" destOrd="0" parTransId="{91C693B9-A8B1-4F24-A004-9CA38F7FA1C5}" sibTransId="{6CE93C0D-F701-4A5C-A0AC-E5651E477444}"/>
    <dgm:cxn modelId="{A60B6CCC-A252-4F77-AA4F-B63DFF007FDD}" srcId="{C8CF1B3D-656A-46DB-89D8-D3D398B76B3B}" destId="{BDC55AF7-FF02-49EA-905C-817D236D7F03}" srcOrd="1" destOrd="0" parTransId="{5E083D87-2EB7-4D01-8D32-DA34247EC54D}" sibTransId="{6FFB3985-3679-406E-B2B9-EC25409577AA}"/>
    <dgm:cxn modelId="{9E3AFFCD-6C4B-4C84-83CF-5C38A9578C95}" type="presOf" srcId="{26E85D8C-6F3B-4C19-9888-0B25D7858CCC}" destId="{1DDA55A3-B9CE-456B-8F25-C5F2FA1FD984}" srcOrd="0" destOrd="1" presId="urn:microsoft.com/office/officeart/2005/8/layout/hList1"/>
    <dgm:cxn modelId="{FCED68CE-01B5-4B67-95DF-B131D6951865}" type="presOf" srcId="{01F6E2BA-0A25-4776-8825-45DFC3B3802C}" destId="{BBE5CFC9-BB25-4E6B-B7D5-3365F87F4707}" srcOrd="0" destOrd="0" presId="urn:microsoft.com/office/officeart/2005/8/layout/hList1"/>
    <dgm:cxn modelId="{6FDE00DA-D0DC-4662-8A7D-3D700D9E9E95}" type="presOf" srcId="{52BA543E-16B4-4D79-8DE1-6F3F9E94BD24}" destId="{BBE5CFC9-BB25-4E6B-B7D5-3365F87F4707}" srcOrd="0" destOrd="3" presId="urn:microsoft.com/office/officeart/2005/8/layout/hList1"/>
    <dgm:cxn modelId="{958269DA-0FB0-43DB-B2C5-3FB590E2090C}" srcId="{C8CF1B3D-656A-46DB-89D8-D3D398B76B3B}" destId="{A431572F-4924-4297-AE1E-8E4813FEE4F9}" srcOrd="3" destOrd="0" parTransId="{8BE8B087-B9F9-4E47-8B1C-35CE70E6D863}" sibTransId="{B22CC02F-57C1-4D80-84EF-6E3190A6024F}"/>
    <dgm:cxn modelId="{CF7BF4DF-F130-4004-B30F-2043DBA8B41E}" srcId="{E4BE1D1A-98AF-40A6-AA94-FC1DB3D143EC}" destId="{01F6E2BA-0A25-4776-8825-45DFC3B3802C}" srcOrd="0" destOrd="0" parTransId="{8A7EF5C5-5CC9-409F-94E3-751131B106F3}" sibTransId="{2F1E50EC-7238-4172-B005-EB7649B76336}"/>
    <dgm:cxn modelId="{7B455BE6-0D4C-4F9B-AF34-C2B16AF1C4E0}" type="presOf" srcId="{F72C42DC-0B94-4619-9678-D62BDDCD9421}" destId="{BBE5CFC9-BB25-4E6B-B7D5-3365F87F4707}" srcOrd="0" destOrd="2" presId="urn:microsoft.com/office/officeart/2005/8/layout/hList1"/>
    <dgm:cxn modelId="{EE6F08E7-096A-4183-B66D-5B07B1C3FC88}" type="presOf" srcId="{D6A58AE9-71D6-4D6A-8645-6AA563ABE81B}" destId="{BBE5CFC9-BB25-4E6B-B7D5-3365F87F4707}" srcOrd="0" destOrd="4" presId="urn:microsoft.com/office/officeart/2005/8/layout/hList1"/>
    <dgm:cxn modelId="{1DE41CF3-76D6-40FC-847C-2F3C4071964B}" srcId="{E4BE1D1A-98AF-40A6-AA94-FC1DB3D143EC}" destId="{52BA543E-16B4-4D79-8DE1-6F3F9E94BD24}" srcOrd="3" destOrd="0" parTransId="{60EF63E6-A7E7-46E5-A1FE-48B998448742}" sibTransId="{7AFB795D-37BC-4A79-A3FF-6E90A2ABE32E}"/>
    <dgm:cxn modelId="{BA7FEFA1-802B-4717-B68A-6285E1194884}" type="presParOf" srcId="{78E77A06-7047-4AA8-99BF-2CA27AD4A096}" destId="{9CAEEEFE-1E8A-43BA-9540-B70CC5A39675}" srcOrd="0" destOrd="0" presId="urn:microsoft.com/office/officeart/2005/8/layout/hList1"/>
    <dgm:cxn modelId="{32D18E5D-FAFF-42DE-A21B-CB8C20CE2694}" type="presParOf" srcId="{9CAEEEFE-1E8A-43BA-9540-B70CC5A39675}" destId="{883C5943-61D5-485A-9891-B758B3F09D39}" srcOrd="0" destOrd="0" presId="urn:microsoft.com/office/officeart/2005/8/layout/hList1"/>
    <dgm:cxn modelId="{EDAC108B-3C56-4F98-920E-DCD64D372EDA}" type="presParOf" srcId="{9CAEEEFE-1E8A-43BA-9540-B70CC5A39675}" destId="{5D82DD90-54D1-49DF-A1B8-A311C9697F62}" srcOrd="1" destOrd="0" presId="urn:microsoft.com/office/officeart/2005/8/layout/hList1"/>
    <dgm:cxn modelId="{77B7BB0D-0A94-49A3-BCDB-33792A7C5B1B}" type="presParOf" srcId="{78E77A06-7047-4AA8-99BF-2CA27AD4A096}" destId="{A7523CA3-F033-40DF-BAD3-A4E15B3694C8}" srcOrd="1" destOrd="0" presId="urn:microsoft.com/office/officeart/2005/8/layout/hList1"/>
    <dgm:cxn modelId="{2D95A893-524A-40C7-91F0-B2F7050B73AD}" type="presParOf" srcId="{78E77A06-7047-4AA8-99BF-2CA27AD4A096}" destId="{2DDD3EA2-1AA4-4BCA-82A1-294226361DE9}" srcOrd="2" destOrd="0" presId="urn:microsoft.com/office/officeart/2005/8/layout/hList1"/>
    <dgm:cxn modelId="{C5CDD180-C67A-4C75-9FB4-7EBD528AD03D}" type="presParOf" srcId="{2DDD3EA2-1AA4-4BCA-82A1-294226361DE9}" destId="{325FA873-426E-4262-B205-C791949E3AB8}" srcOrd="0" destOrd="0" presId="urn:microsoft.com/office/officeart/2005/8/layout/hList1"/>
    <dgm:cxn modelId="{9885A790-B589-493F-89B7-36884779076F}" type="presParOf" srcId="{2DDD3EA2-1AA4-4BCA-82A1-294226361DE9}" destId="{1DDA55A3-B9CE-456B-8F25-C5F2FA1FD984}" srcOrd="1" destOrd="0" presId="urn:microsoft.com/office/officeart/2005/8/layout/hList1"/>
    <dgm:cxn modelId="{8FA22214-4588-44A8-9E6F-E857EE66C043}" type="presParOf" srcId="{78E77A06-7047-4AA8-99BF-2CA27AD4A096}" destId="{E02B9F08-D10D-4BC7-8C95-7B898889A8B0}" srcOrd="3" destOrd="0" presId="urn:microsoft.com/office/officeart/2005/8/layout/hList1"/>
    <dgm:cxn modelId="{E8383EAE-E982-4E4C-AD32-1C3ABBEA09FF}" type="presParOf" srcId="{78E77A06-7047-4AA8-99BF-2CA27AD4A096}" destId="{D088CA15-F9D8-4938-9C2A-12F36365C260}" srcOrd="4" destOrd="0" presId="urn:microsoft.com/office/officeart/2005/8/layout/hList1"/>
    <dgm:cxn modelId="{B2C3165E-0391-43ED-9AEC-58419FDBF24C}" type="presParOf" srcId="{D088CA15-F9D8-4938-9C2A-12F36365C260}" destId="{6B2935F3-35B9-4C1C-B822-D120D549A27C}" srcOrd="0" destOrd="0" presId="urn:microsoft.com/office/officeart/2005/8/layout/hList1"/>
    <dgm:cxn modelId="{E1DFCBF5-2220-4630-BFC5-33023A5658CC}" type="presParOf" srcId="{D088CA15-F9D8-4938-9C2A-12F36365C260}" destId="{BBE5CFC9-BB25-4E6B-B7D5-3365F87F470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ABF8CED-7C6D-47BA-9902-295C9B10C26E}" type="doc">
      <dgm:prSet loTypeId="urn:microsoft.com/office/officeart/2005/8/layout/radial3" loCatId="cycle" qsTypeId="urn:microsoft.com/office/officeart/2005/8/quickstyle/simple1#9" qsCatId="simple" csTypeId="urn:microsoft.com/office/officeart/2005/8/colors/accent1_2#9" csCatId="accent1" phldr="1"/>
      <dgm:spPr/>
      <dgm:t>
        <a:bodyPr/>
        <a:lstStyle/>
        <a:p>
          <a:endParaRPr lang="en-US"/>
        </a:p>
      </dgm:t>
    </dgm:pt>
    <dgm:pt modelId="{868AB5D1-003A-4DC8-9569-91EB8736C4BA}">
      <dgm:prSet phldrT="[Text]"/>
      <dgm:spPr/>
      <dgm:t>
        <a:bodyPr/>
        <a:lstStyle/>
        <a:p>
          <a:r>
            <a:rPr lang="zh-CN" altLang="en-US" b="1" dirty="0">
              <a:solidFill>
                <a:srgbClr val="000000"/>
              </a:solidFill>
            </a:rPr>
            <a:t>性能指标</a:t>
          </a:r>
          <a:endParaRPr lang="en-US" b="1" dirty="0">
            <a:solidFill>
              <a:srgbClr val="000000"/>
            </a:solidFill>
          </a:endParaRPr>
        </a:p>
      </dgm:t>
    </dgm:pt>
    <dgm:pt modelId="{7AB30D2A-1E72-4DF1-B302-9C2A8360CC99}" type="parTrans" cxnId="{0A213B1A-ECAB-45A1-92A9-1346B75BD710}">
      <dgm:prSet/>
      <dgm:spPr/>
      <dgm:t>
        <a:bodyPr/>
        <a:lstStyle/>
        <a:p>
          <a:endParaRPr lang="en-US" b="1"/>
        </a:p>
      </dgm:t>
    </dgm:pt>
    <dgm:pt modelId="{C37A7A25-BB3F-4D2C-995C-4189094C93CC}" type="sibTrans" cxnId="{0A213B1A-ECAB-45A1-92A9-1346B75BD710}">
      <dgm:prSet/>
      <dgm:spPr/>
      <dgm:t>
        <a:bodyPr/>
        <a:lstStyle/>
        <a:p>
          <a:endParaRPr lang="en-US" b="1"/>
        </a:p>
      </dgm:t>
    </dgm:pt>
    <dgm:pt modelId="{5136F8FE-3D40-4751-BFFA-C8F3A57BB7D1}">
      <dgm:prSet phldrT="[Text]"/>
      <dgm:spPr/>
      <dgm:t>
        <a:bodyPr/>
        <a:lstStyle/>
        <a:p>
          <a:r>
            <a:rPr lang="en-US" altLang="zh-CN" b="1" dirty="0">
              <a:solidFill>
                <a:srgbClr val="000000"/>
              </a:solidFill>
            </a:rPr>
            <a:t>1.</a:t>
          </a:r>
          <a:r>
            <a:rPr lang="zh-CN" altLang="en-US" b="1" dirty="0">
              <a:solidFill>
                <a:srgbClr val="000000"/>
              </a:solidFill>
            </a:rPr>
            <a:t>速率</a:t>
          </a:r>
          <a:endParaRPr lang="en-US" b="1" dirty="0">
            <a:solidFill>
              <a:srgbClr val="000000"/>
            </a:solidFill>
          </a:endParaRPr>
        </a:p>
      </dgm:t>
    </dgm:pt>
    <dgm:pt modelId="{789233E8-1DC7-4278-B62D-199A1018DF1B}" type="parTrans" cxnId="{8983CE38-145B-469C-96EB-F88C40B0F564}">
      <dgm:prSet/>
      <dgm:spPr/>
      <dgm:t>
        <a:bodyPr/>
        <a:lstStyle/>
        <a:p>
          <a:endParaRPr lang="en-US" b="1"/>
        </a:p>
      </dgm:t>
    </dgm:pt>
    <dgm:pt modelId="{102AD870-FDE8-45FB-B043-E6033DBFB5FE}" type="sibTrans" cxnId="{8983CE38-145B-469C-96EB-F88C40B0F564}">
      <dgm:prSet/>
      <dgm:spPr/>
      <dgm:t>
        <a:bodyPr/>
        <a:lstStyle/>
        <a:p>
          <a:endParaRPr lang="en-US" b="1"/>
        </a:p>
      </dgm:t>
    </dgm:pt>
    <dgm:pt modelId="{41A814FB-807B-45D3-8053-0A77830C26C1}">
      <dgm:prSet phldrT="[Text]"/>
      <dgm:spPr/>
      <dgm:t>
        <a:bodyPr/>
        <a:lstStyle/>
        <a:p>
          <a:r>
            <a:rPr lang="en-US" altLang="zh-CN" b="1" dirty="0">
              <a:solidFill>
                <a:srgbClr val="000000"/>
              </a:solidFill>
            </a:rPr>
            <a:t>3.</a:t>
          </a:r>
          <a:r>
            <a:rPr lang="zh-CN" altLang="en-US" b="1" dirty="0">
              <a:solidFill>
                <a:srgbClr val="000000"/>
              </a:solidFill>
            </a:rPr>
            <a:t>吞吐量</a:t>
          </a:r>
          <a:endParaRPr lang="en-US" b="1" dirty="0">
            <a:solidFill>
              <a:srgbClr val="000000"/>
            </a:solidFill>
          </a:endParaRPr>
        </a:p>
      </dgm:t>
    </dgm:pt>
    <dgm:pt modelId="{E17E8916-7F51-4301-B907-FB1FEA4C67DF}" type="parTrans" cxnId="{CF7AF490-4F01-4B15-B4E8-A45D77466F7D}">
      <dgm:prSet/>
      <dgm:spPr/>
      <dgm:t>
        <a:bodyPr/>
        <a:lstStyle/>
        <a:p>
          <a:endParaRPr lang="en-US" b="1"/>
        </a:p>
      </dgm:t>
    </dgm:pt>
    <dgm:pt modelId="{985962CB-1AD6-43FA-9A4C-92A1D1A156ED}" type="sibTrans" cxnId="{CF7AF490-4F01-4B15-B4E8-A45D77466F7D}">
      <dgm:prSet/>
      <dgm:spPr/>
      <dgm:t>
        <a:bodyPr/>
        <a:lstStyle/>
        <a:p>
          <a:endParaRPr lang="en-US" b="1"/>
        </a:p>
      </dgm:t>
    </dgm:pt>
    <dgm:pt modelId="{9F11FA86-8299-4743-BF71-9997781EDD16}">
      <dgm:prSet phldrT="[Text]"/>
      <dgm:spPr/>
      <dgm:t>
        <a:bodyPr/>
        <a:lstStyle/>
        <a:p>
          <a:r>
            <a:rPr lang="en-US" altLang="zh-CN" b="1" dirty="0">
              <a:solidFill>
                <a:srgbClr val="000000"/>
              </a:solidFill>
            </a:rPr>
            <a:t>4.</a:t>
          </a:r>
          <a:r>
            <a:rPr lang="zh-CN" altLang="en-US" b="1" dirty="0">
              <a:solidFill>
                <a:srgbClr val="000000"/>
              </a:solidFill>
            </a:rPr>
            <a:t>时延</a:t>
          </a:r>
          <a:endParaRPr lang="en-US" b="1" dirty="0">
            <a:solidFill>
              <a:srgbClr val="000000"/>
            </a:solidFill>
          </a:endParaRPr>
        </a:p>
      </dgm:t>
    </dgm:pt>
    <dgm:pt modelId="{74D954DB-2570-43E9-A640-2DB1829BC79A}" type="parTrans" cxnId="{F2145EB5-1EC5-4621-9765-0F29DFFBA54E}">
      <dgm:prSet/>
      <dgm:spPr/>
      <dgm:t>
        <a:bodyPr/>
        <a:lstStyle/>
        <a:p>
          <a:endParaRPr lang="en-US" b="1"/>
        </a:p>
      </dgm:t>
    </dgm:pt>
    <dgm:pt modelId="{2055C36A-62D1-4511-8003-860C75BC3D5C}" type="sibTrans" cxnId="{F2145EB5-1EC5-4621-9765-0F29DFFBA54E}">
      <dgm:prSet/>
      <dgm:spPr/>
      <dgm:t>
        <a:bodyPr/>
        <a:lstStyle/>
        <a:p>
          <a:endParaRPr lang="en-US" b="1"/>
        </a:p>
      </dgm:t>
    </dgm:pt>
    <dgm:pt modelId="{E3579182-1DC9-4B4D-8F64-7040FDDEC70D}">
      <dgm:prSet phldrT="[Text]"/>
      <dgm:spPr/>
      <dgm:t>
        <a:bodyPr/>
        <a:lstStyle/>
        <a:p>
          <a:r>
            <a:rPr lang="en-US" altLang="zh-CN" b="1" dirty="0">
              <a:solidFill>
                <a:srgbClr val="000000"/>
              </a:solidFill>
            </a:rPr>
            <a:t>5.</a:t>
          </a:r>
          <a:r>
            <a:rPr lang="zh-CN" altLang="en-US" b="1" dirty="0">
              <a:solidFill>
                <a:srgbClr val="000000"/>
              </a:solidFill>
            </a:rPr>
            <a:t>时延带宽积</a:t>
          </a:r>
          <a:endParaRPr lang="en-US" b="1" dirty="0">
            <a:solidFill>
              <a:srgbClr val="000000"/>
            </a:solidFill>
          </a:endParaRPr>
        </a:p>
      </dgm:t>
    </dgm:pt>
    <dgm:pt modelId="{0B561236-D4CF-403D-81AA-AED49811C425}" type="parTrans" cxnId="{4D6E4748-1ACE-4048-9144-955AFB4D3272}">
      <dgm:prSet/>
      <dgm:spPr/>
      <dgm:t>
        <a:bodyPr/>
        <a:lstStyle/>
        <a:p>
          <a:endParaRPr lang="en-US" b="1"/>
        </a:p>
      </dgm:t>
    </dgm:pt>
    <dgm:pt modelId="{AB4CB67A-FB23-4B34-B870-A7FCA40C569E}" type="sibTrans" cxnId="{4D6E4748-1ACE-4048-9144-955AFB4D3272}">
      <dgm:prSet/>
      <dgm:spPr/>
      <dgm:t>
        <a:bodyPr/>
        <a:lstStyle/>
        <a:p>
          <a:endParaRPr lang="en-US" b="1"/>
        </a:p>
      </dgm:t>
    </dgm:pt>
    <dgm:pt modelId="{686B9B23-3317-4CAA-A976-150F0E43B706}">
      <dgm:prSet phldrT="[Text]"/>
      <dgm:spPr/>
      <dgm:t>
        <a:bodyPr/>
        <a:lstStyle/>
        <a:p>
          <a:r>
            <a:rPr lang="en-US" altLang="zh-CN" b="1" dirty="0">
              <a:solidFill>
                <a:srgbClr val="000000"/>
              </a:solidFill>
            </a:rPr>
            <a:t>6.</a:t>
          </a:r>
          <a:r>
            <a:rPr lang="zh-CN" altLang="en-US" b="1" dirty="0">
              <a:solidFill>
                <a:srgbClr val="000000"/>
              </a:solidFill>
            </a:rPr>
            <a:t>往返时间</a:t>
          </a:r>
          <a:endParaRPr lang="en-US" b="1" dirty="0">
            <a:solidFill>
              <a:srgbClr val="000000"/>
            </a:solidFill>
          </a:endParaRPr>
        </a:p>
      </dgm:t>
    </dgm:pt>
    <dgm:pt modelId="{C4145DA8-26D4-4282-A3E0-67F7DD77EA68}" type="parTrans" cxnId="{3488EE43-308B-4C84-BC90-7134ADEEA021}">
      <dgm:prSet/>
      <dgm:spPr/>
      <dgm:t>
        <a:bodyPr/>
        <a:lstStyle/>
        <a:p>
          <a:endParaRPr lang="en-US" b="1"/>
        </a:p>
      </dgm:t>
    </dgm:pt>
    <dgm:pt modelId="{8BF6788F-AF76-42B4-920F-57974C2C6091}" type="sibTrans" cxnId="{3488EE43-308B-4C84-BC90-7134ADEEA021}">
      <dgm:prSet/>
      <dgm:spPr/>
      <dgm:t>
        <a:bodyPr/>
        <a:lstStyle/>
        <a:p>
          <a:endParaRPr lang="en-US" b="1"/>
        </a:p>
      </dgm:t>
    </dgm:pt>
    <dgm:pt modelId="{1187BEA8-9E81-40F9-90E4-7446D1C5EDBB}">
      <dgm:prSet phldrT="[Text]"/>
      <dgm:spPr/>
      <dgm:t>
        <a:bodyPr/>
        <a:lstStyle/>
        <a:p>
          <a:r>
            <a:rPr lang="en-US" altLang="zh-CN" b="1" dirty="0">
              <a:solidFill>
                <a:srgbClr val="000000"/>
              </a:solidFill>
            </a:rPr>
            <a:t>7.</a:t>
          </a:r>
          <a:r>
            <a:rPr lang="zh-CN" altLang="en-US" b="1" dirty="0">
              <a:solidFill>
                <a:srgbClr val="000000"/>
              </a:solidFill>
            </a:rPr>
            <a:t>利用率</a:t>
          </a:r>
          <a:endParaRPr lang="en-US" b="1" dirty="0">
            <a:solidFill>
              <a:srgbClr val="000000"/>
            </a:solidFill>
          </a:endParaRPr>
        </a:p>
      </dgm:t>
    </dgm:pt>
    <dgm:pt modelId="{DF88BFC7-95FD-4B24-92BC-427C188D45BC}" type="parTrans" cxnId="{17C703B4-4963-4127-912A-6D280AABC136}">
      <dgm:prSet/>
      <dgm:spPr/>
      <dgm:t>
        <a:bodyPr/>
        <a:lstStyle/>
        <a:p>
          <a:endParaRPr lang="en-US" b="1"/>
        </a:p>
      </dgm:t>
    </dgm:pt>
    <dgm:pt modelId="{2D2F8B3D-E984-4515-AB53-F19339B13576}" type="sibTrans" cxnId="{17C703B4-4963-4127-912A-6D280AABC136}">
      <dgm:prSet/>
      <dgm:spPr/>
      <dgm:t>
        <a:bodyPr/>
        <a:lstStyle/>
        <a:p>
          <a:endParaRPr lang="en-US" b="1"/>
        </a:p>
      </dgm:t>
    </dgm:pt>
    <dgm:pt modelId="{5F756A12-3677-4C18-8350-A9BCA8AE376A}">
      <dgm:prSet phldrT="[Text]"/>
      <dgm:spPr/>
      <dgm:t>
        <a:bodyPr/>
        <a:lstStyle/>
        <a:p>
          <a:r>
            <a:rPr lang="en-US" altLang="zh-CN" b="1" dirty="0">
              <a:solidFill>
                <a:srgbClr val="000000"/>
              </a:solidFill>
            </a:rPr>
            <a:t>2.</a:t>
          </a:r>
          <a:r>
            <a:rPr lang="zh-CN" altLang="en-US" b="1" dirty="0">
              <a:solidFill>
                <a:srgbClr val="000000"/>
              </a:solidFill>
            </a:rPr>
            <a:t>带宽</a:t>
          </a:r>
          <a:endParaRPr lang="en-US" b="1" dirty="0">
            <a:solidFill>
              <a:srgbClr val="000000"/>
            </a:solidFill>
          </a:endParaRPr>
        </a:p>
      </dgm:t>
    </dgm:pt>
    <dgm:pt modelId="{AAF4A139-CE01-4DAB-ADDB-A6C66656A12A}" type="sibTrans" cxnId="{2123948F-1F22-48BF-B39B-2E6D256F1CF1}">
      <dgm:prSet/>
      <dgm:spPr/>
      <dgm:t>
        <a:bodyPr/>
        <a:lstStyle/>
        <a:p>
          <a:endParaRPr lang="en-US" b="1"/>
        </a:p>
      </dgm:t>
    </dgm:pt>
    <dgm:pt modelId="{FA985B0F-3B59-4BBA-BB86-88727089884C}" type="parTrans" cxnId="{2123948F-1F22-48BF-B39B-2E6D256F1CF1}">
      <dgm:prSet/>
      <dgm:spPr/>
      <dgm:t>
        <a:bodyPr/>
        <a:lstStyle/>
        <a:p>
          <a:endParaRPr lang="en-US" b="1"/>
        </a:p>
      </dgm:t>
    </dgm:pt>
    <dgm:pt modelId="{9E85676F-EE29-441F-967C-69BE915ABDD8}" type="pres">
      <dgm:prSet presAssocID="{8ABF8CED-7C6D-47BA-9902-295C9B10C26E}" presName="composite" presStyleCnt="0">
        <dgm:presLayoutVars>
          <dgm:chMax val="1"/>
          <dgm:dir/>
          <dgm:resizeHandles val="exact"/>
        </dgm:presLayoutVars>
      </dgm:prSet>
      <dgm:spPr/>
    </dgm:pt>
    <dgm:pt modelId="{D3859A95-7026-4FD2-B0EA-F2FCC73AE703}" type="pres">
      <dgm:prSet presAssocID="{8ABF8CED-7C6D-47BA-9902-295C9B10C26E}" presName="radial" presStyleCnt="0">
        <dgm:presLayoutVars>
          <dgm:animLvl val="ctr"/>
        </dgm:presLayoutVars>
      </dgm:prSet>
      <dgm:spPr/>
    </dgm:pt>
    <dgm:pt modelId="{E17BA1F3-0C00-4FF2-9653-EF94BAD62031}" type="pres">
      <dgm:prSet presAssocID="{868AB5D1-003A-4DC8-9569-91EB8736C4BA}" presName="centerShape" presStyleLbl="vennNode1" presStyleIdx="0" presStyleCnt="8"/>
      <dgm:spPr/>
    </dgm:pt>
    <dgm:pt modelId="{4D03A9D2-67CF-4808-96EF-9297EA14CE09}" type="pres">
      <dgm:prSet presAssocID="{5136F8FE-3D40-4751-BFFA-C8F3A57BB7D1}" presName="node" presStyleLbl="vennNode1" presStyleIdx="1" presStyleCnt="8">
        <dgm:presLayoutVars>
          <dgm:bulletEnabled val="1"/>
        </dgm:presLayoutVars>
      </dgm:prSet>
      <dgm:spPr/>
    </dgm:pt>
    <dgm:pt modelId="{BA6FE0CA-EB44-4F00-B718-59FB70CF0E2F}" type="pres">
      <dgm:prSet presAssocID="{5F756A12-3677-4C18-8350-A9BCA8AE376A}" presName="node" presStyleLbl="vennNode1" presStyleIdx="2" presStyleCnt="8">
        <dgm:presLayoutVars>
          <dgm:bulletEnabled val="1"/>
        </dgm:presLayoutVars>
      </dgm:prSet>
      <dgm:spPr/>
    </dgm:pt>
    <dgm:pt modelId="{81032F12-6115-4CF6-BD28-A946DC8033FB}" type="pres">
      <dgm:prSet presAssocID="{41A814FB-807B-45D3-8053-0A77830C26C1}" presName="node" presStyleLbl="vennNode1" presStyleIdx="3" presStyleCnt="8">
        <dgm:presLayoutVars>
          <dgm:bulletEnabled val="1"/>
        </dgm:presLayoutVars>
      </dgm:prSet>
      <dgm:spPr/>
    </dgm:pt>
    <dgm:pt modelId="{A28A57A1-E220-4BF2-A9D3-4B40BBCA990F}" type="pres">
      <dgm:prSet presAssocID="{9F11FA86-8299-4743-BF71-9997781EDD16}" presName="node" presStyleLbl="vennNode1" presStyleIdx="4" presStyleCnt="8">
        <dgm:presLayoutVars>
          <dgm:bulletEnabled val="1"/>
        </dgm:presLayoutVars>
      </dgm:prSet>
      <dgm:spPr/>
    </dgm:pt>
    <dgm:pt modelId="{DC2DCB21-22C7-43C8-82AB-FF7A48818FEA}" type="pres">
      <dgm:prSet presAssocID="{E3579182-1DC9-4B4D-8F64-7040FDDEC70D}" presName="node" presStyleLbl="vennNode1" presStyleIdx="5" presStyleCnt="8">
        <dgm:presLayoutVars>
          <dgm:bulletEnabled val="1"/>
        </dgm:presLayoutVars>
      </dgm:prSet>
      <dgm:spPr/>
    </dgm:pt>
    <dgm:pt modelId="{20C5FD5C-AEBC-4784-919E-650738A1B2F6}" type="pres">
      <dgm:prSet presAssocID="{686B9B23-3317-4CAA-A976-150F0E43B706}" presName="node" presStyleLbl="vennNode1" presStyleIdx="6" presStyleCnt="8">
        <dgm:presLayoutVars>
          <dgm:bulletEnabled val="1"/>
        </dgm:presLayoutVars>
      </dgm:prSet>
      <dgm:spPr/>
    </dgm:pt>
    <dgm:pt modelId="{DEF8B780-5F84-4F41-80B1-20BD9982DF50}" type="pres">
      <dgm:prSet presAssocID="{1187BEA8-9E81-40F9-90E4-7446D1C5EDBB}" presName="node" presStyleLbl="vennNode1" presStyleIdx="7" presStyleCnt="8">
        <dgm:presLayoutVars>
          <dgm:bulletEnabled val="1"/>
        </dgm:presLayoutVars>
      </dgm:prSet>
      <dgm:spPr/>
    </dgm:pt>
  </dgm:ptLst>
  <dgm:cxnLst>
    <dgm:cxn modelId="{C88D9F17-C815-4E29-991A-E19B635895B0}" type="presOf" srcId="{5136F8FE-3D40-4751-BFFA-C8F3A57BB7D1}" destId="{4D03A9D2-67CF-4808-96EF-9297EA14CE09}" srcOrd="0" destOrd="0" presId="urn:microsoft.com/office/officeart/2005/8/layout/radial3"/>
    <dgm:cxn modelId="{0A213B1A-ECAB-45A1-92A9-1346B75BD710}" srcId="{8ABF8CED-7C6D-47BA-9902-295C9B10C26E}" destId="{868AB5D1-003A-4DC8-9569-91EB8736C4BA}" srcOrd="0" destOrd="0" parTransId="{7AB30D2A-1E72-4DF1-B302-9C2A8360CC99}" sibTransId="{C37A7A25-BB3F-4D2C-995C-4189094C93CC}"/>
    <dgm:cxn modelId="{F88D761A-8537-4E33-90D6-7B6697A7C709}" type="presOf" srcId="{9F11FA86-8299-4743-BF71-9997781EDD16}" destId="{A28A57A1-E220-4BF2-A9D3-4B40BBCA990F}" srcOrd="0" destOrd="0" presId="urn:microsoft.com/office/officeart/2005/8/layout/radial3"/>
    <dgm:cxn modelId="{8983CE38-145B-469C-96EB-F88C40B0F564}" srcId="{868AB5D1-003A-4DC8-9569-91EB8736C4BA}" destId="{5136F8FE-3D40-4751-BFFA-C8F3A57BB7D1}" srcOrd="0" destOrd="0" parTransId="{789233E8-1DC7-4278-B62D-199A1018DF1B}" sibTransId="{102AD870-FDE8-45FB-B043-E6033DBFB5FE}"/>
    <dgm:cxn modelId="{B15B193B-9A13-45A6-9F7C-2836A69E4839}" type="presOf" srcId="{1187BEA8-9E81-40F9-90E4-7446D1C5EDBB}" destId="{DEF8B780-5F84-4F41-80B1-20BD9982DF50}" srcOrd="0" destOrd="0" presId="urn:microsoft.com/office/officeart/2005/8/layout/radial3"/>
    <dgm:cxn modelId="{4E90CB5C-D065-4A73-996A-AD3A9A520E31}" type="presOf" srcId="{686B9B23-3317-4CAA-A976-150F0E43B706}" destId="{20C5FD5C-AEBC-4784-919E-650738A1B2F6}" srcOrd="0" destOrd="0" presId="urn:microsoft.com/office/officeart/2005/8/layout/radial3"/>
    <dgm:cxn modelId="{3488EE43-308B-4C84-BC90-7134ADEEA021}" srcId="{868AB5D1-003A-4DC8-9569-91EB8736C4BA}" destId="{686B9B23-3317-4CAA-A976-150F0E43B706}" srcOrd="5" destOrd="0" parTransId="{C4145DA8-26D4-4282-A3E0-67F7DD77EA68}" sibTransId="{8BF6788F-AF76-42B4-920F-57974C2C6091}"/>
    <dgm:cxn modelId="{4D6E4748-1ACE-4048-9144-955AFB4D3272}" srcId="{868AB5D1-003A-4DC8-9569-91EB8736C4BA}" destId="{E3579182-1DC9-4B4D-8F64-7040FDDEC70D}" srcOrd="4" destOrd="0" parTransId="{0B561236-D4CF-403D-81AA-AED49811C425}" sibTransId="{AB4CB67A-FB23-4B34-B870-A7FCA40C569E}"/>
    <dgm:cxn modelId="{52508056-26EE-48CD-A9C6-9BBED187ED84}" type="presOf" srcId="{868AB5D1-003A-4DC8-9569-91EB8736C4BA}" destId="{E17BA1F3-0C00-4FF2-9653-EF94BAD62031}" srcOrd="0" destOrd="0" presId="urn:microsoft.com/office/officeart/2005/8/layout/radial3"/>
    <dgm:cxn modelId="{2123948F-1F22-48BF-B39B-2E6D256F1CF1}" srcId="{868AB5D1-003A-4DC8-9569-91EB8736C4BA}" destId="{5F756A12-3677-4C18-8350-A9BCA8AE376A}" srcOrd="1" destOrd="0" parTransId="{FA985B0F-3B59-4BBA-BB86-88727089884C}" sibTransId="{AAF4A139-CE01-4DAB-ADDB-A6C66656A12A}"/>
    <dgm:cxn modelId="{CF7AF490-4F01-4B15-B4E8-A45D77466F7D}" srcId="{868AB5D1-003A-4DC8-9569-91EB8736C4BA}" destId="{41A814FB-807B-45D3-8053-0A77830C26C1}" srcOrd="2" destOrd="0" parTransId="{E17E8916-7F51-4301-B907-FB1FEA4C67DF}" sibTransId="{985962CB-1AD6-43FA-9A4C-92A1D1A156ED}"/>
    <dgm:cxn modelId="{6E82B09E-40B1-47B4-AE86-A935A536F072}" type="presOf" srcId="{41A814FB-807B-45D3-8053-0A77830C26C1}" destId="{81032F12-6115-4CF6-BD28-A946DC8033FB}" srcOrd="0" destOrd="0" presId="urn:microsoft.com/office/officeart/2005/8/layout/radial3"/>
    <dgm:cxn modelId="{9C6D09B0-2F8F-4E54-B27D-C696F887C236}" type="presOf" srcId="{E3579182-1DC9-4B4D-8F64-7040FDDEC70D}" destId="{DC2DCB21-22C7-43C8-82AB-FF7A48818FEA}" srcOrd="0" destOrd="0" presId="urn:microsoft.com/office/officeart/2005/8/layout/radial3"/>
    <dgm:cxn modelId="{17C703B4-4963-4127-912A-6D280AABC136}" srcId="{868AB5D1-003A-4DC8-9569-91EB8736C4BA}" destId="{1187BEA8-9E81-40F9-90E4-7446D1C5EDBB}" srcOrd="6" destOrd="0" parTransId="{DF88BFC7-95FD-4B24-92BC-427C188D45BC}" sibTransId="{2D2F8B3D-E984-4515-AB53-F19339B13576}"/>
    <dgm:cxn modelId="{F2145EB5-1EC5-4621-9765-0F29DFFBA54E}" srcId="{868AB5D1-003A-4DC8-9569-91EB8736C4BA}" destId="{9F11FA86-8299-4743-BF71-9997781EDD16}" srcOrd="3" destOrd="0" parTransId="{74D954DB-2570-43E9-A640-2DB1829BC79A}" sibTransId="{2055C36A-62D1-4511-8003-860C75BC3D5C}"/>
    <dgm:cxn modelId="{F49166C3-77F0-4EE1-A3D3-8A045AE099CB}" type="presOf" srcId="{5F756A12-3677-4C18-8350-A9BCA8AE376A}" destId="{BA6FE0CA-EB44-4F00-B718-59FB70CF0E2F}" srcOrd="0" destOrd="0" presId="urn:microsoft.com/office/officeart/2005/8/layout/radial3"/>
    <dgm:cxn modelId="{8C054DDC-969C-4A8C-966E-ADB66BF9A60D}" type="presOf" srcId="{8ABF8CED-7C6D-47BA-9902-295C9B10C26E}" destId="{9E85676F-EE29-441F-967C-69BE915ABDD8}" srcOrd="0" destOrd="0" presId="urn:microsoft.com/office/officeart/2005/8/layout/radial3"/>
    <dgm:cxn modelId="{BBB0C285-C572-4756-9ECD-5D600C29FA91}" type="presParOf" srcId="{9E85676F-EE29-441F-967C-69BE915ABDD8}" destId="{D3859A95-7026-4FD2-B0EA-F2FCC73AE703}" srcOrd="0" destOrd="0" presId="urn:microsoft.com/office/officeart/2005/8/layout/radial3"/>
    <dgm:cxn modelId="{1CCFB6D7-A373-40C2-B5E9-2055F99FF833}" type="presParOf" srcId="{D3859A95-7026-4FD2-B0EA-F2FCC73AE703}" destId="{E17BA1F3-0C00-4FF2-9653-EF94BAD62031}" srcOrd="0" destOrd="0" presId="urn:microsoft.com/office/officeart/2005/8/layout/radial3"/>
    <dgm:cxn modelId="{7C597AEE-F56B-46DE-AB58-D6E6F83454C4}" type="presParOf" srcId="{D3859A95-7026-4FD2-B0EA-F2FCC73AE703}" destId="{4D03A9D2-67CF-4808-96EF-9297EA14CE09}" srcOrd="1" destOrd="0" presId="urn:microsoft.com/office/officeart/2005/8/layout/radial3"/>
    <dgm:cxn modelId="{A8AC666A-68FB-44B8-BFD4-7909C9D7AC4E}" type="presParOf" srcId="{D3859A95-7026-4FD2-B0EA-F2FCC73AE703}" destId="{BA6FE0CA-EB44-4F00-B718-59FB70CF0E2F}" srcOrd="2" destOrd="0" presId="urn:microsoft.com/office/officeart/2005/8/layout/radial3"/>
    <dgm:cxn modelId="{CC53B232-D8D0-4906-82FD-EE8C91E9EAAD}" type="presParOf" srcId="{D3859A95-7026-4FD2-B0EA-F2FCC73AE703}" destId="{81032F12-6115-4CF6-BD28-A946DC8033FB}" srcOrd="3" destOrd="0" presId="urn:microsoft.com/office/officeart/2005/8/layout/radial3"/>
    <dgm:cxn modelId="{8B5A3147-C0DC-4E3C-845B-1CF328C1F387}" type="presParOf" srcId="{D3859A95-7026-4FD2-B0EA-F2FCC73AE703}" destId="{A28A57A1-E220-4BF2-A9D3-4B40BBCA990F}" srcOrd="4" destOrd="0" presId="urn:microsoft.com/office/officeart/2005/8/layout/radial3"/>
    <dgm:cxn modelId="{BC083A00-2077-4DC2-B6D6-F74B9B10A50D}" type="presParOf" srcId="{D3859A95-7026-4FD2-B0EA-F2FCC73AE703}" destId="{DC2DCB21-22C7-43C8-82AB-FF7A48818FEA}" srcOrd="5" destOrd="0" presId="urn:microsoft.com/office/officeart/2005/8/layout/radial3"/>
    <dgm:cxn modelId="{8DFB4E20-3058-455B-83FB-13989DFB7997}" type="presParOf" srcId="{D3859A95-7026-4FD2-B0EA-F2FCC73AE703}" destId="{20C5FD5C-AEBC-4784-919E-650738A1B2F6}" srcOrd="6" destOrd="0" presId="urn:microsoft.com/office/officeart/2005/8/layout/radial3"/>
    <dgm:cxn modelId="{36AA46C6-004B-4ED8-B26B-AD8064714092}" type="presParOf" srcId="{D3859A95-7026-4FD2-B0EA-F2FCC73AE703}" destId="{DEF8B780-5F84-4F41-80B1-20BD9982DF50}" srcOrd="7"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9AB813C-B06A-4F31-AE41-5FBC08019F61}" type="doc">
      <dgm:prSet loTypeId="urn:microsoft.com/office/officeart/2005/8/layout/vList5" loCatId="list" qsTypeId="urn:microsoft.com/office/officeart/2005/8/quickstyle/simple1" qsCatId="simple" csTypeId="urn:microsoft.com/office/officeart/2005/8/colors/colorful1#4" csCatId="colorful" phldr="1"/>
      <dgm:spPr/>
      <dgm:t>
        <a:bodyPr/>
        <a:lstStyle/>
        <a:p>
          <a:endParaRPr lang="zh-CN" altLang="en-US"/>
        </a:p>
      </dgm:t>
    </dgm:pt>
    <dgm:pt modelId="{050A098E-265C-4391-8A02-18D41C9ACEF7}">
      <dgm:prSet phldrT="[文本]" custT="1"/>
      <dgm:spPr>
        <a:solidFill>
          <a:srgbClr val="C55047"/>
        </a:solidFill>
      </dgm:spPr>
      <dgm:t>
        <a:bodyPr/>
        <a:lstStyle/>
        <a:p>
          <a:pPr>
            <a:lnSpc>
              <a:spcPts val="2400"/>
            </a:lnSpc>
            <a:spcBef>
              <a:spcPts val="0"/>
            </a:spcBef>
            <a:spcAft>
              <a:spcPts val="0"/>
            </a:spcAft>
          </a:pPr>
          <a:r>
            <a:rPr lang="zh-CN" altLang="en-US" sz="1800" b="1" dirty="0">
              <a:solidFill>
                <a:schemeClr val="bg1"/>
              </a:solidFill>
              <a:latin typeface="微软雅黑" panose="020B0503020204020204" pitchFamily="34" charset="-122"/>
              <a:ea typeface="微软雅黑" panose="020B0503020204020204" pitchFamily="34" charset="-122"/>
            </a:rPr>
            <a:t>频域</a:t>
          </a:r>
        </a:p>
      </dgm:t>
    </dgm:pt>
    <dgm:pt modelId="{A6F7A116-B107-4EA4-9066-73D7E647AB1E}" type="parTrans" cxnId="{EC4EA4BE-F7E1-4328-B1DB-6A0D15C7F420}">
      <dgm:prSet/>
      <dgm:spPr/>
      <dgm:t>
        <a:bodyPr/>
        <a:lstStyle/>
        <a:p>
          <a:pPr>
            <a:lnSpc>
              <a:spcPts val="24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1BCB1832-21C9-4CED-A453-F89D918E8026}" type="sibTrans" cxnId="{EC4EA4BE-F7E1-4328-B1DB-6A0D15C7F420}">
      <dgm:prSet/>
      <dgm:spPr/>
      <dgm:t>
        <a:bodyPr/>
        <a:lstStyle/>
        <a:p>
          <a:pPr>
            <a:lnSpc>
              <a:spcPts val="24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FEF4933F-9CB0-4FCB-8C1E-9CB99A07B49E}">
      <dgm:prSet phldrT="[文本]" custT="1"/>
      <dgm:spPr>
        <a:solidFill>
          <a:srgbClr val="EAC9C8">
            <a:alpha val="89804"/>
          </a:srgbClr>
        </a:solidFill>
      </dgm:spPr>
      <dgm:t>
        <a:bodyPr/>
        <a:lstStyle/>
        <a:p>
          <a:pPr>
            <a:lnSpc>
              <a:spcPts val="2400"/>
            </a:lnSpc>
            <a:spcBef>
              <a:spcPts val="0"/>
            </a:spcBef>
            <a:spcAft>
              <a:spcPts val="0"/>
            </a:spcAft>
          </a:pPr>
          <a:r>
            <a:rPr lang="zh-CN" altLang="en-US" sz="1600" b="1" dirty="0">
              <a:solidFill>
                <a:srgbClr val="1C1C1C"/>
              </a:solidFill>
              <a:latin typeface="微软雅黑" panose="020B0503020204020204" pitchFamily="34" charset="-122"/>
              <a:ea typeface="微软雅黑" panose="020B0503020204020204" pitchFamily="34" charset="-122"/>
            </a:rPr>
            <a:t>某个信号具有的</a:t>
          </a:r>
          <a:r>
            <a:rPr lang="zh-CN" altLang="en-US" sz="1600" b="1" dirty="0">
              <a:solidFill>
                <a:srgbClr val="0000FF"/>
              </a:solidFill>
              <a:latin typeface="微软雅黑" panose="020B0503020204020204" pitchFamily="34" charset="-122"/>
              <a:ea typeface="微软雅黑" panose="020B0503020204020204" pitchFamily="34" charset="-122"/>
            </a:rPr>
            <a:t>频带宽度，</a:t>
          </a:r>
          <a:r>
            <a:rPr lang="zh-CN" altLang="en-US" sz="1600" b="1" dirty="0">
              <a:solidFill>
                <a:srgbClr val="1C1C1C"/>
              </a:solidFill>
              <a:latin typeface="微软雅黑" panose="020B0503020204020204" pitchFamily="34" charset="-122"/>
              <a:ea typeface="微软雅黑" panose="020B0503020204020204" pitchFamily="34" charset="-122"/>
            </a:rPr>
            <a:t>即该信号所占据的频率范围。例如模拟电话信号的频率范围是 </a:t>
          </a:r>
          <a:r>
            <a:rPr lang="en-US" altLang="zh-CN" sz="1600" b="1" dirty="0">
              <a:solidFill>
                <a:srgbClr val="1C1C1C"/>
              </a:solidFill>
              <a:latin typeface="微软雅黑" panose="020B0503020204020204" pitchFamily="34" charset="-122"/>
              <a:ea typeface="微软雅黑" panose="020B0503020204020204" pitchFamily="34" charset="-122"/>
            </a:rPr>
            <a:t>300 Hz </a:t>
          </a:r>
          <a:r>
            <a:rPr lang="zh-CN" altLang="en-US" sz="1600" b="1" dirty="0">
              <a:solidFill>
                <a:srgbClr val="1C1C1C"/>
              </a:solidFill>
              <a:latin typeface="微软雅黑" panose="020B0503020204020204" pitchFamily="34" charset="-122"/>
              <a:ea typeface="微软雅黑" panose="020B0503020204020204" pitchFamily="34" charset="-122"/>
            </a:rPr>
            <a:t>到 </a:t>
          </a:r>
          <a:r>
            <a:rPr lang="en-US" altLang="zh-CN" sz="1600" b="1" dirty="0">
              <a:solidFill>
                <a:srgbClr val="1C1C1C"/>
              </a:solidFill>
              <a:latin typeface="微软雅黑" panose="020B0503020204020204" pitchFamily="34" charset="-122"/>
              <a:ea typeface="微软雅黑" panose="020B0503020204020204" pitchFamily="34" charset="-122"/>
            </a:rPr>
            <a:t>3.4 kHz</a:t>
          </a:r>
          <a:r>
            <a:rPr lang="zh-CN" altLang="en-US" sz="1600" b="1" dirty="0">
              <a:solidFill>
                <a:srgbClr val="1C1C1C"/>
              </a:solidFill>
              <a:latin typeface="微软雅黑" panose="020B0503020204020204" pitchFamily="34" charset="-122"/>
              <a:ea typeface="微软雅黑" panose="020B0503020204020204" pitchFamily="34" charset="-122"/>
            </a:rPr>
            <a:t>，带宽是 </a:t>
          </a:r>
          <a:r>
            <a:rPr lang="en-US" altLang="zh-CN" sz="1600" b="1" dirty="0">
              <a:solidFill>
                <a:srgbClr val="1C1C1C"/>
              </a:solidFill>
              <a:latin typeface="微软雅黑" panose="020B0503020204020204" pitchFamily="34" charset="-122"/>
              <a:ea typeface="微软雅黑" panose="020B0503020204020204" pitchFamily="34" charset="-122"/>
            </a:rPr>
            <a:t>3.1 kHz</a:t>
          </a:r>
          <a:r>
            <a:rPr lang="zh-CN" altLang="en-US" sz="1600" b="1" dirty="0">
              <a:solidFill>
                <a:srgbClr val="1C1C1C"/>
              </a:solidFill>
              <a:latin typeface="微软雅黑" panose="020B0503020204020204" pitchFamily="34" charset="-122"/>
              <a:ea typeface="微软雅黑" panose="020B0503020204020204" pitchFamily="34" charset="-122"/>
            </a:rPr>
            <a:t>。</a:t>
          </a:r>
        </a:p>
      </dgm:t>
    </dgm:pt>
    <dgm:pt modelId="{496C612B-0359-4353-8637-BF1552A99E99}" type="parTrans" cxnId="{83A05107-00D7-4222-B7C2-A60E72976CB4}">
      <dgm:prSet/>
      <dgm:spPr/>
      <dgm:t>
        <a:bodyPr/>
        <a:lstStyle/>
        <a:p>
          <a:pPr>
            <a:lnSpc>
              <a:spcPts val="24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E18C0578-B49C-4E15-96F8-93E15DFFC7F1}" type="sibTrans" cxnId="{83A05107-00D7-4222-B7C2-A60E72976CB4}">
      <dgm:prSet/>
      <dgm:spPr/>
      <dgm:t>
        <a:bodyPr/>
        <a:lstStyle/>
        <a:p>
          <a:pPr>
            <a:lnSpc>
              <a:spcPts val="24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0C3747A4-6E14-4B4D-B352-09BA88A76C46}">
      <dgm:prSet phldrT="[文本]" custT="1"/>
      <dgm:spPr>
        <a:solidFill>
          <a:srgbClr val="EAC9C8">
            <a:alpha val="89804"/>
          </a:srgbClr>
        </a:solidFill>
      </dgm:spPr>
      <dgm:t>
        <a:bodyPr/>
        <a:lstStyle/>
        <a:p>
          <a:pPr>
            <a:lnSpc>
              <a:spcPts val="2400"/>
            </a:lnSpc>
            <a:spcBef>
              <a:spcPts val="0"/>
            </a:spcBef>
            <a:spcAft>
              <a:spcPts val="0"/>
            </a:spcAft>
          </a:pPr>
          <a:r>
            <a:rPr lang="zh-CN" altLang="en-US" sz="1600" b="1" dirty="0">
              <a:solidFill>
                <a:srgbClr val="1C1C1C"/>
              </a:solidFill>
              <a:latin typeface="微软雅黑" panose="020B0503020204020204" pitchFamily="34" charset="-122"/>
              <a:ea typeface="微软雅黑" panose="020B0503020204020204" pitchFamily="34" charset="-122"/>
            </a:rPr>
            <a:t>单位是</a:t>
          </a:r>
          <a:r>
            <a:rPr lang="zh-CN" altLang="en-US" sz="1600" b="1" dirty="0">
              <a:solidFill>
                <a:srgbClr val="0000FF"/>
              </a:solidFill>
              <a:latin typeface="微软雅黑" panose="020B0503020204020204" pitchFamily="34" charset="-122"/>
              <a:ea typeface="微软雅黑" panose="020B0503020204020204" pitchFamily="34" charset="-122"/>
            </a:rPr>
            <a:t>赫</a:t>
          </a:r>
          <a:r>
            <a:rPr lang="zh-CN" altLang="en-US" sz="1600" b="1" dirty="0">
              <a:solidFill>
                <a:srgbClr val="1C1C1C"/>
              </a:solidFill>
              <a:latin typeface="微软雅黑" panose="020B0503020204020204" pitchFamily="34" charset="-122"/>
              <a:ea typeface="微软雅黑" panose="020B0503020204020204" pitchFamily="34" charset="-122"/>
            </a:rPr>
            <a:t>（或千赫、兆赫、吉赫等）。</a:t>
          </a:r>
        </a:p>
      </dgm:t>
    </dgm:pt>
    <dgm:pt modelId="{9C1E3CB2-E8C8-49AB-965B-AFC0CD4F794D}" type="parTrans" cxnId="{1165B027-3233-4387-BD43-758F7EC8C9C7}">
      <dgm:prSet/>
      <dgm:spPr/>
      <dgm:t>
        <a:bodyPr/>
        <a:lstStyle/>
        <a:p>
          <a:pPr>
            <a:lnSpc>
              <a:spcPts val="24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B78D8998-D0E8-4832-B8F9-C32C7B518B9A}" type="sibTrans" cxnId="{1165B027-3233-4387-BD43-758F7EC8C9C7}">
      <dgm:prSet/>
      <dgm:spPr/>
      <dgm:t>
        <a:bodyPr/>
        <a:lstStyle/>
        <a:p>
          <a:pPr>
            <a:lnSpc>
              <a:spcPts val="24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7D7D28CE-69F5-49A1-B14F-3045EE4444C5}">
      <dgm:prSet phldrT="[文本]" custT="1"/>
      <dgm:spPr>
        <a:solidFill>
          <a:srgbClr val="A5C25E"/>
        </a:solidFill>
      </dgm:spPr>
      <dgm:t>
        <a:bodyPr/>
        <a:lstStyle/>
        <a:p>
          <a:pPr>
            <a:lnSpc>
              <a:spcPts val="2400"/>
            </a:lnSpc>
            <a:spcBef>
              <a:spcPts val="0"/>
            </a:spcBef>
            <a:spcAft>
              <a:spcPts val="0"/>
            </a:spcAft>
          </a:pPr>
          <a:r>
            <a:rPr lang="zh-CN" altLang="en-US" sz="1800" b="1" dirty="0">
              <a:solidFill>
                <a:srgbClr val="1C1C1C"/>
              </a:solidFill>
              <a:latin typeface="微软雅黑" panose="020B0503020204020204" pitchFamily="34" charset="-122"/>
              <a:ea typeface="微软雅黑" panose="020B0503020204020204" pitchFamily="34" charset="-122"/>
            </a:rPr>
            <a:t>时域</a:t>
          </a:r>
        </a:p>
      </dgm:t>
    </dgm:pt>
    <dgm:pt modelId="{7BA8DCB6-F2BF-48A1-AE72-20D033A4AB32}" type="parTrans" cxnId="{60735D4F-A4F3-476D-AE58-8AE4EDAE2412}">
      <dgm:prSet/>
      <dgm:spPr/>
      <dgm:t>
        <a:bodyPr/>
        <a:lstStyle/>
        <a:p>
          <a:pPr>
            <a:lnSpc>
              <a:spcPts val="24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56A15820-9812-4C8B-9CED-F317235A9064}" type="sibTrans" cxnId="{60735D4F-A4F3-476D-AE58-8AE4EDAE2412}">
      <dgm:prSet/>
      <dgm:spPr/>
      <dgm:t>
        <a:bodyPr/>
        <a:lstStyle/>
        <a:p>
          <a:pPr>
            <a:lnSpc>
              <a:spcPts val="24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E0DB3CE6-D371-46C6-BF5C-43B59AB6EDE2}">
      <dgm:prSet phldrT="[文本]" custT="1"/>
      <dgm:spPr>
        <a:solidFill>
          <a:srgbClr val="D6E5BD">
            <a:alpha val="89804"/>
          </a:srgbClr>
        </a:solidFill>
      </dgm:spPr>
      <dgm:t>
        <a:bodyPr/>
        <a:lstStyle/>
        <a:p>
          <a:pPr>
            <a:lnSpc>
              <a:spcPts val="2400"/>
            </a:lnSpc>
            <a:spcBef>
              <a:spcPts val="0"/>
            </a:spcBef>
            <a:spcAft>
              <a:spcPts val="0"/>
            </a:spcAft>
          </a:pPr>
          <a:r>
            <a:rPr lang="zh-CN" altLang="en-US" sz="1600" b="1" dirty="0">
              <a:solidFill>
                <a:srgbClr val="1C1C1C"/>
              </a:solidFill>
              <a:latin typeface="微软雅黑" panose="020B0503020204020204" pitchFamily="34" charset="-122"/>
              <a:ea typeface="微软雅黑" panose="020B0503020204020204" pitchFamily="34" charset="-122"/>
            </a:rPr>
            <a:t>网络中某通道传送数据的能力，即在单位时间内网络中的某信道所能通过的</a:t>
          </a:r>
          <a:r>
            <a:rPr lang="zh-CN" altLang="en-US" sz="1600" b="1" dirty="0">
              <a:solidFill>
                <a:srgbClr val="0000FF"/>
              </a:solidFill>
              <a:latin typeface="微软雅黑" panose="020B0503020204020204" pitchFamily="34" charset="-122"/>
              <a:ea typeface="微软雅黑" panose="020B0503020204020204" pitchFamily="34" charset="-122"/>
            </a:rPr>
            <a:t>“最高数据率”。</a:t>
          </a:r>
        </a:p>
      </dgm:t>
    </dgm:pt>
    <dgm:pt modelId="{EF117184-0A6B-450A-9F46-59148824F74C}" type="parTrans" cxnId="{F099BD6E-6DE6-4DC8-8916-951CC33D3D91}">
      <dgm:prSet/>
      <dgm:spPr/>
      <dgm:t>
        <a:bodyPr/>
        <a:lstStyle/>
        <a:p>
          <a:pPr>
            <a:lnSpc>
              <a:spcPts val="24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3ECD476C-4C81-48A0-A49D-D9F381D723F0}" type="sibTrans" cxnId="{F099BD6E-6DE6-4DC8-8916-951CC33D3D91}">
      <dgm:prSet/>
      <dgm:spPr/>
      <dgm:t>
        <a:bodyPr/>
        <a:lstStyle/>
        <a:p>
          <a:pPr>
            <a:lnSpc>
              <a:spcPts val="24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679FA712-BCAA-459B-A818-2FEE70636A61}">
      <dgm:prSet phldrT="[文本]" custT="1"/>
      <dgm:spPr>
        <a:solidFill>
          <a:srgbClr val="D6E5BD">
            <a:alpha val="89804"/>
          </a:srgbClr>
        </a:solidFill>
      </dgm:spPr>
      <dgm:t>
        <a:bodyPr/>
        <a:lstStyle/>
        <a:p>
          <a:pPr>
            <a:lnSpc>
              <a:spcPts val="2400"/>
            </a:lnSpc>
            <a:spcBef>
              <a:spcPts val="0"/>
            </a:spcBef>
            <a:spcAft>
              <a:spcPts val="0"/>
            </a:spcAft>
          </a:pPr>
          <a:r>
            <a:rPr lang="zh-CN" altLang="en-US" sz="1600" b="1" dirty="0">
              <a:solidFill>
                <a:srgbClr val="1C1C1C"/>
              </a:solidFill>
              <a:latin typeface="微软雅黑" panose="020B0503020204020204" pitchFamily="34" charset="-122"/>
              <a:ea typeface="微软雅黑" panose="020B0503020204020204" pitchFamily="34" charset="-122"/>
            </a:rPr>
            <a:t>单位就是数据率的单位 </a:t>
          </a:r>
          <a:r>
            <a:rPr lang="en-US" altLang="en-US" sz="1600" b="1" dirty="0">
              <a:solidFill>
                <a:srgbClr val="1C1C1C"/>
              </a:solidFill>
              <a:latin typeface="微软雅黑" panose="020B0503020204020204" pitchFamily="34" charset="-122"/>
              <a:ea typeface="微软雅黑" panose="020B0503020204020204" pitchFamily="34" charset="-122"/>
            </a:rPr>
            <a:t>bit/s</a:t>
          </a:r>
          <a:r>
            <a:rPr lang="zh-CN" altLang="en-US" sz="1600" b="1" dirty="0">
              <a:solidFill>
                <a:srgbClr val="1C1C1C"/>
              </a:solidFill>
              <a:latin typeface="微软雅黑" panose="020B0503020204020204" pitchFamily="34" charset="-122"/>
              <a:ea typeface="微软雅黑" panose="020B0503020204020204" pitchFamily="34" charset="-122"/>
            </a:rPr>
            <a:t>。</a:t>
          </a:r>
        </a:p>
      </dgm:t>
    </dgm:pt>
    <dgm:pt modelId="{0A4C7176-71C6-4DA2-A49E-1FBD36EA537F}" type="parTrans" cxnId="{2E444A85-2D22-48A3-8A02-211B5B9A1B48}">
      <dgm:prSet/>
      <dgm:spPr/>
      <dgm:t>
        <a:bodyPr/>
        <a:lstStyle/>
        <a:p>
          <a:pPr>
            <a:lnSpc>
              <a:spcPts val="24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C008DC61-DEEE-4E2B-8DE7-4B2E6EECC852}" type="sibTrans" cxnId="{2E444A85-2D22-48A3-8A02-211B5B9A1B48}">
      <dgm:prSet/>
      <dgm:spPr/>
      <dgm:t>
        <a:bodyPr/>
        <a:lstStyle/>
        <a:p>
          <a:pPr>
            <a:lnSpc>
              <a:spcPts val="2400"/>
            </a:lnSpc>
            <a:spcBef>
              <a:spcPts val="0"/>
            </a:spcBef>
            <a:spcAft>
              <a:spcPts val="0"/>
            </a:spcAft>
          </a:pPr>
          <a:endParaRPr lang="zh-CN" altLang="en-US" sz="1600" b="1">
            <a:latin typeface="微软雅黑" panose="020B0503020204020204" pitchFamily="34" charset="-122"/>
            <a:ea typeface="微软雅黑" panose="020B0503020204020204" pitchFamily="34" charset="-122"/>
          </a:endParaRPr>
        </a:p>
      </dgm:t>
    </dgm:pt>
    <dgm:pt modelId="{1B66B706-D603-46A5-9883-124C05B8E875}">
      <dgm:prSet phldrT="[文本]" custT="1"/>
      <dgm:spPr>
        <a:solidFill>
          <a:srgbClr val="EAC9C8">
            <a:alpha val="89804"/>
          </a:srgbClr>
        </a:solidFill>
      </dgm:spPr>
      <dgm:t>
        <a:bodyPr/>
        <a:lstStyle/>
        <a:p>
          <a:pPr>
            <a:lnSpc>
              <a:spcPts val="2400"/>
            </a:lnSpc>
            <a:spcBef>
              <a:spcPts val="0"/>
            </a:spcBef>
            <a:spcAft>
              <a:spcPts val="0"/>
            </a:spcAft>
          </a:pPr>
          <a:r>
            <a:rPr lang="zh-CN" altLang="en-US" sz="1600" b="1" dirty="0">
              <a:solidFill>
                <a:srgbClr val="1C1C1C"/>
              </a:solidFill>
              <a:latin typeface="微软雅黑" panose="020B0503020204020204" pitchFamily="34" charset="-122"/>
              <a:ea typeface="微软雅黑" panose="020B0503020204020204" pitchFamily="34" charset="-122"/>
            </a:rPr>
            <a:t>某信道允许通过的信号频带范围称为该</a:t>
          </a:r>
          <a:r>
            <a:rPr lang="zh-CN" altLang="en-US" sz="1600" b="1" dirty="0">
              <a:solidFill>
                <a:srgbClr val="0000FF"/>
              </a:solidFill>
              <a:latin typeface="微软雅黑" panose="020B0503020204020204" pitchFamily="34" charset="-122"/>
              <a:ea typeface="微软雅黑" panose="020B0503020204020204" pitchFamily="34" charset="-122"/>
            </a:rPr>
            <a:t>信道的带宽</a:t>
          </a:r>
          <a:r>
            <a:rPr lang="zh-CN" altLang="en-US" sz="1600" b="1" dirty="0">
              <a:solidFill>
                <a:srgbClr val="1C1C1C"/>
              </a:solidFill>
              <a:latin typeface="微软雅黑" panose="020B0503020204020204" pitchFamily="34" charset="-122"/>
              <a:ea typeface="微软雅黑" panose="020B0503020204020204" pitchFamily="34" charset="-122"/>
            </a:rPr>
            <a:t>（或通频带）。</a:t>
          </a:r>
        </a:p>
      </dgm:t>
    </dgm:pt>
    <dgm:pt modelId="{89BD7969-E47A-44A1-A228-64CDDE384D58}" type="parTrans" cxnId="{DC942A3B-33E6-4C36-96EA-7BED92D7AD9D}">
      <dgm:prSet/>
      <dgm:spPr/>
      <dgm:t>
        <a:bodyPr/>
        <a:lstStyle/>
        <a:p>
          <a:endParaRPr lang="zh-CN" altLang="en-US"/>
        </a:p>
      </dgm:t>
    </dgm:pt>
    <dgm:pt modelId="{CF6155F8-E999-4B3A-9320-1784222FDB2A}" type="sibTrans" cxnId="{DC942A3B-33E6-4C36-96EA-7BED92D7AD9D}">
      <dgm:prSet/>
      <dgm:spPr/>
      <dgm:t>
        <a:bodyPr/>
        <a:lstStyle/>
        <a:p>
          <a:endParaRPr lang="zh-CN" altLang="en-US"/>
        </a:p>
      </dgm:t>
    </dgm:pt>
    <dgm:pt modelId="{40E63CE6-BCF0-4D31-BF79-E0110AFBC97D}" type="pres">
      <dgm:prSet presAssocID="{F9AB813C-B06A-4F31-AE41-5FBC08019F61}" presName="Name0" presStyleCnt="0">
        <dgm:presLayoutVars>
          <dgm:dir/>
          <dgm:animLvl val="lvl"/>
          <dgm:resizeHandles val="exact"/>
        </dgm:presLayoutVars>
      </dgm:prSet>
      <dgm:spPr/>
    </dgm:pt>
    <dgm:pt modelId="{A816BD0E-3B05-4D80-8D09-86E69DADF94A}" type="pres">
      <dgm:prSet presAssocID="{050A098E-265C-4391-8A02-18D41C9ACEF7}" presName="linNode" presStyleCnt="0"/>
      <dgm:spPr/>
    </dgm:pt>
    <dgm:pt modelId="{12490A3D-6938-465D-B09D-05FD246C6E9E}" type="pres">
      <dgm:prSet presAssocID="{050A098E-265C-4391-8A02-18D41C9ACEF7}" presName="parentText" presStyleLbl="node1" presStyleIdx="0" presStyleCnt="2" custScaleX="41980">
        <dgm:presLayoutVars>
          <dgm:chMax val="1"/>
          <dgm:bulletEnabled val="1"/>
        </dgm:presLayoutVars>
      </dgm:prSet>
      <dgm:spPr/>
    </dgm:pt>
    <dgm:pt modelId="{D8322834-D555-4278-B09F-615875E565CE}" type="pres">
      <dgm:prSet presAssocID="{050A098E-265C-4391-8A02-18D41C9ACEF7}" presName="descendantText" presStyleLbl="alignAccFollowNode1" presStyleIdx="0" presStyleCnt="2" custScaleX="132256" custScaleY="150859">
        <dgm:presLayoutVars>
          <dgm:bulletEnabled val="1"/>
        </dgm:presLayoutVars>
      </dgm:prSet>
      <dgm:spPr/>
    </dgm:pt>
    <dgm:pt modelId="{D083337A-8E07-459D-A053-9228C089A47E}" type="pres">
      <dgm:prSet presAssocID="{1BCB1832-21C9-4CED-A453-F89D918E8026}" presName="sp" presStyleCnt="0"/>
      <dgm:spPr/>
    </dgm:pt>
    <dgm:pt modelId="{795B2B64-5D71-4F73-BF51-C77D11A4D022}" type="pres">
      <dgm:prSet presAssocID="{7D7D28CE-69F5-49A1-B14F-3045EE4444C5}" presName="linNode" presStyleCnt="0"/>
      <dgm:spPr/>
    </dgm:pt>
    <dgm:pt modelId="{90C011AE-3F91-416D-B2FD-433B35EC17A6}" type="pres">
      <dgm:prSet presAssocID="{7D7D28CE-69F5-49A1-B14F-3045EE4444C5}" presName="parentText" presStyleLbl="node1" presStyleIdx="1" presStyleCnt="2" custScaleX="41980" custLinFactNeighborY="-2899">
        <dgm:presLayoutVars>
          <dgm:chMax val="1"/>
          <dgm:bulletEnabled val="1"/>
        </dgm:presLayoutVars>
      </dgm:prSet>
      <dgm:spPr/>
    </dgm:pt>
    <dgm:pt modelId="{4EADB46F-8684-4B72-97FE-D18AEB647819}" type="pres">
      <dgm:prSet presAssocID="{7D7D28CE-69F5-49A1-B14F-3045EE4444C5}" presName="descendantText" presStyleLbl="alignAccFollowNode1" presStyleIdx="1" presStyleCnt="2" custScaleX="132370" custScaleY="130447" custLinFactNeighborY="-3622">
        <dgm:presLayoutVars>
          <dgm:bulletEnabled val="1"/>
        </dgm:presLayoutVars>
      </dgm:prSet>
      <dgm:spPr/>
    </dgm:pt>
  </dgm:ptLst>
  <dgm:cxnLst>
    <dgm:cxn modelId="{83A05107-00D7-4222-B7C2-A60E72976CB4}" srcId="{050A098E-265C-4391-8A02-18D41C9ACEF7}" destId="{FEF4933F-9CB0-4FCB-8C1E-9CB99A07B49E}" srcOrd="0" destOrd="0" parTransId="{496C612B-0359-4353-8637-BF1552A99E99}" sibTransId="{E18C0578-B49C-4E15-96F8-93E15DFFC7F1}"/>
    <dgm:cxn modelId="{A8EF7F0F-0658-44F4-B622-50E7C67A77F3}" type="presOf" srcId="{0C3747A4-6E14-4B4D-B352-09BA88A76C46}" destId="{D8322834-D555-4278-B09F-615875E565CE}" srcOrd="0" destOrd="1" presId="urn:microsoft.com/office/officeart/2005/8/layout/vList5"/>
    <dgm:cxn modelId="{1165B027-3233-4387-BD43-758F7EC8C9C7}" srcId="{050A098E-265C-4391-8A02-18D41C9ACEF7}" destId="{0C3747A4-6E14-4B4D-B352-09BA88A76C46}" srcOrd="1" destOrd="0" parTransId="{9C1E3CB2-E8C8-49AB-965B-AFC0CD4F794D}" sibTransId="{B78D8998-D0E8-4832-B8F9-C32C7B518B9A}"/>
    <dgm:cxn modelId="{DC942A3B-33E6-4C36-96EA-7BED92D7AD9D}" srcId="{050A098E-265C-4391-8A02-18D41C9ACEF7}" destId="{1B66B706-D603-46A5-9883-124C05B8E875}" srcOrd="2" destOrd="0" parTransId="{89BD7969-E47A-44A1-A228-64CDDE384D58}" sibTransId="{CF6155F8-E999-4B3A-9320-1784222FDB2A}"/>
    <dgm:cxn modelId="{5556D55C-D312-4EC3-AF75-034370C3F062}" type="presOf" srcId="{7D7D28CE-69F5-49A1-B14F-3045EE4444C5}" destId="{90C011AE-3F91-416D-B2FD-433B35EC17A6}" srcOrd="0" destOrd="0" presId="urn:microsoft.com/office/officeart/2005/8/layout/vList5"/>
    <dgm:cxn modelId="{81619469-DEC7-4753-8D66-6DFA681A327B}" type="presOf" srcId="{050A098E-265C-4391-8A02-18D41C9ACEF7}" destId="{12490A3D-6938-465D-B09D-05FD246C6E9E}" srcOrd="0" destOrd="0" presId="urn:microsoft.com/office/officeart/2005/8/layout/vList5"/>
    <dgm:cxn modelId="{52E97D6D-3074-4FA3-A163-94E891233EC6}" type="presOf" srcId="{E0DB3CE6-D371-46C6-BF5C-43B59AB6EDE2}" destId="{4EADB46F-8684-4B72-97FE-D18AEB647819}" srcOrd="0" destOrd="0" presId="urn:microsoft.com/office/officeart/2005/8/layout/vList5"/>
    <dgm:cxn modelId="{F099BD6E-6DE6-4DC8-8916-951CC33D3D91}" srcId="{7D7D28CE-69F5-49A1-B14F-3045EE4444C5}" destId="{E0DB3CE6-D371-46C6-BF5C-43B59AB6EDE2}" srcOrd="0" destOrd="0" parTransId="{EF117184-0A6B-450A-9F46-59148824F74C}" sibTransId="{3ECD476C-4C81-48A0-A49D-D9F381D723F0}"/>
    <dgm:cxn modelId="{60735D4F-A4F3-476D-AE58-8AE4EDAE2412}" srcId="{F9AB813C-B06A-4F31-AE41-5FBC08019F61}" destId="{7D7D28CE-69F5-49A1-B14F-3045EE4444C5}" srcOrd="1" destOrd="0" parTransId="{7BA8DCB6-F2BF-48A1-AE72-20D033A4AB32}" sibTransId="{56A15820-9812-4C8B-9CED-F317235A9064}"/>
    <dgm:cxn modelId="{FFFED87E-494E-4204-9F73-2ABE24A6D921}" type="presOf" srcId="{1B66B706-D603-46A5-9883-124C05B8E875}" destId="{D8322834-D555-4278-B09F-615875E565CE}" srcOrd="0" destOrd="2" presId="urn:microsoft.com/office/officeart/2005/8/layout/vList5"/>
    <dgm:cxn modelId="{2E444A85-2D22-48A3-8A02-211B5B9A1B48}" srcId="{7D7D28CE-69F5-49A1-B14F-3045EE4444C5}" destId="{679FA712-BCAA-459B-A818-2FEE70636A61}" srcOrd="1" destOrd="0" parTransId="{0A4C7176-71C6-4DA2-A49E-1FBD36EA537F}" sibTransId="{C008DC61-DEEE-4E2B-8DE7-4B2E6EECC852}"/>
    <dgm:cxn modelId="{AE1886A5-C41A-4E41-88DC-8BD2D6CCB3BA}" type="presOf" srcId="{F9AB813C-B06A-4F31-AE41-5FBC08019F61}" destId="{40E63CE6-BCF0-4D31-BF79-E0110AFBC97D}" srcOrd="0" destOrd="0" presId="urn:microsoft.com/office/officeart/2005/8/layout/vList5"/>
    <dgm:cxn modelId="{6146DCB1-62CF-4E78-8FCB-E9264796E338}" type="presOf" srcId="{679FA712-BCAA-459B-A818-2FEE70636A61}" destId="{4EADB46F-8684-4B72-97FE-D18AEB647819}" srcOrd="0" destOrd="1" presId="urn:microsoft.com/office/officeart/2005/8/layout/vList5"/>
    <dgm:cxn modelId="{EC4EA4BE-F7E1-4328-B1DB-6A0D15C7F420}" srcId="{F9AB813C-B06A-4F31-AE41-5FBC08019F61}" destId="{050A098E-265C-4391-8A02-18D41C9ACEF7}" srcOrd="0" destOrd="0" parTransId="{A6F7A116-B107-4EA4-9066-73D7E647AB1E}" sibTransId="{1BCB1832-21C9-4CED-A453-F89D918E8026}"/>
    <dgm:cxn modelId="{61B50ED9-F9C2-40D1-9153-01C8F5DE2A67}" type="presOf" srcId="{FEF4933F-9CB0-4FCB-8C1E-9CB99A07B49E}" destId="{D8322834-D555-4278-B09F-615875E565CE}" srcOrd="0" destOrd="0" presId="urn:microsoft.com/office/officeart/2005/8/layout/vList5"/>
    <dgm:cxn modelId="{4A52D9D4-F1F3-469D-A6FF-FEF9625FA638}" type="presParOf" srcId="{40E63CE6-BCF0-4D31-BF79-E0110AFBC97D}" destId="{A816BD0E-3B05-4D80-8D09-86E69DADF94A}" srcOrd="0" destOrd="0" presId="urn:microsoft.com/office/officeart/2005/8/layout/vList5"/>
    <dgm:cxn modelId="{6D1A38AF-96F3-4D0B-9181-2F6F94801359}" type="presParOf" srcId="{A816BD0E-3B05-4D80-8D09-86E69DADF94A}" destId="{12490A3D-6938-465D-B09D-05FD246C6E9E}" srcOrd="0" destOrd="0" presId="urn:microsoft.com/office/officeart/2005/8/layout/vList5"/>
    <dgm:cxn modelId="{79C65FB9-C732-4410-B6CA-3F0ACB004443}" type="presParOf" srcId="{A816BD0E-3B05-4D80-8D09-86E69DADF94A}" destId="{D8322834-D555-4278-B09F-615875E565CE}" srcOrd="1" destOrd="0" presId="urn:microsoft.com/office/officeart/2005/8/layout/vList5"/>
    <dgm:cxn modelId="{FA3E6249-EE64-4AEF-AECF-571D5A10FCFA}" type="presParOf" srcId="{40E63CE6-BCF0-4D31-BF79-E0110AFBC97D}" destId="{D083337A-8E07-459D-A053-9228C089A47E}" srcOrd="1" destOrd="0" presId="urn:microsoft.com/office/officeart/2005/8/layout/vList5"/>
    <dgm:cxn modelId="{5EE53741-C5A9-4129-818C-B9006B7631A2}" type="presParOf" srcId="{40E63CE6-BCF0-4D31-BF79-E0110AFBC97D}" destId="{795B2B64-5D71-4F73-BF51-C77D11A4D022}" srcOrd="2" destOrd="0" presId="urn:microsoft.com/office/officeart/2005/8/layout/vList5"/>
    <dgm:cxn modelId="{9C91107C-F827-4395-90CE-97AD417322EB}" type="presParOf" srcId="{795B2B64-5D71-4F73-BF51-C77D11A4D022}" destId="{90C011AE-3F91-416D-B2FD-433B35EC17A6}" srcOrd="0" destOrd="0" presId="urn:microsoft.com/office/officeart/2005/8/layout/vList5"/>
    <dgm:cxn modelId="{ED4A2069-5EE1-4E6B-82B0-F66CB3ACBF9D}" type="presParOf" srcId="{795B2B64-5D71-4F73-BF51-C77D11A4D022}" destId="{4EADB46F-8684-4B72-97FE-D18AEB64781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5A083A4-2D37-4B0B-9255-D685588C0943}" type="doc">
      <dgm:prSet loTypeId="urn:microsoft.com/office/officeart/2005/8/layout/orgChart1" loCatId="hierarchy" qsTypeId="urn:microsoft.com/office/officeart/2005/8/quickstyle/simple1#10" qsCatId="simple" csTypeId="urn:microsoft.com/office/officeart/2005/8/colors/accent1_2#10" csCatId="accent1" phldr="1"/>
      <dgm:spPr/>
      <dgm:t>
        <a:bodyPr/>
        <a:lstStyle/>
        <a:p>
          <a:endParaRPr lang="en-US"/>
        </a:p>
      </dgm:t>
    </dgm:pt>
    <dgm:pt modelId="{B07AA598-7EF9-4FD0-83F9-B2DFEE3EAF97}">
      <dgm:prSet phldrT="[Text]"/>
      <dgm:spPr/>
      <dgm:t>
        <a:bodyPr/>
        <a:lstStyle/>
        <a:p>
          <a:r>
            <a:rPr lang="en-US" altLang="zh-CN" dirty="0">
              <a:solidFill>
                <a:srgbClr val="000000"/>
              </a:solidFill>
            </a:rPr>
            <a:t>*</a:t>
          </a:r>
          <a:r>
            <a:rPr lang="zh-CN" altLang="en-US" dirty="0">
              <a:solidFill>
                <a:srgbClr val="000000"/>
              </a:solidFill>
            </a:rPr>
            <a:t>发送时延</a:t>
          </a:r>
          <a:endParaRPr lang="en-US" dirty="0">
            <a:solidFill>
              <a:srgbClr val="000000"/>
            </a:solidFill>
          </a:endParaRPr>
        </a:p>
      </dgm:t>
    </dgm:pt>
    <dgm:pt modelId="{46BCD4FB-C6E5-4C7B-967D-3107BCE2E057}" type="parTrans" cxnId="{E669A823-B0D6-450B-AA70-34617715EE84}">
      <dgm:prSet/>
      <dgm:spPr/>
      <dgm:t>
        <a:bodyPr/>
        <a:lstStyle/>
        <a:p>
          <a:endParaRPr lang="en-US"/>
        </a:p>
      </dgm:t>
    </dgm:pt>
    <dgm:pt modelId="{21079A83-9308-4A56-8929-0CDCF7F6F500}" type="sibTrans" cxnId="{E669A823-B0D6-450B-AA70-34617715EE84}">
      <dgm:prSet/>
      <dgm:spPr/>
      <dgm:t>
        <a:bodyPr/>
        <a:lstStyle/>
        <a:p>
          <a:endParaRPr lang="en-US"/>
        </a:p>
      </dgm:t>
    </dgm:pt>
    <dgm:pt modelId="{EDD5BF15-8EA9-4214-B250-B8301FB41681}">
      <dgm:prSet phldrT="[Text]"/>
      <dgm:spPr/>
      <dgm:t>
        <a:bodyPr/>
        <a:lstStyle/>
        <a:p>
          <a:r>
            <a:rPr lang="en-US" altLang="zh-CN" dirty="0">
              <a:solidFill>
                <a:srgbClr val="000000"/>
              </a:solidFill>
            </a:rPr>
            <a:t>*</a:t>
          </a:r>
          <a:r>
            <a:rPr lang="zh-CN" altLang="en-US" dirty="0">
              <a:solidFill>
                <a:srgbClr val="000000"/>
              </a:solidFill>
            </a:rPr>
            <a:t>传播时延</a:t>
          </a:r>
          <a:endParaRPr lang="en-US" dirty="0">
            <a:solidFill>
              <a:srgbClr val="000000"/>
            </a:solidFill>
          </a:endParaRPr>
        </a:p>
      </dgm:t>
    </dgm:pt>
    <dgm:pt modelId="{76EF6518-1EC8-4071-8359-D41F8325FEC0}" type="parTrans" cxnId="{951709B5-FA41-4F73-8475-1DC29BB735C5}">
      <dgm:prSet/>
      <dgm:spPr/>
      <dgm:t>
        <a:bodyPr/>
        <a:lstStyle/>
        <a:p>
          <a:endParaRPr lang="en-US"/>
        </a:p>
      </dgm:t>
    </dgm:pt>
    <dgm:pt modelId="{5CDD0D1A-727C-48E7-83A9-60249713B981}" type="sibTrans" cxnId="{951709B5-FA41-4F73-8475-1DC29BB735C5}">
      <dgm:prSet/>
      <dgm:spPr/>
      <dgm:t>
        <a:bodyPr/>
        <a:lstStyle/>
        <a:p>
          <a:endParaRPr lang="en-US"/>
        </a:p>
      </dgm:t>
    </dgm:pt>
    <dgm:pt modelId="{C158E602-1FC6-4587-891A-F909CACCFD99}">
      <dgm:prSet phldrT="[Text]"/>
      <dgm:spPr/>
      <dgm:t>
        <a:bodyPr/>
        <a:lstStyle/>
        <a:p>
          <a:r>
            <a:rPr lang="zh-CN" altLang="en-US" dirty="0">
              <a:solidFill>
                <a:srgbClr val="000000"/>
              </a:solidFill>
            </a:rPr>
            <a:t>处理时延</a:t>
          </a:r>
          <a:endParaRPr lang="en-US" dirty="0">
            <a:solidFill>
              <a:srgbClr val="000000"/>
            </a:solidFill>
          </a:endParaRPr>
        </a:p>
      </dgm:t>
    </dgm:pt>
    <dgm:pt modelId="{0375B441-57BB-46E3-A499-37F7B3374879}" type="parTrans" cxnId="{FDABB649-7ED3-425B-AC66-6072E714EE3A}">
      <dgm:prSet/>
      <dgm:spPr/>
      <dgm:t>
        <a:bodyPr/>
        <a:lstStyle/>
        <a:p>
          <a:endParaRPr lang="en-US"/>
        </a:p>
      </dgm:t>
    </dgm:pt>
    <dgm:pt modelId="{CAD6F472-A148-46EF-97D2-08CB676A1BCB}" type="sibTrans" cxnId="{FDABB649-7ED3-425B-AC66-6072E714EE3A}">
      <dgm:prSet/>
      <dgm:spPr/>
      <dgm:t>
        <a:bodyPr/>
        <a:lstStyle/>
        <a:p>
          <a:endParaRPr lang="en-US"/>
        </a:p>
      </dgm:t>
    </dgm:pt>
    <dgm:pt modelId="{35146C74-DA57-49FC-9182-97EB5BA3E4A0}">
      <dgm:prSet phldrT="[Text]"/>
      <dgm:spPr/>
      <dgm:t>
        <a:bodyPr/>
        <a:lstStyle/>
        <a:p>
          <a:r>
            <a:rPr lang="zh-CN" altLang="en-US" dirty="0">
              <a:solidFill>
                <a:srgbClr val="000000"/>
              </a:solidFill>
            </a:rPr>
            <a:t>排队时延</a:t>
          </a:r>
          <a:endParaRPr lang="en-US" dirty="0">
            <a:solidFill>
              <a:srgbClr val="000000"/>
            </a:solidFill>
          </a:endParaRPr>
        </a:p>
      </dgm:t>
    </dgm:pt>
    <dgm:pt modelId="{4E91DFEB-5C92-4ED8-940A-E95BBBA50EF0}" type="parTrans" cxnId="{CB43B795-8996-4022-AB46-9F78A703B0A7}">
      <dgm:prSet/>
      <dgm:spPr/>
      <dgm:t>
        <a:bodyPr/>
        <a:lstStyle/>
        <a:p>
          <a:endParaRPr lang="en-US"/>
        </a:p>
      </dgm:t>
    </dgm:pt>
    <dgm:pt modelId="{FAA98112-723B-4EF6-9306-FDCBB9CE9FA5}" type="sibTrans" cxnId="{CB43B795-8996-4022-AB46-9F78A703B0A7}">
      <dgm:prSet/>
      <dgm:spPr/>
      <dgm:t>
        <a:bodyPr/>
        <a:lstStyle/>
        <a:p>
          <a:endParaRPr lang="en-US"/>
        </a:p>
      </dgm:t>
    </dgm:pt>
    <dgm:pt modelId="{8C5A759D-8758-442E-AAA5-9D18181A1918}">
      <dgm:prSet phldrT="[Text]" custT="1"/>
      <dgm:spPr/>
      <dgm:t>
        <a:bodyPr/>
        <a:lstStyle/>
        <a:p>
          <a:r>
            <a:rPr lang="zh-CN" altLang="en-US" sz="3200" dirty="0">
              <a:solidFill>
                <a:srgbClr val="000000"/>
              </a:solidFill>
            </a:rPr>
            <a:t>时延</a:t>
          </a:r>
          <a:endParaRPr lang="en-US" sz="3200" dirty="0">
            <a:solidFill>
              <a:srgbClr val="000000"/>
            </a:solidFill>
          </a:endParaRPr>
        </a:p>
      </dgm:t>
    </dgm:pt>
    <dgm:pt modelId="{4BA7D174-BBCC-4C7B-97BE-FC9DDF55AF0F}" type="sibTrans" cxnId="{EAD252EB-94BB-47D7-BA40-21CD18F82EF4}">
      <dgm:prSet/>
      <dgm:spPr/>
      <dgm:t>
        <a:bodyPr/>
        <a:lstStyle/>
        <a:p>
          <a:endParaRPr lang="en-US"/>
        </a:p>
      </dgm:t>
    </dgm:pt>
    <dgm:pt modelId="{155EFF51-8C79-4C7C-BFC6-A750768BAE70}" type="parTrans" cxnId="{EAD252EB-94BB-47D7-BA40-21CD18F82EF4}">
      <dgm:prSet/>
      <dgm:spPr/>
      <dgm:t>
        <a:bodyPr/>
        <a:lstStyle/>
        <a:p>
          <a:endParaRPr lang="en-US"/>
        </a:p>
      </dgm:t>
    </dgm:pt>
    <dgm:pt modelId="{BBBAD7E8-32BD-4551-BF67-A169696FB868}" type="pres">
      <dgm:prSet presAssocID="{75A083A4-2D37-4B0B-9255-D685588C0943}" presName="hierChild1" presStyleCnt="0">
        <dgm:presLayoutVars>
          <dgm:orgChart val="1"/>
          <dgm:chPref val="1"/>
          <dgm:dir/>
          <dgm:animOne val="branch"/>
          <dgm:animLvl val="lvl"/>
          <dgm:resizeHandles/>
        </dgm:presLayoutVars>
      </dgm:prSet>
      <dgm:spPr/>
    </dgm:pt>
    <dgm:pt modelId="{B6089E60-EFE6-4FF0-ACBF-7C0DA216B0BC}" type="pres">
      <dgm:prSet presAssocID="{8C5A759D-8758-442E-AAA5-9D18181A1918}" presName="hierRoot1" presStyleCnt="0">
        <dgm:presLayoutVars>
          <dgm:hierBranch val="init"/>
        </dgm:presLayoutVars>
      </dgm:prSet>
      <dgm:spPr/>
    </dgm:pt>
    <dgm:pt modelId="{5F27B3C6-B363-40AB-A7AE-6928F261DB17}" type="pres">
      <dgm:prSet presAssocID="{8C5A759D-8758-442E-AAA5-9D18181A1918}" presName="rootComposite1" presStyleCnt="0"/>
      <dgm:spPr/>
    </dgm:pt>
    <dgm:pt modelId="{5577373F-6A35-4E99-800C-3E3838126B2F}" type="pres">
      <dgm:prSet presAssocID="{8C5A759D-8758-442E-AAA5-9D18181A1918}" presName="rootText1" presStyleLbl="node0" presStyleIdx="0" presStyleCnt="1" custScaleX="133979" custScaleY="120274" custLinFactNeighborY="-78596">
        <dgm:presLayoutVars>
          <dgm:chPref val="3"/>
        </dgm:presLayoutVars>
      </dgm:prSet>
      <dgm:spPr>
        <a:prstGeom prst="ellipse">
          <a:avLst/>
        </a:prstGeom>
      </dgm:spPr>
    </dgm:pt>
    <dgm:pt modelId="{01D515FD-99E9-48F0-8366-6A803C5B7D7C}" type="pres">
      <dgm:prSet presAssocID="{8C5A759D-8758-442E-AAA5-9D18181A1918}" presName="rootConnector1" presStyleLbl="node1" presStyleIdx="0" presStyleCnt="0"/>
      <dgm:spPr/>
    </dgm:pt>
    <dgm:pt modelId="{A92175FF-4AF5-4328-9EAE-FBC7569A7F58}" type="pres">
      <dgm:prSet presAssocID="{8C5A759D-8758-442E-AAA5-9D18181A1918}" presName="hierChild2" presStyleCnt="0"/>
      <dgm:spPr/>
    </dgm:pt>
    <dgm:pt modelId="{A1760BB4-E99C-40B1-88FA-AF71DBC82B79}" type="pres">
      <dgm:prSet presAssocID="{46BCD4FB-C6E5-4C7B-967D-3107BCE2E057}" presName="Name37" presStyleLbl="parChTrans1D2" presStyleIdx="0" presStyleCnt="4"/>
      <dgm:spPr/>
    </dgm:pt>
    <dgm:pt modelId="{CB375C58-30E7-4F0E-96D2-B0B77BF09F73}" type="pres">
      <dgm:prSet presAssocID="{B07AA598-7EF9-4FD0-83F9-B2DFEE3EAF97}" presName="hierRoot2" presStyleCnt="0">
        <dgm:presLayoutVars>
          <dgm:hierBranch val="init"/>
        </dgm:presLayoutVars>
      </dgm:prSet>
      <dgm:spPr/>
    </dgm:pt>
    <dgm:pt modelId="{36477285-C406-4F5D-982F-BB24AB1C2BD6}" type="pres">
      <dgm:prSet presAssocID="{B07AA598-7EF9-4FD0-83F9-B2DFEE3EAF97}" presName="rootComposite" presStyleCnt="0"/>
      <dgm:spPr/>
    </dgm:pt>
    <dgm:pt modelId="{02D8927B-468C-48C7-B616-9BBFC1B59F11}" type="pres">
      <dgm:prSet presAssocID="{B07AA598-7EF9-4FD0-83F9-B2DFEE3EAF97}" presName="rootText" presStyleLbl="node2" presStyleIdx="0" presStyleCnt="4" custLinFactNeighborY="-78596">
        <dgm:presLayoutVars>
          <dgm:chPref val="3"/>
        </dgm:presLayoutVars>
      </dgm:prSet>
      <dgm:spPr/>
    </dgm:pt>
    <dgm:pt modelId="{E0D0D56B-A6D1-4D0E-8753-C3CEED07E960}" type="pres">
      <dgm:prSet presAssocID="{B07AA598-7EF9-4FD0-83F9-B2DFEE3EAF97}" presName="rootConnector" presStyleLbl="node2" presStyleIdx="0" presStyleCnt="4"/>
      <dgm:spPr/>
    </dgm:pt>
    <dgm:pt modelId="{8DA98542-9807-426E-A71E-74413C3B77D8}" type="pres">
      <dgm:prSet presAssocID="{B07AA598-7EF9-4FD0-83F9-B2DFEE3EAF97}" presName="hierChild4" presStyleCnt="0"/>
      <dgm:spPr/>
    </dgm:pt>
    <dgm:pt modelId="{F1CEE673-4F48-4BAD-9CAB-353EB4DB15A2}" type="pres">
      <dgm:prSet presAssocID="{B07AA598-7EF9-4FD0-83F9-B2DFEE3EAF97}" presName="hierChild5" presStyleCnt="0"/>
      <dgm:spPr/>
    </dgm:pt>
    <dgm:pt modelId="{770D9E2B-EA18-4B36-A1BD-BD1665D2A336}" type="pres">
      <dgm:prSet presAssocID="{76EF6518-1EC8-4071-8359-D41F8325FEC0}" presName="Name37" presStyleLbl="parChTrans1D2" presStyleIdx="1" presStyleCnt="4"/>
      <dgm:spPr/>
    </dgm:pt>
    <dgm:pt modelId="{FA2125F8-3026-4680-9939-9D1B413A096A}" type="pres">
      <dgm:prSet presAssocID="{EDD5BF15-8EA9-4214-B250-B8301FB41681}" presName="hierRoot2" presStyleCnt="0">
        <dgm:presLayoutVars>
          <dgm:hierBranch val="init"/>
        </dgm:presLayoutVars>
      </dgm:prSet>
      <dgm:spPr/>
    </dgm:pt>
    <dgm:pt modelId="{EC63478E-E864-490D-B29D-5EB702E76047}" type="pres">
      <dgm:prSet presAssocID="{EDD5BF15-8EA9-4214-B250-B8301FB41681}" presName="rootComposite" presStyleCnt="0"/>
      <dgm:spPr/>
    </dgm:pt>
    <dgm:pt modelId="{BD95AFED-3005-4840-8619-7A92C665843C}" type="pres">
      <dgm:prSet presAssocID="{EDD5BF15-8EA9-4214-B250-B8301FB41681}" presName="rootText" presStyleLbl="node2" presStyleIdx="1" presStyleCnt="4" custLinFactNeighborY="-78596">
        <dgm:presLayoutVars>
          <dgm:chPref val="3"/>
        </dgm:presLayoutVars>
      </dgm:prSet>
      <dgm:spPr/>
    </dgm:pt>
    <dgm:pt modelId="{4868349A-7D65-4F02-9EE7-23B255ABC1DA}" type="pres">
      <dgm:prSet presAssocID="{EDD5BF15-8EA9-4214-B250-B8301FB41681}" presName="rootConnector" presStyleLbl="node2" presStyleIdx="1" presStyleCnt="4"/>
      <dgm:spPr/>
    </dgm:pt>
    <dgm:pt modelId="{403BF939-B976-49E6-A350-067D9F1C45DE}" type="pres">
      <dgm:prSet presAssocID="{EDD5BF15-8EA9-4214-B250-B8301FB41681}" presName="hierChild4" presStyleCnt="0"/>
      <dgm:spPr/>
    </dgm:pt>
    <dgm:pt modelId="{C7477EAB-48AF-403C-B74D-7086971DBF7D}" type="pres">
      <dgm:prSet presAssocID="{EDD5BF15-8EA9-4214-B250-B8301FB41681}" presName="hierChild5" presStyleCnt="0"/>
      <dgm:spPr/>
    </dgm:pt>
    <dgm:pt modelId="{F34D7894-C98B-4D52-BBF2-D4954739F3C8}" type="pres">
      <dgm:prSet presAssocID="{0375B441-57BB-46E3-A499-37F7B3374879}" presName="Name37" presStyleLbl="parChTrans1D2" presStyleIdx="2" presStyleCnt="4"/>
      <dgm:spPr/>
    </dgm:pt>
    <dgm:pt modelId="{85A25F6D-4A97-4011-ADF5-4B778581140E}" type="pres">
      <dgm:prSet presAssocID="{C158E602-1FC6-4587-891A-F909CACCFD99}" presName="hierRoot2" presStyleCnt="0">
        <dgm:presLayoutVars>
          <dgm:hierBranch val="init"/>
        </dgm:presLayoutVars>
      </dgm:prSet>
      <dgm:spPr/>
    </dgm:pt>
    <dgm:pt modelId="{BDFE4A88-B3B4-4DCC-ABB4-B6F567BD3B68}" type="pres">
      <dgm:prSet presAssocID="{C158E602-1FC6-4587-891A-F909CACCFD99}" presName="rootComposite" presStyleCnt="0"/>
      <dgm:spPr/>
    </dgm:pt>
    <dgm:pt modelId="{854D2305-F4EE-4AD6-92DB-D95F41DA9781}" type="pres">
      <dgm:prSet presAssocID="{C158E602-1FC6-4587-891A-F909CACCFD99}" presName="rootText" presStyleLbl="node2" presStyleIdx="2" presStyleCnt="4" custLinFactNeighborY="-78596">
        <dgm:presLayoutVars>
          <dgm:chPref val="3"/>
        </dgm:presLayoutVars>
      </dgm:prSet>
      <dgm:spPr/>
    </dgm:pt>
    <dgm:pt modelId="{5C04A865-1E06-411D-A557-2B6D89918437}" type="pres">
      <dgm:prSet presAssocID="{C158E602-1FC6-4587-891A-F909CACCFD99}" presName="rootConnector" presStyleLbl="node2" presStyleIdx="2" presStyleCnt="4"/>
      <dgm:spPr/>
    </dgm:pt>
    <dgm:pt modelId="{D6269778-EDAD-4413-96CC-1E49EB2E7A22}" type="pres">
      <dgm:prSet presAssocID="{C158E602-1FC6-4587-891A-F909CACCFD99}" presName="hierChild4" presStyleCnt="0"/>
      <dgm:spPr/>
    </dgm:pt>
    <dgm:pt modelId="{61BA350F-D02D-4812-8DC3-C2FAA9CAD329}" type="pres">
      <dgm:prSet presAssocID="{C158E602-1FC6-4587-891A-F909CACCFD99}" presName="hierChild5" presStyleCnt="0"/>
      <dgm:spPr/>
    </dgm:pt>
    <dgm:pt modelId="{13495EE3-26FA-4AD6-8572-6D18709F3237}" type="pres">
      <dgm:prSet presAssocID="{4E91DFEB-5C92-4ED8-940A-E95BBBA50EF0}" presName="Name37" presStyleLbl="parChTrans1D2" presStyleIdx="3" presStyleCnt="4"/>
      <dgm:spPr/>
    </dgm:pt>
    <dgm:pt modelId="{5615943B-F503-40B9-B871-861971EA9426}" type="pres">
      <dgm:prSet presAssocID="{35146C74-DA57-49FC-9182-97EB5BA3E4A0}" presName="hierRoot2" presStyleCnt="0">
        <dgm:presLayoutVars>
          <dgm:hierBranch val="init"/>
        </dgm:presLayoutVars>
      </dgm:prSet>
      <dgm:spPr/>
    </dgm:pt>
    <dgm:pt modelId="{103565DE-45D6-48DA-B9CE-7FD002FCAC7B}" type="pres">
      <dgm:prSet presAssocID="{35146C74-DA57-49FC-9182-97EB5BA3E4A0}" presName="rootComposite" presStyleCnt="0"/>
      <dgm:spPr/>
    </dgm:pt>
    <dgm:pt modelId="{A360E26B-3CC0-44BC-8E53-1904E2B78396}" type="pres">
      <dgm:prSet presAssocID="{35146C74-DA57-49FC-9182-97EB5BA3E4A0}" presName="rootText" presStyleLbl="node2" presStyleIdx="3" presStyleCnt="4" custLinFactNeighborY="-78596">
        <dgm:presLayoutVars>
          <dgm:chPref val="3"/>
        </dgm:presLayoutVars>
      </dgm:prSet>
      <dgm:spPr/>
    </dgm:pt>
    <dgm:pt modelId="{BE76C1B3-8CD5-47B0-82D0-126FB2B80EE4}" type="pres">
      <dgm:prSet presAssocID="{35146C74-DA57-49FC-9182-97EB5BA3E4A0}" presName="rootConnector" presStyleLbl="node2" presStyleIdx="3" presStyleCnt="4"/>
      <dgm:spPr/>
    </dgm:pt>
    <dgm:pt modelId="{E0FC616F-3902-49C3-BD11-77FEC347FB36}" type="pres">
      <dgm:prSet presAssocID="{35146C74-DA57-49FC-9182-97EB5BA3E4A0}" presName="hierChild4" presStyleCnt="0"/>
      <dgm:spPr/>
    </dgm:pt>
    <dgm:pt modelId="{72B2F569-AEF6-4A2B-818D-9EE2FC74C6CC}" type="pres">
      <dgm:prSet presAssocID="{35146C74-DA57-49FC-9182-97EB5BA3E4A0}" presName="hierChild5" presStyleCnt="0"/>
      <dgm:spPr/>
    </dgm:pt>
    <dgm:pt modelId="{FAA2FA0E-2CE1-4D48-9424-56A03A017D0B}" type="pres">
      <dgm:prSet presAssocID="{8C5A759D-8758-442E-AAA5-9D18181A1918}" presName="hierChild3" presStyleCnt="0"/>
      <dgm:spPr/>
    </dgm:pt>
  </dgm:ptLst>
  <dgm:cxnLst>
    <dgm:cxn modelId="{F9897B07-E49D-450D-8C29-4F8819D1FFAB}" type="presOf" srcId="{C158E602-1FC6-4587-891A-F909CACCFD99}" destId="{854D2305-F4EE-4AD6-92DB-D95F41DA9781}" srcOrd="0" destOrd="0" presId="urn:microsoft.com/office/officeart/2005/8/layout/orgChart1"/>
    <dgm:cxn modelId="{5BA62920-BDC3-44BD-AD9F-6E517750776A}" type="presOf" srcId="{B07AA598-7EF9-4FD0-83F9-B2DFEE3EAF97}" destId="{E0D0D56B-A6D1-4D0E-8753-C3CEED07E960}" srcOrd="1" destOrd="0" presId="urn:microsoft.com/office/officeart/2005/8/layout/orgChart1"/>
    <dgm:cxn modelId="{E669A823-B0D6-450B-AA70-34617715EE84}" srcId="{8C5A759D-8758-442E-AAA5-9D18181A1918}" destId="{B07AA598-7EF9-4FD0-83F9-B2DFEE3EAF97}" srcOrd="0" destOrd="0" parTransId="{46BCD4FB-C6E5-4C7B-967D-3107BCE2E057}" sibTransId="{21079A83-9308-4A56-8929-0CDCF7F6F500}"/>
    <dgm:cxn modelId="{BA777C37-0BB6-48E8-BB05-05A8CE9E3FEF}" type="presOf" srcId="{EDD5BF15-8EA9-4214-B250-B8301FB41681}" destId="{4868349A-7D65-4F02-9EE7-23B255ABC1DA}" srcOrd="1" destOrd="0" presId="urn:microsoft.com/office/officeart/2005/8/layout/orgChart1"/>
    <dgm:cxn modelId="{38501F3D-4E53-4002-BCCB-52CABCAD9BD8}" type="presOf" srcId="{C158E602-1FC6-4587-891A-F909CACCFD99}" destId="{5C04A865-1E06-411D-A557-2B6D89918437}" srcOrd="1" destOrd="0" presId="urn:microsoft.com/office/officeart/2005/8/layout/orgChart1"/>
    <dgm:cxn modelId="{9049055E-FEF3-4CB8-9EA4-295D023AB91B}" type="presOf" srcId="{35146C74-DA57-49FC-9182-97EB5BA3E4A0}" destId="{A360E26B-3CC0-44BC-8E53-1904E2B78396}" srcOrd="0" destOrd="0" presId="urn:microsoft.com/office/officeart/2005/8/layout/orgChart1"/>
    <dgm:cxn modelId="{CE24515E-23C2-436C-8EE1-FE0A1CC17E81}" type="presOf" srcId="{75A083A4-2D37-4B0B-9255-D685588C0943}" destId="{BBBAD7E8-32BD-4551-BF67-A169696FB868}" srcOrd="0" destOrd="0" presId="urn:microsoft.com/office/officeart/2005/8/layout/orgChart1"/>
    <dgm:cxn modelId="{FDABB649-7ED3-425B-AC66-6072E714EE3A}" srcId="{8C5A759D-8758-442E-AAA5-9D18181A1918}" destId="{C158E602-1FC6-4587-891A-F909CACCFD99}" srcOrd="2" destOrd="0" parTransId="{0375B441-57BB-46E3-A499-37F7B3374879}" sibTransId="{CAD6F472-A148-46EF-97D2-08CB676A1BCB}"/>
    <dgm:cxn modelId="{E704F857-CB0D-44EB-B28F-2E02B531BAAE}" type="presOf" srcId="{8C5A759D-8758-442E-AAA5-9D18181A1918}" destId="{5577373F-6A35-4E99-800C-3E3838126B2F}" srcOrd="0" destOrd="0" presId="urn:microsoft.com/office/officeart/2005/8/layout/orgChart1"/>
    <dgm:cxn modelId="{818A6E94-1C44-4730-B25B-D155B55A57E2}" type="presOf" srcId="{B07AA598-7EF9-4FD0-83F9-B2DFEE3EAF97}" destId="{02D8927B-468C-48C7-B616-9BBFC1B59F11}" srcOrd="0" destOrd="0" presId="urn:microsoft.com/office/officeart/2005/8/layout/orgChart1"/>
    <dgm:cxn modelId="{CB43B795-8996-4022-AB46-9F78A703B0A7}" srcId="{8C5A759D-8758-442E-AAA5-9D18181A1918}" destId="{35146C74-DA57-49FC-9182-97EB5BA3E4A0}" srcOrd="3" destOrd="0" parTransId="{4E91DFEB-5C92-4ED8-940A-E95BBBA50EF0}" sibTransId="{FAA98112-723B-4EF6-9306-FDCBB9CE9FA5}"/>
    <dgm:cxn modelId="{51A3DC9B-114F-4AE0-A1AE-E9F45FFFA040}" type="presOf" srcId="{EDD5BF15-8EA9-4214-B250-B8301FB41681}" destId="{BD95AFED-3005-4840-8619-7A92C665843C}" srcOrd="0" destOrd="0" presId="urn:microsoft.com/office/officeart/2005/8/layout/orgChart1"/>
    <dgm:cxn modelId="{6514E1A6-6DCB-4B66-B4C5-D55A042AF574}" type="presOf" srcId="{35146C74-DA57-49FC-9182-97EB5BA3E4A0}" destId="{BE76C1B3-8CD5-47B0-82D0-126FB2B80EE4}" srcOrd="1" destOrd="0" presId="urn:microsoft.com/office/officeart/2005/8/layout/orgChart1"/>
    <dgm:cxn modelId="{951709B5-FA41-4F73-8475-1DC29BB735C5}" srcId="{8C5A759D-8758-442E-AAA5-9D18181A1918}" destId="{EDD5BF15-8EA9-4214-B250-B8301FB41681}" srcOrd="1" destOrd="0" parTransId="{76EF6518-1EC8-4071-8359-D41F8325FEC0}" sibTransId="{5CDD0D1A-727C-48E7-83A9-60249713B981}"/>
    <dgm:cxn modelId="{23805EB5-2BAB-4F49-BB45-38E3DC6674A4}" type="presOf" srcId="{46BCD4FB-C6E5-4C7B-967D-3107BCE2E057}" destId="{A1760BB4-E99C-40B1-88FA-AF71DBC82B79}" srcOrd="0" destOrd="0" presId="urn:microsoft.com/office/officeart/2005/8/layout/orgChart1"/>
    <dgm:cxn modelId="{82A4A0C0-82E2-4C89-A7CC-6BAF538E533D}" type="presOf" srcId="{4E91DFEB-5C92-4ED8-940A-E95BBBA50EF0}" destId="{13495EE3-26FA-4AD6-8572-6D18709F3237}" srcOrd="0" destOrd="0" presId="urn:microsoft.com/office/officeart/2005/8/layout/orgChart1"/>
    <dgm:cxn modelId="{A2CEF8C3-73C5-4692-812A-29DC69D41268}" type="presOf" srcId="{0375B441-57BB-46E3-A499-37F7B3374879}" destId="{F34D7894-C98B-4D52-BBF2-D4954739F3C8}" srcOrd="0" destOrd="0" presId="urn:microsoft.com/office/officeart/2005/8/layout/orgChart1"/>
    <dgm:cxn modelId="{3B1A3BE1-E0B8-450D-944F-BEE5A3584F5F}" type="presOf" srcId="{8C5A759D-8758-442E-AAA5-9D18181A1918}" destId="{01D515FD-99E9-48F0-8366-6A803C5B7D7C}" srcOrd="1" destOrd="0" presId="urn:microsoft.com/office/officeart/2005/8/layout/orgChart1"/>
    <dgm:cxn modelId="{EAD252EB-94BB-47D7-BA40-21CD18F82EF4}" srcId="{75A083A4-2D37-4B0B-9255-D685588C0943}" destId="{8C5A759D-8758-442E-AAA5-9D18181A1918}" srcOrd="0" destOrd="0" parTransId="{155EFF51-8C79-4C7C-BFC6-A750768BAE70}" sibTransId="{4BA7D174-BBCC-4C7B-97BE-FC9DDF55AF0F}"/>
    <dgm:cxn modelId="{6BA106FD-12BE-44D5-AF73-AB850D85CF99}" type="presOf" srcId="{76EF6518-1EC8-4071-8359-D41F8325FEC0}" destId="{770D9E2B-EA18-4B36-A1BD-BD1665D2A336}" srcOrd="0" destOrd="0" presId="urn:microsoft.com/office/officeart/2005/8/layout/orgChart1"/>
    <dgm:cxn modelId="{622E8EBA-852B-44EF-9649-88F81A881689}" type="presParOf" srcId="{BBBAD7E8-32BD-4551-BF67-A169696FB868}" destId="{B6089E60-EFE6-4FF0-ACBF-7C0DA216B0BC}" srcOrd="0" destOrd="0" presId="urn:microsoft.com/office/officeart/2005/8/layout/orgChart1"/>
    <dgm:cxn modelId="{38273C0A-9F37-4B7A-9AC8-4460F28E64FA}" type="presParOf" srcId="{B6089E60-EFE6-4FF0-ACBF-7C0DA216B0BC}" destId="{5F27B3C6-B363-40AB-A7AE-6928F261DB17}" srcOrd="0" destOrd="0" presId="urn:microsoft.com/office/officeart/2005/8/layout/orgChart1"/>
    <dgm:cxn modelId="{DD9D0870-1CF5-4AD1-87A8-005138F4BB66}" type="presParOf" srcId="{5F27B3C6-B363-40AB-A7AE-6928F261DB17}" destId="{5577373F-6A35-4E99-800C-3E3838126B2F}" srcOrd="0" destOrd="0" presId="urn:microsoft.com/office/officeart/2005/8/layout/orgChart1"/>
    <dgm:cxn modelId="{B6A7A98B-A158-4FD5-A1F5-E0CEDB828C6B}" type="presParOf" srcId="{5F27B3C6-B363-40AB-A7AE-6928F261DB17}" destId="{01D515FD-99E9-48F0-8366-6A803C5B7D7C}" srcOrd="1" destOrd="0" presId="urn:microsoft.com/office/officeart/2005/8/layout/orgChart1"/>
    <dgm:cxn modelId="{4EA96376-0ADC-46A9-83C3-7BF23CACB811}" type="presParOf" srcId="{B6089E60-EFE6-4FF0-ACBF-7C0DA216B0BC}" destId="{A92175FF-4AF5-4328-9EAE-FBC7569A7F58}" srcOrd="1" destOrd="0" presId="urn:microsoft.com/office/officeart/2005/8/layout/orgChart1"/>
    <dgm:cxn modelId="{8F0C887F-D9B8-49CA-AFBE-227AFE7E63FA}" type="presParOf" srcId="{A92175FF-4AF5-4328-9EAE-FBC7569A7F58}" destId="{A1760BB4-E99C-40B1-88FA-AF71DBC82B79}" srcOrd="0" destOrd="0" presId="urn:microsoft.com/office/officeart/2005/8/layout/orgChart1"/>
    <dgm:cxn modelId="{890D09FC-5DC6-4F1F-8515-34AD47969466}" type="presParOf" srcId="{A92175FF-4AF5-4328-9EAE-FBC7569A7F58}" destId="{CB375C58-30E7-4F0E-96D2-B0B77BF09F73}" srcOrd="1" destOrd="0" presId="urn:microsoft.com/office/officeart/2005/8/layout/orgChart1"/>
    <dgm:cxn modelId="{4A6381EA-2C1B-410F-B994-640E830AAD26}" type="presParOf" srcId="{CB375C58-30E7-4F0E-96D2-B0B77BF09F73}" destId="{36477285-C406-4F5D-982F-BB24AB1C2BD6}" srcOrd="0" destOrd="0" presId="urn:microsoft.com/office/officeart/2005/8/layout/orgChart1"/>
    <dgm:cxn modelId="{31418E86-BED8-4864-BFC2-BBA3AC9A7263}" type="presParOf" srcId="{36477285-C406-4F5D-982F-BB24AB1C2BD6}" destId="{02D8927B-468C-48C7-B616-9BBFC1B59F11}" srcOrd="0" destOrd="0" presId="urn:microsoft.com/office/officeart/2005/8/layout/orgChart1"/>
    <dgm:cxn modelId="{D8E03A49-AFD6-483F-9E90-77570B9E70D9}" type="presParOf" srcId="{36477285-C406-4F5D-982F-BB24AB1C2BD6}" destId="{E0D0D56B-A6D1-4D0E-8753-C3CEED07E960}" srcOrd="1" destOrd="0" presId="urn:microsoft.com/office/officeart/2005/8/layout/orgChart1"/>
    <dgm:cxn modelId="{CAEA08B9-731C-40B5-861A-525E318C2CFB}" type="presParOf" srcId="{CB375C58-30E7-4F0E-96D2-B0B77BF09F73}" destId="{8DA98542-9807-426E-A71E-74413C3B77D8}" srcOrd="1" destOrd="0" presId="urn:microsoft.com/office/officeart/2005/8/layout/orgChart1"/>
    <dgm:cxn modelId="{BD53AE93-58DB-422B-A095-A98699F36E82}" type="presParOf" srcId="{CB375C58-30E7-4F0E-96D2-B0B77BF09F73}" destId="{F1CEE673-4F48-4BAD-9CAB-353EB4DB15A2}" srcOrd="2" destOrd="0" presId="urn:microsoft.com/office/officeart/2005/8/layout/orgChart1"/>
    <dgm:cxn modelId="{F5185AA9-D4CF-465F-B868-DF1C251E1EAC}" type="presParOf" srcId="{A92175FF-4AF5-4328-9EAE-FBC7569A7F58}" destId="{770D9E2B-EA18-4B36-A1BD-BD1665D2A336}" srcOrd="2" destOrd="0" presId="urn:microsoft.com/office/officeart/2005/8/layout/orgChart1"/>
    <dgm:cxn modelId="{A6695C2E-5911-4DF5-AFEF-6CC9B65B54FE}" type="presParOf" srcId="{A92175FF-4AF5-4328-9EAE-FBC7569A7F58}" destId="{FA2125F8-3026-4680-9939-9D1B413A096A}" srcOrd="3" destOrd="0" presId="urn:microsoft.com/office/officeart/2005/8/layout/orgChart1"/>
    <dgm:cxn modelId="{319B0A19-8076-4812-9F21-40ECAB1111C3}" type="presParOf" srcId="{FA2125F8-3026-4680-9939-9D1B413A096A}" destId="{EC63478E-E864-490D-B29D-5EB702E76047}" srcOrd="0" destOrd="0" presId="urn:microsoft.com/office/officeart/2005/8/layout/orgChart1"/>
    <dgm:cxn modelId="{EACFA39B-E409-4748-8DAF-C7990ED15F79}" type="presParOf" srcId="{EC63478E-E864-490D-B29D-5EB702E76047}" destId="{BD95AFED-3005-4840-8619-7A92C665843C}" srcOrd="0" destOrd="0" presId="urn:microsoft.com/office/officeart/2005/8/layout/orgChart1"/>
    <dgm:cxn modelId="{F8EBC48D-9896-46B9-853F-02A4C75243A6}" type="presParOf" srcId="{EC63478E-E864-490D-B29D-5EB702E76047}" destId="{4868349A-7D65-4F02-9EE7-23B255ABC1DA}" srcOrd="1" destOrd="0" presId="urn:microsoft.com/office/officeart/2005/8/layout/orgChart1"/>
    <dgm:cxn modelId="{07A41EC7-79DC-41C1-B55C-FDE8487B772F}" type="presParOf" srcId="{FA2125F8-3026-4680-9939-9D1B413A096A}" destId="{403BF939-B976-49E6-A350-067D9F1C45DE}" srcOrd="1" destOrd="0" presId="urn:microsoft.com/office/officeart/2005/8/layout/orgChart1"/>
    <dgm:cxn modelId="{7D72588B-4301-4A14-9849-B8B8C17A395D}" type="presParOf" srcId="{FA2125F8-3026-4680-9939-9D1B413A096A}" destId="{C7477EAB-48AF-403C-B74D-7086971DBF7D}" srcOrd="2" destOrd="0" presId="urn:microsoft.com/office/officeart/2005/8/layout/orgChart1"/>
    <dgm:cxn modelId="{0045FFF2-7860-4AEE-995C-7B8A205885EF}" type="presParOf" srcId="{A92175FF-4AF5-4328-9EAE-FBC7569A7F58}" destId="{F34D7894-C98B-4D52-BBF2-D4954739F3C8}" srcOrd="4" destOrd="0" presId="urn:microsoft.com/office/officeart/2005/8/layout/orgChart1"/>
    <dgm:cxn modelId="{B5210A05-3AC4-4F89-9D7C-CC390B00BFD1}" type="presParOf" srcId="{A92175FF-4AF5-4328-9EAE-FBC7569A7F58}" destId="{85A25F6D-4A97-4011-ADF5-4B778581140E}" srcOrd="5" destOrd="0" presId="urn:microsoft.com/office/officeart/2005/8/layout/orgChart1"/>
    <dgm:cxn modelId="{9A687842-B7FD-4F2E-96C0-ED2691C21B57}" type="presParOf" srcId="{85A25F6D-4A97-4011-ADF5-4B778581140E}" destId="{BDFE4A88-B3B4-4DCC-ABB4-B6F567BD3B68}" srcOrd="0" destOrd="0" presId="urn:microsoft.com/office/officeart/2005/8/layout/orgChart1"/>
    <dgm:cxn modelId="{F456DFC8-77FE-404B-AFAE-7BA99C8336F4}" type="presParOf" srcId="{BDFE4A88-B3B4-4DCC-ABB4-B6F567BD3B68}" destId="{854D2305-F4EE-4AD6-92DB-D95F41DA9781}" srcOrd="0" destOrd="0" presId="urn:microsoft.com/office/officeart/2005/8/layout/orgChart1"/>
    <dgm:cxn modelId="{C89751AB-689E-43B3-83B7-2331AF78ED6E}" type="presParOf" srcId="{BDFE4A88-B3B4-4DCC-ABB4-B6F567BD3B68}" destId="{5C04A865-1E06-411D-A557-2B6D89918437}" srcOrd="1" destOrd="0" presId="urn:microsoft.com/office/officeart/2005/8/layout/orgChart1"/>
    <dgm:cxn modelId="{F3E89527-50EF-423C-8E72-AC72CC627BAB}" type="presParOf" srcId="{85A25F6D-4A97-4011-ADF5-4B778581140E}" destId="{D6269778-EDAD-4413-96CC-1E49EB2E7A22}" srcOrd="1" destOrd="0" presId="urn:microsoft.com/office/officeart/2005/8/layout/orgChart1"/>
    <dgm:cxn modelId="{8D47BC02-7644-42DA-8F2D-4D3136B59DC9}" type="presParOf" srcId="{85A25F6D-4A97-4011-ADF5-4B778581140E}" destId="{61BA350F-D02D-4812-8DC3-C2FAA9CAD329}" srcOrd="2" destOrd="0" presId="urn:microsoft.com/office/officeart/2005/8/layout/orgChart1"/>
    <dgm:cxn modelId="{343AE9F9-3689-4E3F-B157-413DDF1A5094}" type="presParOf" srcId="{A92175FF-4AF5-4328-9EAE-FBC7569A7F58}" destId="{13495EE3-26FA-4AD6-8572-6D18709F3237}" srcOrd="6" destOrd="0" presId="urn:microsoft.com/office/officeart/2005/8/layout/orgChart1"/>
    <dgm:cxn modelId="{F5C1F45C-BD8C-43DA-BE94-54AF58E9B7CC}" type="presParOf" srcId="{A92175FF-4AF5-4328-9EAE-FBC7569A7F58}" destId="{5615943B-F503-40B9-B871-861971EA9426}" srcOrd="7" destOrd="0" presId="urn:microsoft.com/office/officeart/2005/8/layout/orgChart1"/>
    <dgm:cxn modelId="{71179C2F-802E-4167-A3DE-ECCA15E63080}" type="presParOf" srcId="{5615943B-F503-40B9-B871-861971EA9426}" destId="{103565DE-45D6-48DA-B9CE-7FD002FCAC7B}" srcOrd="0" destOrd="0" presId="urn:microsoft.com/office/officeart/2005/8/layout/orgChart1"/>
    <dgm:cxn modelId="{AC728AEC-A273-4A41-AEA0-48CDF37F9EA6}" type="presParOf" srcId="{103565DE-45D6-48DA-B9CE-7FD002FCAC7B}" destId="{A360E26B-3CC0-44BC-8E53-1904E2B78396}" srcOrd="0" destOrd="0" presId="urn:microsoft.com/office/officeart/2005/8/layout/orgChart1"/>
    <dgm:cxn modelId="{7762B331-7033-4B7B-A553-15B11F3C5BEE}" type="presParOf" srcId="{103565DE-45D6-48DA-B9CE-7FD002FCAC7B}" destId="{BE76C1B3-8CD5-47B0-82D0-126FB2B80EE4}" srcOrd="1" destOrd="0" presId="urn:microsoft.com/office/officeart/2005/8/layout/orgChart1"/>
    <dgm:cxn modelId="{1AC7D958-0762-434E-99A8-1813DF201790}" type="presParOf" srcId="{5615943B-F503-40B9-B871-861971EA9426}" destId="{E0FC616F-3902-49C3-BD11-77FEC347FB36}" srcOrd="1" destOrd="0" presId="urn:microsoft.com/office/officeart/2005/8/layout/orgChart1"/>
    <dgm:cxn modelId="{03F4414D-6CA8-4E3A-B253-6395FC3CFE6A}" type="presParOf" srcId="{5615943B-F503-40B9-B871-861971EA9426}" destId="{72B2F569-AEF6-4A2B-818D-9EE2FC74C6CC}" srcOrd="2" destOrd="0" presId="urn:microsoft.com/office/officeart/2005/8/layout/orgChart1"/>
    <dgm:cxn modelId="{039FB974-7B8A-4A30-B264-02CACD68D258}" type="presParOf" srcId="{B6089E60-EFE6-4FF0-ACBF-7C0DA216B0BC}" destId="{FAA2FA0E-2CE1-4D48-9424-56A03A017D0B}"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5A083A4-2D37-4B0B-9255-D685588C0943}" type="doc">
      <dgm:prSet loTypeId="urn:microsoft.com/office/officeart/2005/8/layout/orgChart1" loCatId="hierarchy" qsTypeId="urn:microsoft.com/office/officeart/2005/8/quickstyle/simple1#11" qsCatId="simple" csTypeId="urn:microsoft.com/office/officeart/2005/8/colors/accent1_2#11" csCatId="accent1" phldr="1"/>
      <dgm:spPr/>
      <dgm:t>
        <a:bodyPr/>
        <a:lstStyle/>
        <a:p>
          <a:endParaRPr lang="en-US"/>
        </a:p>
      </dgm:t>
    </dgm:pt>
    <dgm:pt modelId="{8C5A759D-8758-442E-AAA5-9D18181A1918}">
      <dgm:prSet phldrT="[Text]" custT="1"/>
      <dgm:spPr/>
      <dgm:t>
        <a:bodyPr/>
        <a:lstStyle/>
        <a:p>
          <a:r>
            <a:rPr lang="zh-CN" altLang="en-US" sz="3200" dirty="0">
              <a:solidFill>
                <a:srgbClr val="000000"/>
              </a:solidFill>
            </a:rPr>
            <a:t>时延</a:t>
          </a:r>
          <a:endParaRPr lang="en-US" sz="3200" dirty="0">
            <a:solidFill>
              <a:srgbClr val="000000"/>
            </a:solidFill>
          </a:endParaRPr>
        </a:p>
      </dgm:t>
    </dgm:pt>
    <dgm:pt modelId="{155EFF51-8C79-4C7C-BFC6-A750768BAE70}" type="parTrans" cxnId="{EAD252EB-94BB-47D7-BA40-21CD18F82EF4}">
      <dgm:prSet/>
      <dgm:spPr/>
      <dgm:t>
        <a:bodyPr/>
        <a:lstStyle/>
        <a:p>
          <a:endParaRPr lang="en-US"/>
        </a:p>
      </dgm:t>
    </dgm:pt>
    <dgm:pt modelId="{4BA7D174-BBCC-4C7B-97BE-FC9DDF55AF0F}" type="sibTrans" cxnId="{EAD252EB-94BB-47D7-BA40-21CD18F82EF4}">
      <dgm:prSet/>
      <dgm:spPr/>
      <dgm:t>
        <a:bodyPr/>
        <a:lstStyle/>
        <a:p>
          <a:endParaRPr lang="en-US"/>
        </a:p>
      </dgm:t>
    </dgm:pt>
    <dgm:pt modelId="{B07AA598-7EF9-4FD0-83F9-B2DFEE3EAF97}">
      <dgm:prSet phldrT="[Text]"/>
      <dgm:spPr/>
      <dgm:t>
        <a:bodyPr/>
        <a:lstStyle/>
        <a:p>
          <a:r>
            <a:rPr lang="en-US" altLang="zh-CN" dirty="0">
              <a:solidFill>
                <a:srgbClr val="000000"/>
              </a:solidFill>
            </a:rPr>
            <a:t>*</a:t>
          </a:r>
          <a:r>
            <a:rPr lang="zh-CN" altLang="en-US" dirty="0">
              <a:solidFill>
                <a:srgbClr val="000000"/>
              </a:solidFill>
            </a:rPr>
            <a:t>发送时延</a:t>
          </a:r>
          <a:endParaRPr lang="en-US" dirty="0">
            <a:solidFill>
              <a:srgbClr val="000000"/>
            </a:solidFill>
          </a:endParaRPr>
        </a:p>
      </dgm:t>
    </dgm:pt>
    <dgm:pt modelId="{46BCD4FB-C6E5-4C7B-967D-3107BCE2E057}" type="parTrans" cxnId="{E669A823-B0D6-450B-AA70-34617715EE84}">
      <dgm:prSet/>
      <dgm:spPr/>
      <dgm:t>
        <a:bodyPr/>
        <a:lstStyle/>
        <a:p>
          <a:endParaRPr lang="en-US"/>
        </a:p>
      </dgm:t>
    </dgm:pt>
    <dgm:pt modelId="{21079A83-9308-4A56-8929-0CDCF7F6F500}" type="sibTrans" cxnId="{E669A823-B0D6-450B-AA70-34617715EE84}">
      <dgm:prSet/>
      <dgm:spPr/>
      <dgm:t>
        <a:bodyPr/>
        <a:lstStyle/>
        <a:p>
          <a:endParaRPr lang="en-US"/>
        </a:p>
      </dgm:t>
    </dgm:pt>
    <dgm:pt modelId="{EDD5BF15-8EA9-4214-B250-B8301FB41681}">
      <dgm:prSet phldrT="[Text]"/>
      <dgm:spPr/>
      <dgm:t>
        <a:bodyPr/>
        <a:lstStyle/>
        <a:p>
          <a:r>
            <a:rPr lang="en-US" altLang="zh-CN" dirty="0">
              <a:solidFill>
                <a:srgbClr val="000000"/>
              </a:solidFill>
            </a:rPr>
            <a:t>*</a:t>
          </a:r>
          <a:r>
            <a:rPr lang="zh-CN" altLang="en-US" dirty="0">
              <a:solidFill>
                <a:srgbClr val="000000"/>
              </a:solidFill>
            </a:rPr>
            <a:t>传播时延</a:t>
          </a:r>
          <a:endParaRPr lang="en-US" dirty="0">
            <a:solidFill>
              <a:srgbClr val="000000"/>
            </a:solidFill>
          </a:endParaRPr>
        </a:p>
      </dgm:t>
    </dgm:pt>
    <dgm:pt modelId="{76EF6518-1EC8-4071-8359-D41F8325FEC0}" type="parTrans" cxnId="{951709B5-FA41-4F73-8475-1DC29BB735C5}">
      <dgm:prSet/>
      <dgm:spPr/>
      <dgm:t>
        <a:bodyPr/>
        <a:lstStyle/>
        <a:p>
          <a:endParaRPr lang="en-US"/>
        </a:p>
      </dgm:t>
    </dgm:pt>
    <dgm:pt modelId="{5CDD0D1A-727C-48E7-83A9-60249713B981}" type="sibTrans" cxnId="{951709B5-FA41-4F73-8475-1DC29BB735C5}">
      <dgm:prSet/>
      <dgm:spPr/>
      <dgm:t>
        <a:bodyPr/>
        <a:lstStyle/>
        <a:p>
          <a:endParaRPr lang="en-US"/>
        </a:p>
      </dgm:t>
    </dgm:pt>
    <dgm:pt modelId="{C158E602-1FC6-4587-891A-F909CACCFD99}">
      <dgm:prSet phldrT="[Text]"/>
      <dgm:spPr/>
      <dgm:t>
        <a:bodyPr/>
        <a:lstStyle/>
        <a:p>
          <a:r>
            <a:rPr lang="zh-CN" altLang="en-US" dirty="0">
              <a:solidFill>
                <a:srgbClr val="000000"/>
              </a:solidFill>
            </a:rPr>
            <a:t>处理时延</a:t>
          </a:r>
          <a:endParaRPr lang="en-US" dirty="0">
            <a:solidFill>
              <a:srgbClr val="000000"/>
            </a:solidFill>
          </a:endParaRPr>
        </a:p>
      </dgm:t>
    </dgm:pt>
    <dgm:pt modelId="{0375B441-57BB-46E3-A499-37F7B3374879}" type="parTrans" cxnId="{FDABB649-7ED3-425B-AC66-6072E714EE3A}">
      <dgm:prSet/>
      <dgm:spPr/>
      <dgm:t>
        <a:bodyPr/>
        <a:lstStyle/>
        <a:p>
          <a:endParaRPr lang="en-US"/>
        </a:p>
      </dgm:t>
    </dgm:pt>
    <dgm:pt modelId="{CAD6F472-A148-46EF-97D2-08CB676A1BCB}" type="sibTrans" cxnId="{FDABB649-7ED3-425B-AC66-6072E714EE3A}">
      <dgm:prSet/>
      <dgm:spPr/>
      <dgm:t>
        <a:bodyPr/>
        <a:lstStyle/>
        <a:p>
          <a:endParaRPr lang="en-US"/>
        </a:p>
      </dgm:t>
    </dgm:pt>
    <dgm:pt modelId="{35146C74-DA57-49FC-9182-97EB5BA3E4A0}">
      <dgm:prSet phldrT="[Text]"/>
      <dgm:spPr/>
      <dgm:t>
        <a:bodyPr/>
        <a:lstStyle/>
        <a:p>
          <a:r>
            <a:rPr lang="zh-CN" altLang="en-US" dirty="0">
              <a:solidFill>
                <a:srgbClr val="000000"/>
              </a:solidFill>
            </a:rPr>
            <a:t>排队时延</a:t>
          </a:r>
          <a:endParaRPr lang="en-US" dirty="0">
            <a:solidFill>
              <a:srgbClr val="000000"/>
            </a:solidFill>
          </a:endParaRPr>
        </a:p>
      </dgm:t>
    </dgm:pt>
    <dgm:pt modelId="{4E91DFEB-5C92-4ED8-940A-E95BBBA50EF0}" type="parTrans" cxnId="{CB43B795-8996-4022-AB46-9F78A703B0A7}">
      <dgm:prSet/>
      <dgm:spPr/>
      <dgm:t>
        <a:bodyPr/>
        <a:lstStyle/>
        <a:p>
          <a:endParaRPr lang="en-US"/>
        </a:p>
      </dgm:t>
    </dgm:pt>
    <dgm:pt modelId="{FAA98112-723B-4EF6-9306-FDCBB9CE9FA5}" type="sibTrans" cxnId="{CB43B795-8996-4022-AB46-9F78A703B0A7}">
      <dgm:prSet/>
      <dgm:spPr/>
      <dgm:t>
        <a:bodyPr/>
        <a:lstStyle/>
        <a:p>
          <a:endParaRPr lang="en-US"/>
        </a:p>
      </dgm:t>
    </dgm:pt>
    <dgm:pt modelId="{BBBAD7E8-32BD-4551-BF67-A169696FB868}" type="pres">
      <dgm:prSet presAssocID="{75A083A4-2D37-4B0B-9255-D685588C0943}" presName="hierChild1" presStyleCnt="0">
        <dgm:presLayoutVars>
          <dgm:orgChart val="1"/>
          <dgm:chPref val="1"/>
          <dgm:dir/>
          <dgm:animOne val="branch"/>
          <dgm:animLvl val="lvl"/>
          <dgm:resizeHandles/>
        </dgm:presLayoutVars>
      </dgm:prSet>
      <dgm:spPr/>
    </dgm:pt>
    <dgm:pt modelId="{B6089E60-EFE6-4FF0-ACBF-7C0DA216B0BC}" type="pres">
      <dgm:prSet presAssocID="{8C5A759D-8758-442E-AAA5-9D18181A1918}" presName="hierRoot1" presStyleCnt="0">
        <dgm:presLayoutVars>
          <dgm:hierBranch val="init"/>
        </dgm:presLayoutVars>
      </dgm:prSet>
      <dgm:spPr/>
    </dgm:pt>
    <dgm:pt modelId="{5F27B3C6-B363-40AB-A7AE-6928F261DB17}" type="pres">
      <dgm:prSet presAssocID="{8C5A759D-8758-442E-AAA5-9D18181A1918}" presName="rootComposite1" presStyleCnt="0"/>
      <dgm:spPr/>
    </dgm:pt>
    <dgm:pt modelId="{5577373F-6A35-4E99-800C-3E3838126B2F}" type="pres">
      <dgm:prSet presAssocID="{8C5A759D-8758-442E-AAA5-9D18181A1918}" presName="rootText1" presStyleLbl="node0" presStyleIdx="0" presStyleCnt="1" custScaleX="133979" custScaleY="120274">
        <dgm:presLayoutVars>
          <dgm:chPref val="3"/>
        </dgm:presLayoutVars>
      </dgm:prSet>
      <dgm:spPr>
        <a:prstGeom prst="ellipse">
          <a:avLst/>
        </a:prstGeom>
      </dgm:spPr>
    </dgm:pt>
    <dgm:pt modelId="{01D515FD-99E9-48F0-8366-6A803C5B7D7C}" type="pres">
      <dgm:prSet presAssocID="{8C5A759D-8758-442E-AAA5-9D18181A1918}" presName="rootConnector1" presStyleLbl="node1" presStyleIdx="0" presStyleCnt="0"/>
      <dgm:spPr/>
    </dgm:pt>
    <dgm:pt modelId="{A92175FF-4AF5-4328-9EAE-FBC7569A7F58}" type="pres">
      <dgm:prSet presAssocID="{8C5A759D-8758-442E-AAA5-9D18181A1918}" presName="hierChild2" presStyleCnt="0"/>
      <dgm:spPr/>
    </dgm:pt>
    <dgm:pt modelId="{A1760BB4-E99C-40B1-88FA-AF71DBC82B79}" type="pres">
      <dgm:prSet presAssocID="{46BCD4FB-C6E5-4C7B-967D-3107BCE2E057}" presName="Name37" presStyleLbl="parChTrans1D2" presStyleIdx="0" presStyleCnt="4"/>
      <dgm:spPr/>
    </dgm:pt>
    <dgm:pt modelId="{CB375C58-30E7-4F0E-96D2-B0B77BF09F73}" type="pres">
      <dgm:prSet presAssocID="{B07AA598-7EF9-4FD0-83F9-B2DFEE3EAF97}" presName="hierRoot2" presStyleCnt="0">
        <dgm:presLayoutVars>
          <dgm:hierBranch val="init"/>
        </dgm:presLayoutVars>
      </dgm:prSet>
      <dgm:spPr/>
    </dgm:pt>
    <dgm:pt modelId="{36477285-C406-4F5D-982F-BB24AB1C2BD6}" type="pres">
      <dgm:prSet presAssocID="{B07AA598-7EF9-4FD0-83F9-B2DFEE3EAF97}" presName="rootComposite" presStyleCnt="0"/>
      <dgm:spPr/>
    </dgm:pt>
    <dgm:pt modelId="{02D8927B-468C-48C7-B616-9BBFC1B59F11}" type="pres">
      <dgm:prSet presAssocID="{B07AA598-7EF9-4FD0-83F9-B2DFEE3EAF97}" presName="rootText" presStyleLbl="node2" presStyleIdx="0" presStyleCnt="4">
        <dgm:presLayoutVars>
          <dgm:chPref val="3"/>
        </dgm:presLayoutVars>
      </dgm:prSet>
      <dgm:spPr/>
    </dgm:pt>
    <dgm:pt modelId="{E0D0D56B-A6D1-4D0E-8753-C3CEED07E960}" type="pres">
      <dgm:prSet presAssocID="{B07AA598-7EF9-4FD0-83F9-B2DFEE3EAF97}" presName="rootConnector" presStyleLbl="node2" presStyleIdx="0" presStyleCnt="4"/>
      <dgm:spPr/>
    </dgm:pt>
    <dgm:pt modelId="{8DA98542-9807-426E-A71E-74413C3B77D8}" type="pres">
      <dgm:prSet presAssocID="{B07AA598-7EF9-4FD0-83F9-B2DFEE3EAF97}" presName="hierChild4" presStyleCnt="0"/>
      <dgm:spPr/>
    </dgm:pt>
    <dgm:pt modelId="{F1CEE673-4F48-4BAD-9CAB-353EB4DB15A2}" type="pres">
      <dgm:prSet presAssocID="{B07AA598-7EF9-4FD0-83F9-B2DFEE3EAF97}" presName="hierChild5" presStyleCnt="0"/>
      <dgm:spPr/>
    </dgm:pt>
    <dgm:pt modelId="{770D9E2B-EA18-4B36-A1BD-BD1665D2A336}" type="pres">
      <dgm:prSet presAssocID="{76EF6518-1EC8-4071-8359-D41F8325FEC0}" presName="Name37" presStyleLbl="parChTrans1D2" presStyleIdx="1" presStyleCnt="4"/>
      <dgm:spPr/>
    </dgm:pt>
    <dgm:pt modelId="{FA2125F8-3026-4680-9939-9D1B413A096A}" type="pres">
      <dgm:prSet presAssocID="{EDD5BF15-8EA9-4214-B250-B8301FB41681}" presName="hierRoot2" presStyleCnt="0">
        <dgm:presLayoutVars>
          <dgm:hierBranch val="init"/>
        </dgm:presLayoutVars>
      </dgm:prSet>
      <dgm:spPr/>
    </dgm:pt>
    <dgm:pt modelId="{EC63478E-E864-490D-B29D-5EB702E76047}" type="pres">
      <dgm:prSet presAssocID="{EDD5BF15-8EA9-4214-B250-B8301FB41681}" presName="rootComposite" presStyleCnt="0"/>
      <dgm:spPr/>
    </dgm:pt>
    <dgm:pt modelId="{BD95AFED-3005-4840-8619-7A92C665843C}" type="pres">
      <dgm:prSet presAssocID="{EDD5BF15-8EA9-4214-B250-B8301FB41681}" presName="rootText" presStyleLbl="node2" presStyleIdx="1" presStyleCnt="4">
        <dgm:presLayoutVars>
          <dgm:chPref val="3"/>
        </dgm:presLayoutVars>
      </dgm:prSet>
      <dgm:spPr/>
    </dgm:pt>
    <dgm:pt modelId="{4868349A-7D65-4F02-9EE7-23B255ABC1DA}" type="pres">
      <dgm:prSet presAssocID="{EDD5BF15-8EA9-4214-B250-B8301FB41681}" presName="rootConnector" presStyleLbl="node2" presStyleIdx="1" presStyleCnt="4"/>
      <dgm:spPr/>
    </dgm:pt>
    <dgm:pt modelId="{403BF939-B976-49E6-A350-067D9F1C45DE}" type="pres">
      <dgm:prSet presAssocID="{EDD5BF15-8EA9-4214-B250-B8301FB41681}" presName="hierChild4" presStyleCnt="0"/>
      <dgm:spPr/>
    </dgm:pt>
    <dgm:pt modelId="{C7477EAB-48AF-403C-B74D-7086971DBF7D}" type="pres">
      <dgm:prSet presAssocID="{EDD5BF15-8EA9-4214-B250-B8301FB41681}" presName="hierChild5" presStyleCnt="0"/>
      <dgm:spPr/>
    </dgm:pt>
    <dgm:pt modelId="{F34D7894-C98B-4D52-BBF2-D4954739F3C8}" type="pres">
      <dgm:prSet presAssocID="{0375B441-57BB-46E3-A499-37F7B3374879}" presName="Name37" presStyleLbl="parChTrans1D2" presStyleIdx="2" presStyleCnt="4"/>
      <dgm:spPr/>
    </dgm:pt>
    <dgm:pt modelId="{85A25F6D-4A97-4011-ADF5-4B778581140E}" type="pres">
      <dgm:prSet presAssocID="{C158E602-1FC6-4587-891A-F909CACCFD99}" presName="hierRoot2" presStyleCnt="0">
        <dgm:presLayoutVars>
          <dgm:hierBranch val="init"/>
        </dgm:presLayoutVars>
      </dgm:prSet>
      <dgm:spPr/>
    </dgm:pt>
    <dgm:pt modelId="{BDFE4A88-B3B4-4DCC-ABB4-B6F567BD3B68}" type="pres">
      <dgm:prSet presAssocID="{C158E602-1FC6-4587-891A-F909CACCFD99}" presName="rootComposite" presStyleCnt="0"/>
      <dgm:spPr/>
    </dgm:pt>
    <dgm:pt modelId="{854D2305-F4EE-4AD6-92DB-D95F41DA9781}" type="pres">
      <dgm:prSet presAssocID="{C158E602-1FC6-4587-891A-F909CACCFD99}" presName="rootText" presStyleLbl="node2" presStyleIdx="2" presStyleCnt="4">
        <dgm:presLayoutVars>
          <dgm:chPref val="3"/>
        </dgm:presLayoutVars>
      </dgm:prSet>
      <dgm:spPr/>
    </dgm:pt>
    <dgm:pt modelId="{5C04A865-1E06-411D-A557-2B6D89918437}" type="pres">
      <dgm:prSet presAssocID="{C158E602-1FC6-4587-891A-F909CACCFD99}" presName="rootConnector" presStyleLbl="node2" presStyleIdx="2" presStyleCnt="4"/>
      <dgm:spPr/>
    </dgm:pt>
    <dgm:pt modelId="{D6269778-EDAD-4413-96CC-1E49EB2E7A22}" type="pres">
      <dgm:prSet presAssocID="{C158E602-1FC6-4587-891A-F909CACCFD99}" presName="hierChild4" presStyleCnt="0"/>
      <dgm:spPr/>
    </dgm:pt>
    <dgm:pt modelId="{61BA350F-D02D-4812-8DC3-C2FAA9CAD329}" type="pres">
      <dgm:prSet presAssocID="{C158E602-1FC6-4587-891A-F909CACCFD99}" presName="hierChild5" presStyleCnt="0"/>
      <dgm:spPr/>
    </dgm:pt>
    <dgm:pt modelId="{13495EE3-26FA-4AD6-8572-6D18709F3237}" type="pres">
      <dgm:prSet presAssocID="{4E91DFEB-5C92-4ED8-940A-E95BBBA50EF0}" presName="Name37" presStyleLbl="parChTrans1D2" presStyleIdx="3" presStyleCnt="4"/>
      <dgm:spPr/>
    </dgm:pt>
    <dgm:pt modelId="{5615943B-F503-40B9-B871-861971EA9426}" type="pres">
      <dgm:prSet presAssocID="{35146C74-DA57-49FC-9182-97EB5BA3E4A0}" presName="hierRoot2" presStyleCnt="0">
        <dgm:presLayoutVars>
          <dgm:hierBranch val="init"/>
        </dgm:presLayoutVars>
      </dgm:prSet>
      <dgm:spPr/>
    </dgm:pt>
    <dgm:pt modelId="{103565DE-45D6-48DA-B9CE-7FD002FCAC7B}" type="pres">
      <dgm:prSet presAssocID="{35146C74-DA57-49FC-9182-97EB5BA3E4A0}" presName="rootComposite" presStyleCnt="0"/>
      <dgm:spPr/>
    </dgm:pt>
    <dgm:pt modelId="{A360E26B-3CC0-44BC-8E53-1904E2B78396}" type="pres">
      <dgm:prSet presAssocID="{35146C74-DA57-49FC-9182-97EB5BA3E4A0}" presName="rootText" presStyleLbl="node2" presStyleIdx="3" presStyleCnt="4">
        <dgm:presLayoutVars>
          <dgm:chPref val="3"/>
        </dgm:presLayoutVars>
      </dgm:prSet>
      <dgm:spPr/>
    </dgm:pt>
    <dgm:pt modelId="{BE76C1B3-8CD5-47B0-82D0-126FB2B80EE4}" type="pres">
      <dgm:prSet presAssocID="{35146C74-DA57-49FC-9182-97EB5BA3E4A0}" presName="rootConnector" presStyleLbl="node2" presStyleIdx="3" presStyleCnt="4"/>
      <dgm:spPr/>
    </dgm:pt>
    <dgm:pt modelId="{E0FC616F-3902-49C3-BD11-77FEC347FB36}" type="pres">
      <dgm:prSet presAssocID="{35146C74-DA57-49FC-9182-97EB5BA3E4A0}" presName="hierChild4" presStyleCnt="0"/>
      <dgm:spPr/>
    </dgm:pt>
    <dgm:pt modelId="{72B2F569-AEF6-4A2B-818D-9EE2FC74C6CC}" type="pres">
      <dgm:prSet presAssocID="{35146C74-DA57-49FC-9182-97EB5BA3E4A0}" presName="hierChild5" presStyleCnt="0"/>
      <dgm:spPr/>
    </dgm:pt>
    <dgm:pt modelId="{FAA2FA0E-2CE1-4D48-9424-56A03A017D0B}" type="pres">
      <dgm:prSet presAssocID="{8C5A759D-8758-442E-AAA5-9D18181A1918}" presName="hierChild3" presStyleCnt="0"/>
      <dgm:spPr/>
    </dgm:pt>
  </dgm:ptLst>
  <dgm:cxnLst>
    <dgm:cxn modelId="{BC1FFB20-E205-4C6F-B2BE-8C7E75E99730}" type="presOf" srcId="{EDD5BF15-8EA9-4214-B250-B8301FB41681}" destId="{4868349A-7D65-4F02-9EE7-23B255ABC1DA}" srcOrd="1" destOrd="0" presId="urn:microsoft.com/office/officeart/2005/8/layout/orgChart1"/>
    <dgm:cxn modelId="{E669A823-B0D6-450B-AA70-34617715EE84}" srcId="{8C5A759D-8758-442E-AAA5-9D18181A1918}" destId="{B07AA598-7EF9-4FD0-83F9-B2DFEE3EAF97}" srcOrd="0" destOrd="0" parTransId="{46BCD4FB-C6E5-4C7B-967D-3107BCE2E057}" sibTransId="{21079A83-9308-4A56-8929-0CDCF7F6F500}"/>
    <dgm:cxn modelId="{FC75ED3F-835E-463D-8632-E8229305C216}" type="presOf" srcId="{76EF6518-1EC8-4071-8359-D41F8325FEC0}" destId="{770D9E2B-EA18-4B36-A1BD-BD1665D2A336}" srcOrd="0" destOrd="0" presId="urn:microsoft.com/office/officeart/2005/8/layout/orgChart1"/>
    <dgm:cxn modelId="{FE146F40-965B-47C5-B0B5-833DDB5A2E5C}" type="presOf" srcId="{8C5A759D-8758-442E-AAA5-9D18181A1918}" destId="{01D515FD-99E9-48F0-8366-6A803C5B7D7C}" srcOrd="1" destOrd="0" presId="urn:microsoft.com/office/officeart/2005/8/layout/orgChart1"/>
    <dgm:cxn modelId="{262CDB63-DA9C-4694-9215-91C065D307FB}" type="presOf" srcId="{35146C74-DA57-49FC-9182-97EB5BA3E4A0}" destId="{A360E26B-3CC0-44BC-8E53-1904E2B78396}" srcOrd="0" destOrd="0" presId="urn:microsoft.com/office/officeart/2005/8/layout/orgChart1"/>
    <dgm:cxn modelId="{6402D667-C941-4ABD-B5DD-240111261246}" type="presOf" srcId="{B07AA598-7EF9-4FD0-83F9-B2DFEE3EAF97}" destId="{E0D0D56B-A6D1-4D0E-8753-C3CEED07E960}" srcOrd="1" destOrd="0" presId="urn:microsoft.com/office/officeart/2005/8/layout/orgChart1"/>
    <dgm:cxn modelId="{FDABB649-7ED3-425B-AC66-6072E714EE3A}" srcId="{8C5A759D-8758-442E-AAA5-9D18181A1918}" destId="{C158E602-1FC6-4587-891A-F909CACCFD99}" srcOrd="2" destOrd="0" parTransId="{0375B441-57BB-46E3-A499-37F7B3374879}" sibTransId="{CAD6F472-A148-46EF-97D2-08CB676A1BCB}"/>
    <dgm:cxn modelId="{75EF9C72-4EF4-4260-AB48-1238F6B2F388}" type="presOf" srcId="{4E91DFEB-5C92-4ED8-940A-E95BBBA50EF0}" destId="{13495EE3-26FA-4AD6-8572-6D18709F3237}" srcOrd="0" destOrd="0" presId="urn:microsoft.com/office/officeart/2005/8/layout/orgChart1"/>
    <dgm:cxn modelId="{B733EE85-2254-4CEA-A6D9-D8EB7470BECB}" type="presOf" srcId="{75A083A4-2D37-4B0B-9255-D685588C0943}" destId="{BBBAD7E8-32BD-4551-BF67-A169696FB868}" srcOrd="0" destOrd="0" presId="urn:microsoft.com/office/officeart/2005/8/layout/orgChart1"/>
    <dgm:cxn modelId="{E3B06393-AA73-426B-9673-4CB2A80483BD}" type="presOf" srcId="{35146C74-DA57-49FC-9182-97EB5BA3E4A0}" destId="{BE76C1B3-8CD5-47B0-82D0-126FB2B80EE4}" srcOrd="1" destOrd="0" presId="urn:microsoft.com/office/officeart/2005/8/layout/orgChart1"/>
    <dgm:cxn modelId="{CB43B795-8996-4022-AB46-9F78A703B0A7}" srcId="{8C5A759D-8758-442E-AAA5-9D18181A1918}" destId="{35146C74-DA57-49FC-9182-97EB5BA3E4A0}" srcOrd="3" destOrd="0" parTransId="{4E91DFEB-5C92-4ED8-940A-E95BBBA50EF0}" sibTransId="{FAA98112-723B-4EF6-9306-FDCBB9CE9FA5}"/>
    <dgm:cxn modelId="{5A125C97-6A17-4BCD-A3B8-CD74BDD2E61D}" type="presOf" srcId="{EDD5BF15-8EA9-4214-B250-B8301FB41681}" destId="{BD95AFED-3005-4840-8619-7A92C665843C}" srcOrd="0" destOrd="0" presId="urn:microsoft.com/office/officeart/2005/8/layout/orgChart1"/>
    <dgm:cxn modelId="{20E08599-3939-4D26-8A5E-65290805547E}" type="presOf" srcId="{8C5A759D-8758-442E-AAA5-9D18181A1918}" destId="{5577373F-6A35-4E99-800C-3E3838126B2F}" srcOrd="0" destOrd="0" presId="urn:microsoft.com/office/officeart/2005/8/layout/orgChart1"/>
    <dgm:cxn modelId="{9F09F4B2-1BF3-4E1D-923B-8ED99F9F1BD0}" type="presOf" srcId="{C158E602-1FC6-4587-891A-F909CACCFD99}" destId="{854D2305-F4EE-4AD6-92DB-D95F41DA9781}" srcOrd="0" destOrd="0" presId="urn:microsoft.com/office/officeart/2005/8/layout/orgChart1"/>
    <dgm:cxn modelId="{951709B5-FA41-4F73-8475-1DC29BB735C5}" srcId="{8C5A759D-8758-442E-AAA5-9D18181A1918}" destId="{EDD5BF15-8EA9-4214-B250-B8301FB41681}" srcOrd="1" destOrd="0" parTransId="{76EF6518-1EC8-4071-8359-D41F8325FEC0}" sibTransId="{5CDD0D1A-727C-48E7-83A9-60249713B981}"/>
    <dgm:cxn modelId="{B9C40DB9-2A41-44A3-ABDB-04F59A2FB6CD}" type="presOf" srcId="{C158E602-1FC6-4587-891A-F909CACCFD99}" destId="{5C04A865-1E06-411D-A557-2B6D89918437}" srcOrd="1" destOrd="0" presId="urn:microsoft.com/office/officeart/2005/8/layout/orgChart1"/>
    <dgm:cxn modelId="{8A9150C3-F7AB-4970-B443-51A6B85E689A}" type="presOf" srcId="{B07AA598-7EF9-4FD0-83F9-B2DFEE3EAF97}" destId="{02D8927B-468C-48C7-B616-9BBFC1B59F11}" srcOrd="0" destOrd="0" presId="urn:microsoft.com/office/officeart/2005/8/layout/orgChart1"/>
    <dgm:cxn modelId="{0F21B3C7-0D79-4232-87A3-793B477F7ACD}" type="presOf" srcId="{46BCD4FB-C6E5-4C7B-967D-3107BCE2E057}" destId="{A1760BB4-E99C-40B1-88FA-AF71DBC82B79}" srcOrd="0" destOrd="0" presId="urn:microsoft.com/office/officeart/2005/8/layout/orgChart1"/>
    <dgm:cxn modelId="{397B48E0-F2C6-4784-B94C-D39272270B86}" type="presOf" srcId="{0375B441-57BB-46E3-A499-37F7B3374879}" destId="{F34D7894-C98B-4D52-BBF2-D4954739F3C8}" srcOrd="0" destOrd="0" presId="urn:microsoft.com/office/officeart/2005/8/layout/orgChart1"/>
    <dgm:cxn modelId="{EAD252EB-94BB-47D7-BA40-21CD18F82EF4}" srcId="{75A083A4-2D37-4B0B-9255-D685588C0943}" destId="{8C5A759D-8758-442E-AAA5-9D18181A1918}" srcOrd="0" destOrd="0" parTransId="{155EFF51-8C79-4C7C-BFC6-A750768BAE70}" sibTransId="{4BA7D174-BBCC-4C7B-97BE-FC9DDF55AF0F}"/>
    <dgm:cxn modelId="{7F539B66-48D0-426D-9765-DC462BC88577}" type="presParOf" srcId="{BBBAD7E8-32BD-4551-BF67-A169696FB868}" destId="{B6089E60-EFE6-4FF0-ACBF-7C0DA216B0BC}" srcOrd="0" destOrd="0" presId="urn:microsoft.com/office/officeart/2005/8/layout/orgChart1"/>
    <dgm:cxn modelId="{C8F50465-C324-49D4-B5D8-64A2EBA0F6E8}" type="presParOf" srcId="{B6089E60-EFE6-4FF0-ACBF-7C0DA216B0BC}" destId="{5F27B3C6-B363-40AB-A7AE-6928F261DB17}" srcOrd="0" destOrd="0" presId="urn:microsoft.com/office/officeart/2005/8/layout/orgChart1"/>
    <dgm:cxn modelId="{88387F5A-EE24-41AF-A033-CDD73D5CBB3A}" type="presParOf" srcId="{5F27B3C6-B363-40AB-A7AE-6928F261DB17}" destId="{5577373F-6A35-4E99-800C-3E3838126B2F}" srcOrd="0" destOrd="0" presId="urn:microsoft.com/office/officeart/2005/8/layout/orgChart1"/>
    <dgm:cxn modelId="{B7DAFD00-C9F5-4200-BA62-590A747FF402}" type="presParOf" srcId="{5F27B3C6-B363-40AB-A7AE-6928F261DB17}" destId="{01D515FD-99E9-48F0-8366-6A803C5B7D7C}" srcOrd="1" destOrd="0" presId="urn:microsoft.com/office/officeart/2005/8/layout/orgChart1"/>
    <dgm:cxn modelId="{4CEC76D6-3FCE-4A8D-8910-F9E4A786BA30}" type="presParOf" srcId="{B6089E60-EFE6-4FF0-ACBF-7C0DA216B0BC}" destId="{A92175FF-4AF5-4328-9EAE-FBC7569A7F58}" srcOrd="1" destOrd="0" presId="urn:microsoft.com/office/officeart/2005/8/layout/orgChart1"/>
    <dgm:cxn modelId="{BD6175BA-F259-4E4A-B40C-4CE62EA65F3E}" type="presParOf" srcId="{A92175FF-4AF5-4328-9EAE-FBC7569A7F58}" destId="{A1760BB4-E99C-40B1-88FA-AF71DBC82B79}" srcOrd="0" destOrd="0" presId="urn:microsoft.com/office/officeart/2005/8/layout/orgChart1"/>
    <dgm:cxn modelId="{CA881E60-B613-40D1-9011-83CFA47FAF37}" type="presParOf" srcId="{A92175FF-4AF5-4328-9EAE-FBC7569A7F58}" destId="{CB375C58-30E7-4F0E-96D2-B0B77BF09F73}" srcOrd="1" destOrd="0" presId="urn:microsoft.com/office/officeart/2005/8/layout/orgChart1"/>
    <dgm:cxn modelId="{8A6C0486-654B-4EDC-AC45-3564BE255911}" type="presParOf" srcId="{CB375C58-30E7-4F0E-96D2-B0B77BF09F73}" destId="{36477285-C406-4F5D-982F-BB24AB1C2BD6}" srcOrd="0" destOrd="0" presId="urn:microsoft.com/office/officeart/2005/8/layout/orgChart1"/>
    <dgm:cxn modelId="{98E6DE77-E434-42B5-9A6F-29B1870A0FD7}" type="presParOf" srcId="{36477285-C406-4F5D-982F-BB24AB1C2BD6}" destId="{02D8927B-468C-48C7-B616-9BBFC1B59F11}" srcOrd="0" destOrd="0" presId="urn:microsoft.com/office/officeart/2005/8/layout/orgChart1"/>
    <dgm:cxn modelId="{9C6DC5CA-0E31-4BB5-9E54-1FC201D3777B}" type="presParOf" srcId="{36477285-C406-4F5D-982F-BB24AB1C2BD6}" destId="{E0D0D56B-A6D1-4D0E-8753-C3CEED07E960}" srcOrd="1" destOrd="0" presId="urn:microsoft.com/office/officeart/2005/8/layout/orgChart1"/>
    <dgm:cxn modelId="{BD9DC43C-35DF-4275-9101-547414914962}" type="presParOf" srcId="{CB375C58-30E7-4F0E-96D2-B0B77BF09F73}" destId="{8DA98542-9807-426E-A71E-74413C3B77D8}" srcOrd="1" destOrd="0" presId="urn:microsoft.com/office/officeart/2005/8/layout/orgChart1"/>
    <dgm:cxn modelId="{7B6A6E58-1F73-4D43-8EA9-79E457113C72}" type="presParOf" srcId="{CB375C58-30E7-4F0E-96D2-B0B77BF09F73}" destId="{F1CEE673-4F48-4BAD-9CAB-353EB4DB15A2}" srcOrd="2" destOrd="0" presId="urn:microsoft.com/office/officeart/2005/8/layout/orgChart1"/>
    <dgm:cxn modelId="{9F155CA3-9E50-4976-84CC-7296C24A6ADD}" type="presParOf" srcId="{A92175FF-4AF5-4328-9EAE-FBC7569A7F58}" destId="{770D9E2B-EA18-4B36-A1BD-BD1665D2A336}" srcOrd="2" destOrd="0" presId="urn:microsoft.com/office/officeart/2005/8/layout/orgChart1"/>
    <dgm:cxn modelId="{C0CDEAF1-D1CB-4881-B632-D4E7D5667FF0}" type="presParOf" srcId="{A92175FF-4AF5-4328-9EAE-FBC7569A7F58}" destId="{FA2125F8-3026-4680-9939-9D1B413A096A}" srcOrd="3" destOrd="0" presId="urn:microsoft.com/office/officeart/2005/8/layout/orgChart1"/>
    <dgm:cxn modelId="{2FA12023-056A-483F-A4C8-2CD7E1D9D91D}" type="presParOf" srcId="{FA2125F8-3026-4680-9939-9D1B413A096A}" destId="{EC63478E-E864-490D-B29D-5EB702E76047}" srcOrd="0" destOrd="0" presId="urn:microsoft.com/office/officeart/2005/8/layout/orgChart1"/>
    <dgm:cxn modelId="{3F5036D1-6275-4D55-A5A4-60BE1A8B70D6}" type="presParOf" srcId="{EC63478E-E864-490D-B29D-5EB702E76047}" destId="{BD95AFED-3005-4840-8619-7A92C665843C}" srcOrd="0" destOrd="0" presId="urn:microsoft.com/office/officeart/2005/8/layout/orgChart1"/>
    <dgm:cxn modelId="{5CD85446-A39C-4AC8-B7B3-6B8813506849}" type="presParOf" srcId="{EC63478E-E864-490D-B29D-5EB702E76047}" destId="{4868349A-7D65-4F02-9EE7-23B255ABC1DA}" srcOrd="1" destOrd="0" presId="urn:microsoft.com/office/officeart/2005/8/layout/orgChart1"/>
    <dgm:cxn modelId="{607C5ABE-7F94-4456-99D2-3976F0ADB7D1}" type="presParOf" srcId="{FA2125F8-3026-4680-9939-9D1B413A096A}" destId="{403BF939-B976-49E6-A350-067D9F1C45DE}" srcOrd="1" destOrd="0" presId="urn:microsoft.com/office/officeart/2005/8/layout/orgChart1"/>
    <dgm:cxn modelId="{3034D0CD-9B36-4663-96A4-763A881E44FF}" type="presParOf" srcId="{FA2125F8-3026-4680-9939-9D1B413A096A}" destId="{C7477EAB-48AF-403C-B74D-7086971DBF7D}" srcOrd="2" destOrd="0" presId="urn:microsoft.com/office/officeart/2005/8/layout/orgChart1"/>
    <dgm:cxn modelId="{D1AA881E-0D02-4646-BC14-141FA49A0982}" type="presParOf" srcId="{A92175FF-4AF5-4328-9EAE-FBC7569A7F58}" destId="{F34D7894-C98B-4D52-BBF2-D4954739F3C8}" srcOrd="4" destOrd="0" presId="urn:microsoft.com/office/officeart/2005/8/layout/orgChart1"/>
    <dgm:cxn modelId="{1E36CA2D-DF2A-4501-B9EB-BC31C9F95171}" type="presParOf" srcId="{A92175FF-4AF5-4328-9EAE-FBC7569A7F58}" destId="{85A25F6D-4A97-4011-ADF5-4B778581140E}" srcOrd="5" destOrd="0" presId="urn:microsoft.com/office/officeart/2005/8/layout/orgChart1"/>
    <dgm:cxn modelId="{C697A475-224D-477C-91C4-A6E6A5592A6F}" type="presParOf" srcId="{85A25F6D-4A97-4011-ADF5-4B778581140E}" destId="{BDFE4A88-B3B4-4DCC-ABB4-B6F567BD3B68}" srcOrd="0" destOrd="0" presId="urn:microsoft.com/office/officeart/2005/8/layout/orgChart1"/>
    <dgm:cxn modelId="{17EDD23F-BF9D-4DA3-915E-59C4C3DB94A5}" type="presParOf" srcId="{BDFE4A88-B3B4-4DCC-ABB4-B6F567BD3B68}" destId="{854D2305-F4EE-4AD6-92DB-D95F41DA9781}" srcOrd="0" destOrd="0" presId="urn:microsoft.com/office/officeart/2005/8/layout/orgChart1"/>
    <dgm:cxn modelId="{63100322-6AA9-4378-AA04-8D61D71BA6E1}" type="presParOf" srcId="{BDFE4A88-B3B4-4DCC-ABB4-B6F567BD3B68}" destId="{5C04A865-1E06-411D-A557-2B6D89918437}" srcOrd="1" destOrd="0" presId="urn:microsoft.com/office/officeart/2005/8/layout/orgChart1"/>
    <dgm:cxn modelId="{5CBC797A-6495-4251-A972-F60F35EE8C49}" type="presParOf" srcId="{85A25F6D-4A97-4011-ADF5-4B778581140E}" destId="{D6269778-EDAD-4413-96CC-1E49EB2E7A22}" srcOrd="1" destOrd="0" presId="urn:microsoft.com/office/officeart/2005/8/layout/orgChart1"/>
    <dgm:cxn modelId="{CE28B6BD-2601-4799-B4B0-F108C2CCC5CB}" type="presParOf" srcId="{85A25F6D-4A97-4011-ADF5-4B778581140E}" destId="{61BA350F-D02D-4812-8DC3-C2FAA9CAD329}" srcOrd="2" destOrd="0" presId="urn:microsoft.com/office/officeart/2005/8/layout/orgChart1"/>
    <dgm:cxn modelId="{07827AD3-7607-482A-90FE-5271BA6A5816}" type="presParOf" srcId="{A92175FF-4AF5-4328-9EAE-FBC7569A7F58}" destId="{13495EE3-26FA-4AD6-8572-6D18709F3237}" srcOrd="6" destOrd="0" presId="urn:microsoft.com/office/officeart/2005/8/layout/orgChart1"/>
    <dgm:cxn modelId="{6C2C4AE7-C227-471F-8DC4-AF0D6D62E61C}" type="presParOf" srcId="{A92175FF-4AF5-4328-9EAE-FBC7569A7F58}" destId="{5615943B-F503-40B9-B871-861971EA9426}" srcOrd="7" destOrd="0" presId="urn:microsoft.com/office/officeart/2005/8/layout/orgChart1"/>
    <dgm:cxn modelId="{ED4C8D2F-3BFC-4063-AE48-3F0F4BFACB08}" type="presParOf" srcId="{5615943B-F503-40B9-B871-861971EA9426}" destId="{103565DE-45D6-48DA-B9CE-7FD002FCAC7B}" srcOrd="0" destOrd="0" presId="urn:microsoft.com/office/officeart/2005/8/layout/orgChart1"/>
    <dgm:cxn modelId="{AEAAF95A-51B9-4E70-9F9C-D48AF3D37EDB}" type="presParOf" srcId="{103565DE-45D6-48DA-B9CE-7FD002FCAC7B}" destId="{A360E26B-3CC0-44BC-8E53-1904E2B78396}" srcOrd="0" destOrd="0" presId="urn:microsoft.com/office/officeart/2005/8/layout/orgChart1"/>
    <dgm:cxn modelId="{E1D16FFA-2C2A-487A-92CA-B8F2B3E91E1B}" type="presParOf" srcId="{103565DE-45D6-48DA-B9CE-7FD002FCAC7B}" destId="{BE76C1B3-8CD5-47B0-82D0-126FB2B80EE4}" srcOrd="1" destOrd="0" presId="urn:microsoft.com/office/officeart/2005/8/layout/orgChart1"/>
    <dgm:cxn modelId="{D7A6DA77-BB84-4770-B3B1-3C3EF5F32DA0}" type="presParOf" srcId="{5615943B-F503-40B9-B871-861971EA9426}" destId="{E0FC616F-3902-49C3-BD11-77FEC347FB36}" srcOrd="1" destOrd="0" presId="urn:microsoft.com/office/officeart/2005/8/layout/orgChart1"/>
    <dgm:cxn modelId="{F44192E5-995D-400C-9E2B-CF5D08B7F308}" type="presParOf" srcId="{5615943B-F503-40B9-B871-861971EA9426}" destId="{72B2F569-AEF6-4A2B-818D-9EE2FC74C6CC}" srcOrd="2" destOrd="0" presId="urn:microsoft.com/office/officeart/2005/8/layout/orgChart1"/>
    <dgm:cxn modelId="{1CBB6520-9441-4CFE-8656-42AAC690EBEC}" type="presParOf" srcId="{B6089E60-EFE6-4FF0-ACBF-7C0DA216B0BC}" destId="{FAA2FA0E-2CE1-4D48-9424-56A03A017D0B}"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5A083A4-2D37-4B0B-9255-D685588C0943}" type="doc">
      <dgm:prSet loTypeId="urn:microsoft.com/office/officeart/2005/8/layout/orgChart1" loCatId="hierarchy" qsTypeId="urn:microsoft.com/office/officeart/2005/8/quickstyle/simple1#11" qsCatId="simple" csTypeId="urn:microsoft.com/office/officeart/2005/8/colors/accent1_2#11" csCatId="accent1" phldr="1"/>
      <dgm:spPr/>
      <dgm:t>
        <a:bodyPr/>
        <a:lstStyle/>
        <a:p>
          <a:endParaRPr lang="en-US"/>
        </a:p>
      </dgm:t>
    </dgm:pt>
    <dgm:pt modelId="{8C5A759D-8758-442E-AAA5-9D18181A1918}">
      <dgm:prSet phldrT="[Text]" custT="1"/>
      <dgm:spPr/>
      <dgm:t>
        <a:bodyPr/>
        <a:lstStyle/>
        <a:p>
          <a:r>
            <a:rPr lang="zh-CN" altLang="en-US" sz="3200" dirty="0">
              <a:solidFill>
                <a:srgbClr val="000000"/>
              </a:solidFill>
            </a:rPr>
            <a:t>时延</a:t>
          </a:r>
          <a:endParaRPr lang="en-US" sz="3200" dirty="0">
            <a:solidFill>
              <a:srgbClr val="000000"/>
            </a:solidFill>
          </a:endParaRPr>
        </a:p>
      </dgm:t>
    </dgm:pt>
    <dgm:pt modelId="{155EFF51-8C79-4C7C-BFC6-A750768BAE70}" type="parTrans" cxnId="{EAD252EB-94BB-47D7-BA40-21CD18F82EF4}">
      <dgm:prSet/>
      <dgm:spPr/>
      <dgm:t>
        <a:bodyPr/>
        <a:lstStyle/>
        <a:p>
          <a:endParaRPr lang="en-US"/>
        </a:p>
      </dgm:t>
    </dgm:pt>
    <dgm:pt modelId="{4BA7D174-BBCC-4C7B-97BE-FC9DDF55AF0F}" type="sibTrans" cxnId="{EAD252EB-94BB-47D7-BA40-21CD18F82EF4}">
      <dgm:prSet/>
      <dgm:spPr/>
      <dgm:t>
        <a:bodyPr/>
        <a:lstStyle/>
        <a:p>
          <a:endParaRPr lang="en-US"/>
        </a:p>
      </dgm:t>
    </dgm:pt>
    <dgm:pt modelId="{B07AA598-7EF9-4FD0-83F9-B2DFEE3EAF97}">
      <dgm:prSet phldrT="[Text]"/>
      <dgm:spPr/>
      <dgm:t>
        <a:bodyPr/>
        <a:lstStyle/>
        <a:p>
          <a:r>
            <a:rPr lang="en-US" altLang="zh-CN" dirty="0">
              <a:solidFill>
                <a:srgbClr val="000000"/>
              </a:solidFill>
            </a:rPr>
            <a:t>*</a:t>
          </a:r>
          <a:r>
            <a:rPr lang="zh-CN" altLang="en-US" dirty="0">
              <a:solidFill>
                <a:srgbClr val="000000"/>
              </a:solidFill>
            </a:rPr>
            <a:t>发送时延</a:t>
          </a:r>
          <a:endParaRPr lang="en-US" dirty="0">
            <a:solidFill>
              <a:srgbClr val="000000"/>
            </a:solidFill>
          </a:endParaRPr>
        </a:p>
      </dgm:t>
    </dgm:pt>
    <dgm:pt modelId="{46BCD4FB-C6E5-4C7B-967D-3107BCE2E057}" type="parTrans" cxnId="{E669A823-B0D6-450B-AA70-34617715EE84}">
      <dgm:prSet/>
      <dgm:spPr/>
      <dgm:t>
        <a:bodyPr/>
        <a:lstStyle/>
        <a:p>
          <a:endParaRPr lang="en-US"/>
        </a:p>
      </dgm:t>
    </dgm:pt>
    <dgm:pt modelId="{21079A83-9308-4A56-8929-0CDCF7F6F500}" type="sibTrans" cxnId="{E669A823-B0D6-450B-AA70-34617715EE84}">
      <dgm:prSet/>
      <dgm:spPr/>
      <dgm:t>
        <a:bodyPr/>
        <a:lstStyle/>
        <a:p>
          <a:endParaRPr lang="en-US"/>
        </a:p>
      </dgm:t>
    </dgm:pt>
    <dgm:pt modelId="{EDD5BF15-8EA9-4214-B250-B8301FB41681}">
      <dgm:prSet phldrT="[Text]"/>
      <dgm:spPr/>
      <dgm:t>
        <a:bodyPr/>
        <a:lstStyle/>
        <a:p>
          <a:r>
            <a:rPr lang="en-US" altLang="zh-CN" dirty="0">
              <a:solidFill>
                <a:srgbClr val="000000"/>
              </a:solidFill>
            </a:rPr>
            <a:t>*</a:t>
          </a:r>
          <a:r>
            <a:rPr lang="zh-CN" altLang="en-US" dirty="0">
              <a:solidFill>
                <a:srgbClr val="000000"/>
              </a:solidFill>
            </a:rPr>
            <a:t>传播时延</a:t>
          </a:r>
          <a:endParaRPr lang="en-US" dirty="0">
            <a:solidFill>
              <a:srgbClr val="000000"/>
            </a:solidFill>
          </a:endParaRPr>
        </a:p>
      </dgm:t>
    </dgm:pt>
    <dgm:pt modelId="{76EF6518-1EC8-4071-8359-D41F8325FEC0}" type="parTrans" cxnId="{951709B5-FA41-4F73-8475-1DC29BB735C5}">
      <dgm:prSet/>
      <dgm:spPr/>
      <dgm:t>
        <a:bodyPr/>
        <a:lstStyle/>
        <a:p>
          <a:endParaRPr lang="en-US"/>
        </a:p>
      </dgm:t>
    </dgm:pt>
    <dgm:pt modelId="{5CDD0D1A-727C-48E7-83A9-60249713B981}" type="sibTrans" cxnId="{951709B5-FA41-4F73-8475-1DC29BB735C5}">
      <dgm:prSet/>
      <dgm:spPr/>
      <dgm:t>
        <a:bodyPr/>
        <a:lstStyle/>
        <a:p>
          <a:endParaRPr lang="en-US"/>
        </a:p>
      </dgm:t>
    </dgm:pt>
    <dgm:pt modelId="{C158E602-1FC6-4587-891A-F909CACCFD99}">
      <dgm:prSet phldrT="[Text]"/>
      <dgm:spPr/>
      <dgm:t>
        <a:bodyPr/>
        <a:lstStyle/>
        <a:p>
          <a:r>
            <a:rPr lang="zh-CN" altLang="en-US" dirty="0">
              <a:solidFill>
                <a:srgbClr val="000000"/>
              </a:solidFill>
            </a:rPr>
            <a:t>处理时延</a:t>
          </a:r>
          <a:endParaRPr lang="en-US" dirty="0">
            <a:solidFill>
              <a:srgbClr val="000000"/>
            </a:solidFill>
          </a:endParaRPr>
        </a:p>
      </dgm:t>
    </dgm:pt>
    <dgm:pt modelId="{0375B441-57BB-46E3-A499-37F7B3374879}" type="parTrans" cxnId="{FDABB649-7ED3-425B-AC66-6072E714EE3A}">
      <dgm:prSet/>
      <dgm:spPr/>
      <dgm:t>
        <a:bodyPr/>
        <a:lstStyle/>
        <a:p>
          <a:endParaRPr lang="en-US"/>
        </a:p>
      </dgm:t>
    </dgm:pt>
    <dgm:pt modelId="{CAD6F472-A148-46EF-97D2-08CB676A1BCB}" type="sibTrans" cxnId="{FDABB649-7ED3-425B-AC66-6072E714EE3A}">
      <dgm:prSet/>
      <dgm:spPr/>
      <dgm:t>
        <a:bodyPr/>
        <a:lstStyle/>
        <a:p>
          <a:endParaRPr lang="en-US"/>
        </a:p>
      </dgm:t>
    </dgm:pt>
    <dgm:pt modelId="{35146C74-DA57-49FC-9182-97EB5BA3E4A0}">
      <dgm:prSet phldrT="[Text]"/>
      <dgm:spPr/>
      <dgm:t>
        <a:bodyPr/>
        <a:lstStyle/>
        <a:p>
          <a:r>
            <a:rPr lang="zh-CN" altLang="en-US" dirty="0">
              <a:solidFill>
                <a:srgbClr val="000000"/>
              </a:solidFill>
            </a:rPr>
            <a:t>排队时延</a:t>
          </a:r>
          <a:endParaRPr lang="en-US" dirty="0">
            <a:solidFill>
              <a:srgbClr val="000000"/>
            </a:solidFill>
          </a:endParaRPr>
        </a:p>
      </dgm:t>
    </dgm:pt>
    <dgm:pt modelId="{4E91DFEB-5C92-4ED8-940A-E95BBBA50EF0}" type="parTrans" cxnId="{CB43B795-8996-4022-AB46-9F78A703B0A7}">
      <dgm:prSet/>
      <dgm:spPr/>
      <dgm:t>
        <a:bodyPr/>
        <a:lstStyle/>
        <a:p>
          <a:endParaRPr lang="en-US"/>
        </a:p>
      </dgm:t>
    </dgm:pt>
    <dgm:pt modelId="{FAA98112-723B-4EF6-9306-FDCBB9CE9FA5}" type="sibTrans" cxnId="{CB43B795-8996-4022-AB46-9F78A703B0A7}">
      <dgm:prSet/>
      <dgm:spPr/>
      <dgm:t>
        <a:bodyPr/>
        <a:lstStyle/>
        <a:p>
          <a:endParaRPr lang="en-US"/>
        </a:p>
      </dgm:t>
    </dgm:pt>
    <dgm:pt modelId="{BBBAD7E8-32BD-4551-BF67-A169696FB868}" type="pres">
      <dgm:prSet presAssocID="{75A083A4-2D37-4B0B-9255-D685588C0943}" presName="hierChild1" presStyleCnt="0">
        <dgm:presLayoutVars>
          <dgm:orgChart val="1"/>
          <dgm:chPref val="1"/>
          <dgm:dir/>
          <dgm:animOne val="branch"/>
          <dgm:animLvl val="lvl"/>
          <dgm:resizeHandles/>
        </dgm:presLayoutVars>
      </dgm:prSet>
      <dgm:spPr/>
    </dgm:pt>
    <dgm:pt modelId="{B6089E60-EFE6-4FF0-ACBF-7C0DA216B0BC}" type="pres">
      <dgm:prSet presAssocID="{8C5A759D-8758-442E-AAA5-9D18181A1918}" presName="hierRoot1" presStyleCnt="0">
        <dgm:presLayoutVars>
          <dgm:hierBranch val="init"/>
        </dgm:presLayoutVars>
      </dgm:prSet>
      <dgm:spPr/>
    </dgm:pt>
    <dgm:pt modelId="{5F27B3C6-B363-40AB-A7AE-6928F261DB17}" type="pres">
      <dgm:prSet presAssocID="{8C5A759D-8758-442E-AAA5-9D18181A1918}" presName="rootComposite1" presStyleCnt="0"/>
      <dgm:spPr/>
    </dgm:pt>
    <dgm:pt modelId="{5577373F-6A35-4E99-800C-3E3838126B2F}" type="pres">
      <dgm:prSet presAssocID="{8C5A759D-8758-442E-AAA5-9D18181A1918}" presName="rootText1" presStyleLbl="node0" presStyleIdx="0" presStyleCnt="1" custScaleX="133979" custScaleY="120274">
        <dgm:presLayoutVars>
          <dgm:chPref val="3"/>
        </dgm:presLayoutVars>
      </dgm:prSet>
      <dgm:spPr>
        <a:prstGeom prst="ellipse">
          <a:avLst/>
        </a:prstGeom>
      </dgm:spPr>
    </dgm:pt>
    <dgm:pt modelId="{01D515FD-99E9-48F0-8366-6A803C5B7D7C}" type="pres">
      <dgm:prSet presAssocID="{8C5A759D-8758-442E-AAA5-9D18181A1918}" presName="rootConnector1" presStyleLbl="node1" presStyleIdx="0" presStyleCnt="0"/>
      <dgm:spPr/>
    </dgm:pt>
    <dgm:pt modelId="{A92175FF-4AF5-4328-9EAE-FBC7569A7F58}" type="pres">
      <dgm:prSet presAssocID="{8C5A759D-8758-442E-AAA5-9D18181A1918}" presName="hierChild2" presStyleCnt="0"/>
      <dgm:spPr/>
    </dgm:pt>
    <dgm:pt modelId="{A1760BB4-E99C-40B1-88FA-AF71DBC82B79}" type="pres">
      <dgm:prSet presAssocID="{46BCD4FB-C6E5-4C7B-967D-3107BCE2E057}" presName="Name37" presStyleLbl="parChTrans1D2" presStyleIdx="0" presStyleCnt="4"/>
      <dgm:spPr/>
    </dgm:pt>
    <dgm:pt modelId="{CB375C58-30E7-4F0E-96D2-B0B77BF09F73}" type="pres">
      <dgm:prSet presAssocID="{B07AA598-7EF9-4FD0-83F9-B2DFEE3EAF97}" presName="hierRoot2" presStyleCnt="0">
        <dgm:presLayoutVars>
          <dgm:hierBranch val="init"/>
        </dgm:presLayoutVars>
      </dgm:prSet>
      <dgm:spPr/>
    </dgm:pt>
    <dgm:pt modelId="{36477285-C406-4F5D-982F-BB24AB1C2BD6}" type="pres">
      <dgm:prSet presAssocID="{B07AA598-7EF9-4FD0-83F9-B2DFEE3EAF97}" presName="rootComposite" presStyleCnt="0"/>
      <dgm:spPr/>
    </dgm:pt>
    <dgm:pt modelId="{02D8927B-468C-48C7-B616-9BBFC1B59F11}" type="pres">
      <dgm:prSet presAssocID="{B07AA598-7EF9-4FD0-83F9-B2DFEE3EAF97}" presName="rootText" presStyleLbl="node2" presStyleIdx="0" presStyleCnt="4">
        <dgm:presLayoutVars>
          <dgm:chPref val="3"/>
        </dgm:presLayoutVars>
      </dgm:prSet>
      <dgm:spPr/>
    </dgm:pt>
    <dgm:pt modelId="{E0D0D56B-A6D1-4D0E-8753-C3CEED07E960}" type="pres">
      <dgm:prSet presAssocID="{B07AA598-7EF9-4FD0-83F9-B2DFEE3EAF97}" presName="rootConnector" presStyleLbl="node2" presStyleIdx="0" presStyleCnt="4"/>
      <dgm:spPr/>
    </dgm:pt>
    <dgm:pt modelId="{8DA98542-9807-426E-A71E-74413C3B77D8}" type="pres">
      <dgm:prSet presAssocID="{B07AA598-7EF9-4FD0-83F9-B2DFEE3EAF97}" presName="hierChild4" presStyleCnt="0"/>
      <dgm:spPr/>
    </dgm:pt>
    <dgm:pt modelId="{F1CEE673-4F48-4BAD-9CAB-353EB4DB15A2}" type="pres">
      <dgm:prSet presAssocID="{B07AA598-7EF9-4FD0-83F9-B2DFEE3EAF97}" presName="hierChild5" presStyleCnt="0"/>
      <dgm:spPr/>
    </dgm:pt>
    <dgm:pt modelId="{770D9E2B-EA18-4B36-A1BD-BD1665D2A336}" type="pres">
      <dgm:prSet presAssocID="{76EF6518-1EC8-4071-8359-D41F8325FEC0}" presName="Name37" presStyleLbl="parChTrans1D2" presStyleIdx="1" presStyleCnt="4"/>
      <dgm:spPr/>
    </dgm:pt>
    <dgm:pt modelId="{FA2125F8-3026-4680-9939-9D1B413A096A}" type="pres">
      <dgm:prSet presAssocID="{EDD5BF15-8EA9-4214-B250-B8301FB41681}" presName="hierRoot2" presStyleCnt="0">
        <dgm:presLayoutVars>
          <dgm:hierBranch val="init"/>
        </dgm:presLayoutVars>
      </dgm:prSet>
      <dgm:spPr/>
    </dgm:pt>
    <dgm:pt modelId="{EC63478E-E864-490D-B29D-5EB702E76047}" type="pres">
      <dgm:prSet presAssocID="{EDD5BF15-8EA9-4214-B250-B8301FB41681}" presName="rootComposite" presStyleCnt="0"/>
      <dgm:spPr/>
    </dgm:pt>
    <dgm:pt modelId="{BD95AFED-3005-4840-8619-7A92C665843C}" type="pres">
      <dgm:prSet presAssocID="{EDD5BF15-8EA9-4214-B250-B8301FB41681}" presName="rootText" presStyleLbl="node2" presStyleIdx="1" presStyleCnt="4">
        <dgm:presLayoutVars>
          <dgm:chPref val="3"/>
        </dgm:presLayoutVars>
      </dgm:prSet>
      <dgm:spPr/>
    </dgm:pt>
    <dgm:pt modelId="{4868349A-7D65-4F02-9EE7-23B255ABC1DA}" type="pres">
      <dgm:prSet presAssocID="{EDD5BF15-8EA9-4214-B250-B8301FB41681}" presName="rootConnector" presStyleLbl="node2" presStyleIdx="1" presStyleCnt="4"/>
      <dgm:spPr/>
    </dgm:pt>
    <dgm:pt modelId="{403BF939-B976-49E6-A350-067D9F1C45DE}" type="pres">
      <dgm:prSet presAssocID="{EDD5BF15-8EA9-4214-B250-B8301FB41681}" presName="hierChild4" presStyleCnt="0"/>
      <dgm:spPr/>
    </dgm:pt>
    <dgm:pt modelId="{C7477EAB-48AF-403C-B74D-7086971DBF7D}" type="pres">
      <dgm:prSet presAssocID="{EDD5BF15-8EA9-4214-B250-B8301FB41681}" presName="hierChild5" presStyleCnt="0"/>
      <dgm:spPr/>
    </dgm:pt>
    <dgm:pt modelId="{F34D7894-C98B-4D52-BBF2-D4954739F3C8}" type="pres">
      <dgm:prSet presAssocID="{0375B441-57BB-46E3-A499-37F7B3374879}" presName="Name37" presStyleLbl="parChTrans1D2" presStyleIdx="2" presStyleCnt="4"/>
      <dgm:spPr/>
    </dgm:pt>
    <dgm:pt modelId="{85A25F6D-4A97-4011-ADF5-4B778581140E}" type="pres">
      <dgm:prSet presAssocID="{C158E602-1FC6-4587-891A-F909CACCFD99}" presName="hierRoot2" presStyleCnt="0">
        <dgm:presLayoutVars>
          <dgm:hierBranch val="init"/>
        </dgm:presLayoutVars>
      </dgm:prSet>
      <dgm:spPr/>
    </dgm:pt>
    <dgm:pt modelId="{BDFE4A88-B3B4-4DCC-ABB4-B6F567BD3B68}" type="pres">
      <dgm:prSet presAssocID="{C158E602-1FC6-4587-891A-F909CACCFD99}" presName="rootComposite" presStyleCnt="0"/>
      <dgm:spPr/>
    </dgm:pt>
    <dgm:pt modelId="{854D2305-F4EE-4AD6-92DB-D95F41DA9781}" type="pres">
      <dgm:prSet presAssocID="{C158E602-1FC6-4587-891A-F909CACCFD99}" presName="rootText" presStyleLbl="node2" presStyleIdx="2" presStyleCnt="4">
        <dgm:presLayoutVars>
          <dgm:chPref val="3"/>
        </dgm:presLayoutVars>
      </dgm:prSet>
      <dgm:spPr/>
    </dgm:pt>
    <dgm:pt modelId="{5C04A865-1E06-411D-A557-2B6D89918437}" type="pres">
      <dgm:prSet presAssocID="{C158E602-1FC6-4587-891A-F909CACCFD99}" presName="rootConnector" presStyleLbl="node2" presStyleIdx="2" presStyleCnt="4"/>
      <dgm:spPr/>
    </dgm:pt>
    <dgm:pt modelId="{D6269778-EDAD-4413-96CC-1E49EB2E7A22}" type="pres">
      <dgm:prSet presAssocID="{C158E602-1FC6-4587-891A-F909CACCFD99}" presName="hierChild4" presStyleCnt="0"/>
      <dgm:spPr/>
    </dgm:pt>
    <dgm:pt modelId="{61BA350F-D02D-4812-8DC3-C2FAA9CAD329}" type="pres">
      <dgm:prSet presAssocID="{C158E602-1FC6-4587-891A-F909CACCFD99}" presName="hierChild5" presStyleCnt="0"/>
      <dgm:spPr/>
    </dgm:pt>
    <dgm:pt modelId="{13495EE3-26FA-4AD6-8572-6D18709F3237}" type="pres">
      <dgm:prSet presAssocID="{4E91DFEB-5C92-4ED8-940A-E95BBBA50EF0}" presName="Name37" presStyleLbl="parChTrans1D2" presStyleIdx="3" presStyleCnt="4"/>
      <dgm:spPr/>
    </dgm:pt>
    <dgm:pt modelId="{5615943B-F503-40B9-B871-861971EA9426}" type="pres">
      <dgm:prSet presAssocID="{35146C74-DA57-49FC-9182-97EB5BA3E4A0}" presName="hierRoot2" presStyleCnt="0">
        <dgm:presLayoutVars>
          <dgm:hierBranch val="init"/>
        </dgm:presLayoutVars>
      </dgm:prSet>
      <dgm:spPr/>
    </dgm:pt>
    <dgm:pt modelId="{103565DE-45D6-48DA-B9CE-7FD002FCAC7B}" type="pres">
      <dgm:prSet presAssocID="{35146C74-DA57-49FC-9182-97EB5BA3E4A0}" presName="rootComposite" presStyleCnt="0"/>
      <dgm:spPr/>
    </dgm:pt>
    <dgm:pt modelId="{A360E26B-3CC0-44BC-8E53-1904E2B78396}" type="pres">
      <dgm:prSet presAssocID="{35146C74-DA57-49FC-9182-97EB5BA3E4A0}" presName="rootText" presStyleLbl="node2" presStyleIdx="3" presStyleCnt="4">
        <dgm:presLayoutVars>
          <dgm:chPref val="3"/>
        </dgm:presLayoutVars>
      </dgm:prSet>
      <dgm:spPr/>
    </dgm:pt>
    <dgm:pt modelId="{BE76C1B3-8CD5-47B0-82D0-126FB2B80EE4}" type="pres">
      <dgm:prSet presAssocID="{35146C74-DA57-49FC-9182-97EB5BA3E4A0}" presName="rootConnector" presStyleLbl="node2" presStyleIdx="3" presStyleCnt="4"/>
      <dgm:spPr/>
    </dgm:pt>
    <dgm:pt modelId="{E0FC616F-3902-49C3-BD11-77FEC347FB36}" type="pres">
      <dgm:prSet presAssocID="{35146C74-DA57-49FC-9182-97EB5BA3E4A0}" presName="hierChild4" presStyleCnt="0"/>
      <dgm:spPr/>
    </dgm:pt>
    <dgm:pt modelId="{72B2F569-AEF6-4A2B-818D-9EE2FC74C6CC}" type="pres">
      <dgm:prSet presAssocID="{35146C74-DA57-49FC-9182-97EB5BA3E4A0}" presName="hierChild5" presStyleCnt="0"/>
      <dgm:spPr/>
    </dgm:pt>
    <dgm:pt modelId="{FAA2FA0E-2CE1-4D48-9424-56A03A017D0B}" type="pres">
      <dgm:prSet presAssocID="{8C5A759D-8758-442E-AAA5-9D18181A1918}" presName="hierChild3" presStyleCnt="0"/>
      <dgm:spPr/>
    </dgm:pt>
  </dgm:ptLst>
  <dgm:cxnLst>
    <dgm:cxn modelId="{246A4E05-3924-4E13-AC18-489FE42BCFDA}" type="presOf" srcId="{B07AA598-7EF9-4FD0-83F9-B2DFEE3EAF97}" destId="{E0D0D56B-A6D1-4D0E-8753-C3CEED07E960}" srcOrd="1" destOrd="0" presId="urn:microsoft.com/office/officeart/2005/8/layout/orgChart1"/>
    <dgm:cxn modelId="{CCE56D17-4294-467E-89E9-F718ECA13C14}" type="presOf" srcId="{46BCD4FB-C6E5-4C7B-967D-3107BCE2E057}" destId="{A1760BB4-E99C-40B1-88FA-AF71DBC82B79}" srcOrd="0" destOrd="0" presId="urn:microsoft.com/office/officeart/2005/8/layout/orgChart1"/>
    <dgm:cxn modelId="{C1CF141F-9B2D-4A2D-895B-90525A47B1FC}" type="presOf" srcId="{8C5A759D-8758-442E-AAA5-9D18181A1918}" destId="{01D515FD-99E9-48F0-8366-6A803C5B7D7C}" srcOrd="1" destOrd="0" presId="urn:microsoft.com/office/officeart/2005/8/layout/orgChart1"/>
    <dgm:cxn modelId="{E669A823-B0D6-450B-AA70-34617715EE84}" srcId="{8C5A759D-8758-442E-AAA5-9D18181A1918}" destId="{B07AA598-7EF9-4FD0-83F9-B2DFEE3EAF97}" srcOrd="0" destOrd="0" parTransId="{46BCD4FB-C6E5-4C7B-967D-3107BCE2E057}" sibTransId="{21079A83-9308-4A56-8929-0CDCF7F6F500}"/>
    <dgm:cxn modelId="{9E416034-2882-4323-838A-C23ADC97653B}" type="presOf" srcId="{76EF6518-1EC8-4071-8359-D41F8325FEC0}" destId="{770D9E2B-EA18-4B36-A1BD-BD1665D2A336}" srcOrd="0" destOrd="0" presId="urn:microsoft.com/office/officeart/2005/8/layout/orgChart1"/>
    <dgm:cxn modelId="{1824D65B-3D61-4C2C-A059-DCC284013DFD}" type="presOf" srcId="{B07AA598-7EF9-4FD0-83F9-B2DFEE3EAF97}" destId="{02D8927B-468C-48C7-B616-9BBFC1B59F11}" srcOrd="0" destOrd="0" presId="urn:microsoft.com/office/officeart/2005/8/layout/orgChart1"/>
    <dgm:cxn modelId="{586FC065-91CF-4659-88E0-091F32E43B5A}" type="presOf" srcId="{35146C74-DA57-49FC-9182-97EB5BA3E4A0}" destId="{A360E26B-3CC0-44BC-8E53-1904E2B78396}" srcOrd="0" destOrd="0" presId="urn:microsoft.com/office/officeart/2005/8/layout/orgChart1"/>
    <dgm:cxn modelId="{FDABB649-7ED3-425B-AC66-6072E714EE3A}" srcId="{8C5A759D-8758-442E-AAA5-9D18181A1918}" destId="{C158E602-1FC6-4587-891A-F909CACCFD99}" srcOrd="2" destOrd="0" parTransId="{0375B441-57BB-46E3-A499-37F7B3374879}" sibTransId="{CAD6F472-A148-46EF-97D2-08CB676A1BCB}"/>
    <dgm:cxn modelId="{6D978B4C-1FA5-4B52-90B9-A651C5049D33}" type="presOf" srcId="{0375B441-57BB-46E3-A499-37F7B3374879}" destId="{F34D7894-C98B-4D52-BBF2-D4954739F3C8}" srcOrd="0" destOrd="0" presId="urn:microsoft.com/office/officeart/2005/8/layout/orgChart1"/>
    <dgm:cxn modelId="{3DF65052-C08B-48AB-AD57-942AB47265C4}" type="presOf" srcId="{C158E602-1FC6-4587-891A-F909CACCFD99}" destId="{5C04A865-1E06-411D-A557-2B6D89918437}" srcOrd="1" destOrd="0" presId="urn:microsoft.com/office/officeart/2005/8/layout/orgChart1"/>
    <dgm:cxn modelId="{82D1B952-9062-42C5-A97D-F167F5F0EF77}" type="presOf" srcId="{EDD5BF15-8EA9-4214-B250-B8301FB41681}" destId="{4868349A-7D65-4F02-9EE7-23B255ABC1DA}" srcOrd="1" destOrd="0" presId="urn:microsoft.com/office/officeart/2005/8/layout/orgChart1"/>
    <dgm:cxn modelId="{996A3392-3203-43A8-8EAB-E1814AF1B15F}" type="presOf" srcId="{8C5A759D-8758-442E-AAA5-9D18181A1918}" destId="{5577373F-6A35-4E99-800C-3E3838126B2F}" srcOrd="0" destOrd="0" presId="urn:microsoft.com/office/officeart/2005/8/layout/orgChart1"/>
    <dgm:cxn modelId="{CB43B795-8996-4022-AB46-9F78A703B0A7}" srcId="{8C5A759D-8758-442E-AAA5-9D18181A1918}" destId="{35146C74-DA57-49FC-9182-97EB5BA3E4A0}" srcOrd="3" destOrd="0" parTransId="{4E91DFEB-5C92-4ED8-940A-E95BBBA50EF0}" sibTransId="{FAA98112-723B-4EF6-9306-FDCBB9CE9FA5}"/>
    <dgm:cxn modelId="{40F77298-71C3-4E85-86A7-D5BAA90F62FF}" type="presOf" srcId="{35146C74-DA57-49FC-9182-97EB5BA3E4A0}" destId="{BE76C1B3-8CD5-47B0-82D0-126FB2B80EE4}" srcOrd="1" destOrd="0" presId="urn:microsoft.com/office/officeart/2005/8/layout/orgChart1"/>
    <dgm:cxn modelId="{951709B5-FA41-4F73-8475-1DC29BB735C5}" srcId="{8C5A759D-8758-442E-AAA5-9D18181A1918}" destId="{EDD5BF15-8EA9-4214-B250-B8301FB41681}" srcOrd="1" destOrd="0" parTransId="{76EF6518-1EC8-4071-8359-D41F8325FEC0}" sibTransId="{5CDD0D1A-727C-48E7-83A9-60249713B981}"/>
    <dgm:cxn modelId="{D72FEDC2-4988-4B42-8B19-6E549AC5D32D}" type="presOf" srcId="{4E91DFEB-5C92-4ED8-940A-E95BBBA50EF0}" destId="{13495EE3-26FA-4AD6-8572-6D18709F3237}" srcOrd="0" destOrd="0" presId="urn:microsoft.com/office/officeart/2005/8/layout/orgChart1"/>
    <dgm:cxn modelId="{F3E2E2C4-1181-4BC3-9C3B-CF52CA2B74B0}" type="presOf" srcId="{EDD5BF15-8EA9-4214-B250-B8301FB41681}" destId="{BD95AFED-3005-4840-8619-7A92C665843C}" srcOrd="0" destOrd="0" presId="urn:microsoft.com/office/officeart/2005/8/layout/orgChart1"/>
    <dgm:cxn modelId="{CCF0FEC7-313C-4184-A672-7EF8EAC8FFD0}" type="presOf" srcId="{75A083A4-2D37-4B0B-9255-D685588C0943}" destId="{BBBAD7E8-32BD-4551-BF67-A169696FB868}" srcOrd="0" destOrd="0" presId="urn:microsoft.com/office/officeart/2005/8/layout/orgChart1"/>
    <dgm:cxn modelId="{EAD252EB-94BB-47D7-BA40-21CD18F82EF4}" srcId="{75A083A4-2D37-4B0B-9255-D685588C0943}" destId="{8C5A759D-8758-442E-AAA5-9D18181A1918}" srcOrd="0" destOrd="0" parTransId="{155EFF51-8C79-4C7C-BFC6-A750768BAE70}" sibTransId="{4BA7D174-BBCC-4C7B-97BE-FC9DDF55AF0F}"/>
    <dgm:cxn modelId="{4F363EFD-1959-49CA-BDE5-D0B921377FBE}" type="presOf" srcId="{C158E602-1FC6-4587-891A-F909CACCFD99}" destId="{854D2305-F4EE-4AD6-92DB-D95F41DA9781}" srcOrd="0" destOrd="0" presId="urn:microsoft.com/office/officeart/2005/8/layout/orgChart1"/>
    <dgm:cxn modelId="{D83EABB7-0D87-4BEE-B067-F281FF707AD5}" type="presParOf" srcId="{BBBAD7E8-32BD-4551-BF67-A169696FB868}" destId="{B6089E60-EFE6-4FF0-ACBF-7C0DA216B0BC}" srcOrd="0" destOrd="0" presId="urn:microsoft.com/office/officeart/2005/8/layout/orgChart1"/>
    <dgm:cxn modelId="{E910C329-A8CE-4667-AA38-87D888803A17}" type="presParOf" srcId="{B6089E60-EFE6-4FF0-ACBF-7C0DA216B0BC}" destId="{5F27B3C6-B363-40AB-A7AE-6928F261DB17}" srcOrd="0" destOrd="0" presId="urn:microsoft.com/office/officeart/2005/8/layout/orgChart1"/>
    <dgm:cxn modelId="{0CB337B2-52A1-4787-A0A5-EE86F976F4A4}" type="presParOf" srcId="{5F27B3C6-B363-40AB-A7AE-6928F261DB17}" destId="{5577373F-6A35-4E99-800C-3E3838126B2F}" srcOrd="0" destOrd="0" presId="urn:microsoft.com/office/officeart/2005/8/layout/orgChart1"/>
    <dgm:cxn modelId="{727BAB16-DD57-4C1D-893F-0459AD43F950}" type="presParOf" srcId="{5F27B3C6-B363-40AB-A7AE-6928F261DB17}" destId="{01D515FD-99E9-48F0-8366-6A803C5B7D7C}" srcOrd="1" destOrd="0" presId="urn:microsoft.com/office/officeart/2005/8/layout/orgChart1"/>
    <dgm:cxn modelId="{1B4A86B8-DEFE-4BFC-A4F6-3795EB8C2756}" type="presParOf" srcId="{B6089E60-EFE6-4FF0-ACBF-7C0DA216B0BC}" destId="{A92175FF-4AF5-4328-9EAE-FBC7569A7F58}" srcOrd="1" destOrd="0" presId="urn:microsoft.com/office/officeart/2005/8/layout/orgChart1"/>
    <dgm:cxn modelId="{BEB24431-8A29-4957-9C98-4C3F7B55E4BC}" type="presParOf" srcId="{A92175FF-4AF5-4328-9EAE-FBC7569A7F58}" destId="{A1760BB4-E99C-40B1-88FA-AF71DBC82B79}" srcOrd="0" destOrd="0" presId="urn:microsoft.com/office/officeart/2005/8/layout/orgChart1"/>
    <dgm:cxn modelId="{43EBEC46-9582-46A4-A224-D7C3911E48A3}" type="presParOf" srcId="{A92175FF-4AF5-4328-9EAE-FBC7569A7F58}" destId="{CB375C58-30E7-4F0E-96D2-B0B77BF09F73}" srcOrd="1" destOrd="0" presId="urn:microsoft.com/office/officeart/2005/8/layout/orgChart1"/>
    <dgm:cxn modelId="{861C05D4-CE53-40BE-9851-0091309434C4}" type="presParOf" srcId="{CB375C58-30E7-4F0E-96D2-B0B77BF09F73}" destId="{36477285-C406-4F5D-982F-BB24AB1C2BD6}" srcOrd="0" destOrd="0" presId="urn:microsoft.com/office/officeart/2005/8/layout/orgChart1"/>
    <dgm:cxn modelId="{E90B108B-2D0E-487A-B527-322BFC4E9F47}" type="presParOf" srcId="{36477285-C406-4F5D-982F-BB24AB1C2BD6}" destId="{02D8927B-468C-48C7-B616-9BBFC1B59F11}" srcOrd="0" destOrd="0" presId="urn:microsoft.com/office/officeart/2005/8/layout/orgChart1"/>
    <dgm:cxn modelId="{DEF6D19E-A165-4291-9D11-748F74941899}" type="presParOf" srcId="{36477285-C406-4F5D-982F-BB24AB1C2BD6}" destId="{E0D0D56B-A6D1-4D0E-8753-C3CEED07E960}" srcOrd="1" destOrd="0" presId="urn:microsoft.com/office/officeart/2005/8/layout/orgChart1"/>
    <dgm:cxn modelId="{1E7DCEDF-6E85-49FA-99EA-E4AEA19FBBFC}" type="presParOf" srcId="{CB375C58-30E7-4F0E-96D2-B0B77BF09F73}" destId="{8DA98542-9807-426E-A71E-74413C3B77D8}" srcOrd="1" destOrd="0" presId="urn:microsoft.com/office/officeart/2005/8/layout/orgChart1"/>
    <dgm:cxn modelId="{273EF6E5-2FC6-4DB7-AEDF-3A2056D479A1}" type="presParOf" srcId="{CB375C58-30E7-4F0E-96D2-B0B77BF09F73}" destId="{F1CEE673-4F48-4BAD-9CAB-353EB4DB15A2}" srcOrd="2" destOrd="0" presId="urn:microsoft.com/office/officeart/2005/8/layout/orgChart1"/>
    <dgm:cxn modelId="{80B73918-5B24-42E0-8E19-DF3B8E8CC8F8}" type="presParOf" srcId="{A92175FF-4AF5-4328-9EAE-FBC7569A7F58}" destId="{770D9E2B-EA18-4B36-A1BD-BD1665D2A336}" srcOrd="2" destOrd="0" presId="urn:microsoft.com/office/officeart/2005/8/layout/orgChart1"/>
    <dgm:cxn modelId="{4500E770-6842-4791-8D62-B7BF01535134}" type="presParOf" srcId="{A92175FF-4AF5-4328-9EAE-FBC7569A7F58}" destId="{FA2125F8-3026-4680-9939-9D1B413A096A}" srcOrd="3" destOrd="0" presId="urn:microsoft.com/office/officeart/2005/8/layout/orgChart1"/>
    <dgm:cxn modelId="{734442C0-14AF-48D7-AFDF-E5AFE11F46E5}" type="presParOf" srcId="{FA2125F8-3026-4680-9939-9D1B413A096A}" destId="{EC63478E-E864-490D-B29D-5EB702E76047}" srcOrd="0" destOrd="0" presId="urn:microsoft.com/office/officeart/2005/8/layout/orgChart1"/>
    <dgm:cxn modelId="{15BD943B-D744-40C0-8C7F-C84FA085331E}" type="presParOf" srcId="{EC63478E-E864-490D-B29D-5EB702E76047}" destId="{BD95AFED-3005-4840-8619-7A92C665843C}" srcOrd="0" destOrd="0" presId="urn:microsoft.com/office/officeart/2005/8/layout/orgChart1"/>
    <dgm:cxn modelId="{BD23CE31-95D4-46EF-8D0E-DBEE8694B52D}" type="presParOf" srcId="{EC63478E-E864-490D-B29D-5EB702E76047}" destId="{4868349A-7D65-4F02-9EE7-23B255ABC1DA}" srcOrd="1" destOrd="0" presId="urn:microsoft.com/office/officeart/2005/8/layout/orgChart1"/>
    <dgm:cxn modelId="{0F47F989-660A-48AE-9156-6C9DA970ABF6}" type="presParOf" srcId="{FA2125F8-3026-4680-9939-9D1B413A096A}" destId="{403BF939-B976-49E6-A350-067D9F1C45DE}" srcOrd="1" destOrd="0" presId="urn:microsoft.com/office/officeart/2005/8/layout/orgChart1"/>
    <dgm:cxn modelId="{4A4A3F47-9B3D-4FD9-BC56-097AF4562964}" type="presParOf" srcId="{FA2125F8-3026-4680-9939-9D1B413A096A}" destId="{C7477EAB-48AF-403C-B74D-7086971DBF7D}" srcOrd="2" destOrd="0" presId="urn:microsoft.com/office/officeart/2005/8/layout/orgChart1"/>
    <dgm:cxn modelId="{9EEC4652-084E-42BF-8C90-9FF9C5D1F1CF}" type="presParOf" srcId="{A92175FF-4AF5-4328-9EAE-FBC7569A7F58}" destId="{F34D7894-C98B-4D52-BBF2-D4954739F3C8}" srcOrd="4" destOrd="0" presId="urn:microsoft.com/office/officeart/2005/8/layout/orgChart1"/>
    <dgm:cxn modelId="{CE311B8D-650C-482E-89A3-C04CF62290E1}" type="presParOf" srcId="{A92175FF-4AF5-4328-9EAE-FBC7569A7F58}" destId="{85A25F6D-4A97-4011-ADF5-4B778581140E}" srcOrd="5" destOrd="0" presId="urn:microsoft.com/office/officeart/2005/8/layout/orgChart1"/>
    <dgm:cxn modelId="{F169DFEE-7050-4942-A7C1-CA65A92591D6}" type="presParOf" srcId="{85A25F6D-4A97-4011-ADF5-4B778581140E}" destId="{BDFE4A88-B3B4-4DCC-ABB4-B6F567BD3B68}" srcOrd="0" destOrd="0" presId="urn:microsoft.com/office/officeart/2005/8/layout/orgChart1"/>
    <dgm:cxn modelId="{A81371F4-6BB7-4E5D-AED4-4F8107146FAC}" type="presParOf" srcId="{BDFE4A88-B3B4-4DCC-ABB4-B6F567BD3B68}" destId="{854D2305-F4EE-4AD6-92DB-D95F41DA9781}" srcOrd="0" destOrd="0" presId="urn:microsoft.com/office/officeart/2005/8/layout/orgChart1"/>
    <dgm:cxn modelId="{0AFBF92A-3B26-458D-9BE9-EE4ABC0B41F9}" type="presParOf" srcId="{BDFE4A88-B3B4-4DCC-ABB4-B6F567BD3B68}" destId="{5C04A865-1E06-411D-A557-2B6D89918437}" srcOrd="1" destOrd="0" presId="urn:microsoft.com/office/officeart/2005/8/layout/orgChart1"/>
    <dgm:cxn modelId="{27655BEA-FB81-4362-B00D-5E70AC37981B}" type="presParOf" srcId="{85A25F6D-4A97-4011-ADF5-4B778581140E}" destId="{D6269778-EDAD-4413-96CC-1E49EB2E7A22}" srcOrd="1" destOrd="0" presId="urn:microsoft.com/office/officeart/2005/8/layout/orgChart1"/>
    <dgm:cxn modelId="{ED9FAEDC-E3C0-424B-9CEA-F2341BFD3351}" type="presParOf" srcId="{85A25F6D-4A97-4011-ADF5-4B778581140E}" destId="{61BA350F-D02D-4812-8DC3-C2FAA9CAD329}" srcOrd="2" destOrd="0" presId="urn:microsoft.com/office/officeart/2005/8/layout/orgChart1"/>
    <dgm:cxn modelId="{8CE6C6AF-5918-49AC-9851-7A28AE487F55}" type="presParOf" srcId="{A92175FF-4AF5-4328-9EAE-FBC7569A7F58}" destId="{13495EE3-26FA-4AD6-8572-6D18709F3237}" srcOrd="6" destOrd="0" presId="urn:microsoft.com/office/officeart/2005/8/layout/orgChart1"/>
    <dgm:cxn modelId="{20A833D4-5A88-4AC1-A3BA-98A7F5E14453}" type="presParOf" srcId="{A92175FF-4AF5-4328-9EAE-FBC7569A7F58}" destId="{5615943B-F503-40B9-B871-861971EA9426}" srcOrd="7" destOrd="0" presId="urn:microsoft.com/office/officeart/2005/8/layout/orgChart1"/>
    <dgm:cxn modelId="{D971CF48-58A8-4AF2-B736-E69FBC8943BF}" type="presParOf" srcId="{5615943B-F503-40B9-B871-861971EA9426}" destId="{103565DE-45D6-48DA-B9CE-7FD002FCAC7B}" srcOrd="0" destOrd="0" presId="urn:microsoft.com/office/officeart/2005/8/layout/orgChart1"/>
    <dgm:cxn modelId="{3E7A2A23-C580-4A63-B713-5DF4DD5A5257}" type="presParOf" srcId="{103565DE-45D6-48DA-B9CE-7FD002FCAC7B}" destId="{A360E26B-3CC0-44BC-8E53-1904E2B78396}" srcOrd="0" destOrd="0" presId="urn:microsoft.com/office/officeart/2005/8/layout/orgChart1"/>
    <dgm:cxn modelId="{F80A1E38-D5BF-4EFD-BF21-348148DD5729}" type="presParOf" srcId="{103565DE-45D6-48DA-B9CE-7FD002FCAC7B}" destId="{BE76C1B3-8CD5-47B0-82D0-126FB2B80EE4}" srcOrd="1" destOrd="0" presId="urn:microsoft.com/office/officeart/2005/8/layout/orgChart1"/>
    <dgm:cxn modelId="{9446189F-3560-471C-BB25-BD283ACDA24B}" type="presParOf" srcId="{5615943B-F503-40B9-B871-861971EA9426}" destId="{E0FC616F-3902-49C3-BD11-77FEC347FB36}" srcOrd="1" destOrd="0" presId="urn:microsoft.com/office/officeart/2005/8/layout/orgChart1"/>
    <dgm:cxn modelId="{FEAEDBE3-8EDF-462B-95CD-36BDFFC06EDA}" type="presParOf" srcId="{5615943B-F503-40B9-B871-861971EA9426}" destId="{72B2F569-AEF6-4A2B-818D-9EE2FC74C6CC}" srcOrd="2" destOrd="0" presId="urn:microsoft.com/office/officeart/2005/8/layout/orgChart1"/>
    <dgm:cxn modelId="{154275CF-27F9-4F3D-A234-D1A48C5A3C39}" type="presParOf" srcId="{B6089E60-EFE6-4FF0-ACBF-7C0DA216B0BC}" destId="{FAA2FA0E-2CE1-4D48-9424-56A03A017D0B}"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5A083A4-2D37-4B0B-9255-D685588C0943}" type="doc">
      <dgm:prSet loTypeId="urn:microsoft.com/office/officeart/2005/8/layout/orgChart1" loCatId="hierarchy" qsTypeId="urn:microsoft.com/office/officeart/2005/8/quickstyle/simple1#11" qsCatId="simple" csTypeId="urn:microsoft.com/office/officeart/2005/8/colors/accent1_2#11" csCatId="accent1" phldr="1"/>
      <dgm:spPr/>
      <dgm:t>
        <a:bodyPr/>
        <a:lstStyle/>
        <a:p>
          <a:endParaRPr lang="en-US"/>
        </a:p>
      </dgm:t>
    </dgm:pt>
    <dgm:pt modelId="{8C5A759D-8758-442E-AAA5-9D18181A1918}">
      <dgm:prSet phldrT="[Text]" custT="1"/>
      <dgm:spPr/>
      <dgm:t>
        <a:bodyPr/>
        <a:lstStyle/>
        <a:p>
          <a:r>
            <a:rPr lang="zh-CN" altLang="en-US" sz="3200" dirty="0">
              <a:solidFill>
                <a:srgbClr val="000000"/>
              </a:solidFill>
            </a:rPr>
            <a:t>时延</a:t>
          </a:r>
          <a:endParaRPr lang="en-US" sz="3200" dirty="0">
            <a:solidFill>
              <a:srgbClr val="000000"/>
            </a:solidFill>
          </a:endParaRPr>
        </a:p>
      </dgm:t>
    </dgm:pt>
    <dgm:pt modelId="{155EFF51-8C79-4C7C-BFC6-A750768BAE70}" type="parTrans" cxnId="{EAD252EB-94BB-47D7-BA40-21CD18F82EF4}">
      <dgm:prSet/>
      <dgm:spPr/>
      <dgm:t>
        <a:bodyPr/>
        <a:lstStyle/>
        <a:p>
          <a:endParaRPr lang="en-US"/>
        </a:p>
      </dgm:t>
    </dgm:pt>
    <dgm:pt modelId="{4BA7D174-BBCC-4C7B-97BE-FC9DDF55AF0F}" type="sibTrans" cxnId="{EAD252EB-94BB-47D7-BA40-21CD18F82EF4}">
      <dgm:prSet/>
      <dgm:spPr/>
      <dgm:t>
        <a:bodyPr/>
        <a:lstStyle/>
        <a:p>
          <a:endParaRPr lang="en-US"/>
        </a:p>
      </dgm:t>
    </dgm:pt>
    <dgm:pt modelId="{B07AA598-7EF9-4FD0-83F9-B2DFEE3EAF97}">
      <dgm:prSet phldrT="[Text]"/>
      <dgm:spPr/>
      <dgm:t>
        <a:bodyPr/>
        <a:lstStyle/>
        <a:p>
          <a:r>
            <a:rPr lang="en-US" altLang="zh-CN" dirty="0">
              <a:solidFill>
                <a:srgbClr val="000000"/>
              </a:solidFill>
            </a:rPr>
            <a:t>*</a:t>
          </a:r>
          <a:r>
            <a:rPr lang="zh-CN" altLang="en-US" dirty="0">
              <a:solidFill>
                <a:srgbClr val="000000"/>
              </a:solidFill>
            </a:rPr>
            <a:t>发送时延</a:t>
          </a:r>
          <a:endParaRPr lang="en-US" dirty="0">
            <a:solidFill>
              <a:srgbClr val="000000"/>
            </a:solidFill>
          </a:endParaRPr>
        </a:p>
      </dgm:t>
    </dgm:pt>
    <dgm:pt modelId="{46BCD4FB-C6E5-4C7B-967D-3107BCE2E057}" type="parTrans" cxnId="{E669A823-B0D6-450B-AA70-34617715EE84}">
      <dgm:prSet/>
      <dgm:spPr/>
      <dgm:t>
        <a:bodyPr/>
        <a:lstStyle/>
        <a:p>
          <a:endParaRPr lang="en-US"/>
        </a:p>
      </dgm:t>
    </dgm:pt>
    <dgm:pt modelId="{21079A83-9308-4A56-8929-0CDCF7F6F500}" type="sibTrans" cxnId="{E669A823-B0D6-450B-AA70-34617715EE84}">
      <dgm:prSet/>
      <dgm:spPr/>
      <dgm:t>
        <a:bodyPr/>
        <a:lstStyle/>
        <a:p>
          <a:endParaRPr lang="en-US"/>
        </a:p>
      </dgm:t>
    </dgm:pt>
    <dgm:pt modelId="{EDD5BF15-8EA9-4214-B250-B8301FB41681}">
      <dgm:prSet phldrT="[Text]"/>
      <dgm:spPr/>
      <dgm:t>
        <a:bodyPr/>
        <a:lstStyle/>
        <a:p>
          <a:r>
            <a:rPr lang="en-US" altLang="zh-CN" dirty="0">
              <a:solidFill>
                <a:srgbClr val="000000"/>
              </a:solidFill>
            </a:rPr>
            <a:t>*</a:t>
          </a:r>
          <a:r>
            <a:rPr lang="zh-CN" altLang="en-US" dirty="0">
              <a:solidFill>
                <a:srgbClr val="000000"/>
              </a:solidFill>
            </a:rPr>
            <a:t>传播时延</a:t>
          </a:r>
          <a:endParaRPr lang="en-US" dirty="0">
            <a:solidFill>
              <a:srgbClr val="000000"/>
            </a:solidFill>
          </a:endParaRPr>
        </a:p>
      </dgm:t>
    </dgm:pt>
    <dgm:pt modelId="{76EF6518-1EC8-4071-8359-D41F8325FEC0}" type="parTrans" cxnId="{951709B5-FA41-4F73-8475-1DC29BB735C5}">
      <dgm:prSet/>
      <dgm:spPr/>
      <dgm:t>
        <a:bodyPr/>
        <a:lstStyle/>
        <a:p>
          <a:endParaRPr lang="en-US"/>
        </a:p>
      </dgm:t>
    </dgm:pt>
    <dgm:pt modelId="{5CDD0D1A-727C-48E7-83A9-60249713B981}" type="sibTrans" cxnId="{951709B5-FA41-4F73-8475-1DC29BB735C5}">
      <dgm:prSet/>
      <dgm:spPr/>
      <dgm:t>
        <a:bodyPr/>
        <a:lstStyle/>
        <a:p>
          <a:endParaRPr lang="en-US"/>
        </a:p>
      </dgm:t>
    </dgm:pt>
    <dgm:pt modelId="{C158E602-1FC6-4587-891A-F909CACCFD99}">
      <dgm:prSet phldrT="[Text]"/>
      <dgm:spPr/>
      <dgm:t>
        <a:bodyPr/>
        <a:lstStyle/>
        <a:p>
          <a:r>
            <a:rPr lang="zh-CN" altLang="en-US" dirty="0">
              <a:solidFill>
                <a:srgbClr val="000000"/>
              </a:solidFill>
            </a:rPr>
            <a:t>处理时延</a:t>
          </a:r>
          <a:endParaRPr lang="en-US" dirty="0">
            <a:solidFill>
              <a:srgbClr val="000000"/>
            </a:solidFill>
          </a:endParaRPr>
        </a:p>
      </dgm:t>
    </dgm:pt>
    <dgm:pt modelId="{0375B441-57BB-46E3-A499-37F7B3374879}" type="parTrans" cxnId="{FDABB649-7ED3-425B-AC66-6072E714EE3A}">
      <dgm:prSet/>
      <dgm:spPr/>
      <dgm:t>
        <a:bodyPr/>
        <a:lstStyle/>
        <a:p>
          <a:endParaRPr lang="en-US"/>
        </a:p>
      </dgm:t>
    </dgm:pt>
    <dgm:pt modelId="{CAD6F472-A148-46EF-97D2-08CB676A1BCB}" type="sibTrans" cxnId="{FDABB649-7ED3-425B-AC66-6072E714EE3A}">
      <dgm:prSet/>
      <dgm:spPr/>
      <dgm:t>
        <a:bodyPr/>
        <a:lstStyle/>
        <a:p>
          <a:endParaRPr lang="en-US"/>
        </a:p>
      </dgm:t>
    </dgm:pt>
    <dgm:pt modelId="{35146C74-DA57-49FC-9182-97EB5BA3E4A0}">
      <dgm:prSet phldrT="[Text]"/>
      <dgm:spPr/>
      <dgm:t>
        <a:bodyPr/>
        <a:lstStyle/>
        <a:p>
          <a:r>
            <a:rPr lang="zh-CN" altLang="en-US" dirty="0">
              <a:solidFill>
                <a:srgbClr val="000000"/>
              </a:solidFill>
            </a:rPr>
            <a:t>排队时延</a:t>
          </a:r>
          <a:endParaRPr lang="en-US" dirty="0">
            <a:solidFill>
              <a:srgbClr val="000000"/>
            </a:solidFill>
          </a:endParaRPr>
        </a:p>
      </dgm:t>
    </dgm:pt>
    <dgm:pt modelId="{4E91DFEB-5C92-4ED8-940A-E95BBBA50EF0}" type="parTrans" cxnId="{CB43B795-8996-4022-AB46-9F78A703B0A7}">
      <dgm:prSet/>
      <dgm:spPr/>
      <dgm:t>
        <a:bodyPr/>
        <a:lstStyle/>
        <a:p>
          <a:endParaRPr lang="en-US"/>
        </a:p>
      </dgm:t>
    </dgm:pt>
    <dgm:pt modelId="{FAA98112-723B-4EF6-9306-FDCBB9CE9FA5}" type="sibTrans" cxnId="{CB43B795-8996-4022-AB46-9F78A703B0A7}">
      <dgm:prSet/>
      <dgm:spPr/>
      <dgm:t>
        <a:bodyPr/>
        <a:lstStyle/>
        <a:p>
          <a:endParaRPr lang="en-US"/>
        </a:p>
      </dgm:t>
    </dgm:pt>
    <dgm:pt modelId="{BBBAD7E8-32BD-4551-BF67-A169696FB868}" type="pres">
      <dgm:prSet presAssocID="{75A083A4-2D37-4B0B-9255-D685588C0943}" presName="hierChild1" presStyleCnt="0">
        <dgm:presLayoutVars>
          <dgm:orgChart val="1"/>
          <dgm:chPref val="1"/>
          <dgm:dir/>
          <dgm:animOne val="branch"/>
          <dgm:animLvl val="lvl"/>
          <dgm:resizeHandles/>
        </dgm:presLayoutVars>
      </dgm:prSet>
      <dgm:spPr/>
    </dgm:pt>
    <dgm:pt modelId="{B6089E60-EFE6-4FF0-ACBF-7C0DA216B0BC}" type="pres">
      <dgm:prSet presAssocID="{8C5A759D-8758-442E-AAA5-9D18181A1918}" presName="hierRoot1" presStyleCnt="0">
        <dgm:presLayoutVars>
          <dgm:hierBranch val="init"/>
        </dgm:presLayoutVars>
      </dgm:prSet>
      <dgm:spPr/>
    </dgm:pt>
    <dgm:pt modelId="{5F27B3C6-B363-40AB-A7AE-6928F261DB17}" type="pres">
      <dgm:prSet presAssocID="{8C5A759D-8758-442E-AAA5-9D18181A1918}" presName="rootComposite1" presStyleCnt="0"/>
      <dgm:spPr/>
    </dgm:pt>
    <dgm:pt modelId="{5577373F-6A35-4E99-800C-3E3838126B2F}" type="pres">
      <dgm:prSet presAssocID="{8C5A759D-8758-442E-AAA5-9D18181A1918}" presName="rootText1" presStyleLbl="node0" presStyleIdx="0" presStyleCnt="1" custScaleX="133979" custScaleY="120274">
        <dgm:presLayoutVars>
          <dgm:chPref val="3"/>
        </dgm:presLayoutVars>
      </dgm:prSet>
      <dgm:spPr>
        <a:prstGeom prst="ellipse">
          <a:avLst/>
        </a:prstGeom>
      </dgm:spPr>
    </dgm:pt>
    <dgm:pt modelId="{01D515FD-99E9-48F0-8366-6A803C5B7D7C}" type="pres">
      <dgm:prSet presAssocID="{8C5A759D-8758-442E-AAA5-9D18181A1918}" presName="rootConnector1" presStyleLbl="node1" presStyleIdx="0" presStyleCnt="0"/>
      <dgm:spPr/>
    </dgm:pt>
    <dgm:pt modelId="{A92175FF-4AF5-4328-9EAE-FBC7569A7F58}" type="pres">
      <dgm:prSet presAssocID="{8C5A759D-8758-442E-AAA5-9D18181A1918}" presName="hierChild2" presStyleCnt="0"/>
      <dgm:spPr/>
    </dgm:pt>
    <dgm:pt modelId="{A1760BB4-E99C-40B1-88FA-AF71DBC82B79}" type="pres">
      <dgm:prSet presAssocID="{46BCD4FB-C6E5-4C7B-967D-3107BCE2E057}" presName="Name37" presStyleLbl="parChTrans1D2" presStyleIdx="0" presStyleCnt="4"/>
      <dgm:spPr/>
    </dgm:pt>
    <dgm:pt modelId="{CB375C58-30E7-4F0E-96D2-B0B77BF09F73}" type="pres">
      <dgm:prSet presAssocID="{B07AA598-7EF9-4FD0-83F9-B2DFEE3EAF97}" presName="hierRoot2" presStyleCnt="0">
        <dgm:presLayoutVars>
          <dgm:hierBranch val="init"/>
        </dgm:presLayoutVars>
      </dgm:prSet>
      <dgm:spPr/>
    </dgm:pt>
    <dgm:pt modelId="{36477285-C406-4F5D-982F-BB24AB1C2BD6}" type="pres">
      <dgm:prSet presAssocID="{B07AA598-7EF9-4FD0-83F9-B2DFEE3EAF97}" presName="rootComposite" presStyleCnt="0"/>
      <dgm:spPr/>
    </dgm:pt>
    <dgm:pt modelId="{02D8927B-468C-48C7-B616-9BBFC1B59F11}" type="pres">
      <dgm:prSet presAssocID="{B07AA598-7EF9-4FD0-83F9-B2DFEE3EAF97}" presName="rootText" presStyleLbl="node2" presStyleIdx="0" presStyleCnt="4">
        <dgm:presLayoutVars>
          <dgm:chPref val="3"/>
        </dgm:presLayoutVars>
      </dgm:prSet>
      <dgm:spPr/>
    </dgm:pt>
    <dgm:pt modelId="{E0D0D56B-A6D1-4D0E-8753-C3CEED07E960}" type="pres">
      <dgm:prSet presAssocID="{B07AA598-7EF9-4FD0-83F9-B2DFEE3EAF97}" presName="rootConnector" presStyleLbl="node2" presStyleIdx="0" presStyleCnt="4"/>
      <dgm:spPr/>
    </dgm:pt>
    <dgm:pt modelId="{8DA98542-9807-426E-A71E-74413C3B77D8}" type="pres">
      <dgm:prSet presAssocID="{B07AA598-7EF9-4FD0-83F9-B2DFEE3EAF97}" presName="hierChild4" presStyleCnt="0"/>
      <dgm:spPr/>
    </dgm:pt>
    <dgm:pt modelId="{F1CEE673-4F48-4BAD-9CAB-353EB4DB15A2}" type="pres">
      <dgm:prSet presAssocID="{B07AA598-7EF9-4FD0-83F9-B2DFEE3EAF97}" presName="hierChild5" presStyleCnt="0"/>
      <dgm:spPr/>
    </dgm:pt>
    <dgm:pt modelId="{770D9E2B-EA18-4B36-A1BD-BD1665D2A336}" type="pres">
      <dgm:prSet presAssocID="{76EF6518-1EC8-4071-8359-D41F8325FEC0}" presName="Name37" presStyleLbl="parChTrans1D2" presStyleIdx="1" presStyleCnt="4"/>
      <dgm:spPr/>
    </dgm:pt>
    <dgm:pt modelId="{FA2125F8-3026-4680-9939-9D1B413A096A}" type="pres">
      <dgm:prSet presAssocID="{EDD5BF15-8EA9-4214-B250-B8301FB41681}" presName="hierRoot2" presStyleCnt="0">
        <dgm:presLayoutVars>
          <dgm:hierBranch val="init"/>
        </dgm:presLayoutVars>
      </dgm:prSet>
      <dgm:spPr/>
    </dgm:pt>
    <dgm:pt modelId="{EC63478E-E864-490D-B29D-5EB702E76047}" type="pres">
      <dgm:prSet presAssocID="{EDD5BF15-8EA9-4214-B250-B8301FB41681}" presName="rootComposite" presStyleCnt="0"/>
      <dgm:spPr/>
    </dgm:pt>
    <dgm:pt modelId="{BD95AFED-3005-4840-8619-7A92C665843C}" type="pres">
      <dgm:prSet presAssocID="{EDD5BF15-8EA9-4214-B250-B8301FB41681}" presName="rootText" presStyleLbl="node2" presStyleIdx="1" presStyleCnt="4">
        <dgm:presLayoutVars>
          <dgm:chPref val="3"/>
        </dgm:presLayoutVars>
      </dgm:prSet>
      <dgm:spPr/>
    </dgm:pt>
    <dgm:pt modelId="{4868349A-7D65-4F02-9EE7-23B255ABC1DA}" type="pres">
      <dgm:prSet presAssocID="{EDD5BF15-8EA9-4214-B250-B8301FB41681}" presName="rootConnector" presStyleLbl="node2" presStyleIdx="1" presStyleCnt="4"/>
      <dgm:spPr/>
    </dgm:pt>
    <dgm:pt modelId="{403BF939-B976-49E6-A350-067D9F1C45DE}" type="pres">
      <dgm:prSet presAssocID="{EDD5BF15-8EA9-4214-B250-B8301FB41681}" presName="hierChild4" presStyleCnt="0"/>
      <dgm:spPr/>
    </dgm:pt>
    <dgm:pt modelId="{C7477EAB-48AF-403C-B74D-7086971DBF7D}" type="pres">
      <dgm:prSet presAssocID="{EDD5BF15-8EA9-4214-B250-B8301FB41681}" presName="hierChild5" presStyleCnt="0"/>
      <dgm:spPr/>
    </dgm:pt>
    <dgm:pt modelId="{F34D7894-C98B-4D52-BBF2-D4954739F3C8}" type="pres">
      <dgm:prSet presAssocID="{0375B441-57BB-46E3-A499-37F7B3374879}" presName="Name37" presStyleLbl="parChTrans1D2" presStyleIdx="2" presStyleCnt="4"/>
      <dgm:spPr/>
    </dgm:pt>
    <dgm:pt modelId="{85A25F6D-4A97-4011-ADF5-4B778581140E}" type="pres">
      <dgm:prSet presAssocID="{C158E602-1FC6-4587-891A-F909CACCFD99}" presName="hierRoot2" presStyleCnt="0">
        <dgm:presLayoutVars>
          <dgm:hierBranch val="init"/>
        </dgm:presLayoutVars>
      </dgm:prSet>
      <dgm:spPr/>
    </dgm:pt>
    <dgm:pt modelId="{BDFE4A88-B3B4-4DCC-ABB4-B6F567BD3B68}" type="pres">
      <dgm:prSet presAssocID="{C158E602-1FC6-4587-891A-F909CACCFD99}" presName="rootComposite" presStyleCnt="0"/>
      <dgm:spPr/>
    </dgm:pt>
    <dgm:pt modelId="{854D2305-F4EE-4AD6-92DB-D95F41DA9781}" type="pres">
      <dgm:prSet presAssocID="{C158E602-1FC6-4587-891A-F909CACCFD99}" presName="rootText" presStyleLbl="node2" presStyleIdx="2" presStyleCnt="4">
        <dgm:presLayoutVars>
          <dgm:chPref val="3"/>
        </dgm:presLayoutVars>
      </dgm:prSet>
      <dgm:spPr/>
    </dgm:pt>
    <dgm:pt modelId="{5C04A865-1E06-411D-A557-2B6D89918437}" type="pres">
      <dgm:prSet presAssocID="{C158E602-1FC6-4587-891A-F909CACCFD99}" presName="rootConnector" presStyleLbl="node2" presStyleIdx="2" presStyleCnt="4"/>
      <dgm:spPr/>
    </dgm:pt>
    <dgm:pt modelId="{D6269778-EDAD-4413-96CC-1E49EB2E7A22}" type="pres">
      <dgm:prSet presAssocID="{C158E602-1FC6-4587-891A-F909CACCFD99}" presName="hierChild4" presStyleCnt="0"/>
      <dgm:spPr/>
    </dgm:pt>
    <dgm:pt modelId="{61BA350F-D02D-4812-8DC3-C2FAA9CAD329}" type="pres">
      <dgm:prSet presAssocID="{C158E602-1FC6-4587-891A-F909CACCFD99}" presName="hierChild5" presStyleCnt="0"/>
      <dgm:spPr/>
    </dgm:pt>
    <dgm:pt modelId="{13495EE3-26FA-4AD6-8572-6D18709F3237}" type="pres">
      <dgm:prSet presAssocID="{4E91DFEB-5C92-4ED8-940A-E95BBBA50EF0}" presName="Name37" presStyleLbl="parChTrans1D2" presStyleIdx="3" presStyleCnt="4"/>
      <dgm:spPr/>
    </dgm:pt>
    <dgm:pt modelId="{5615943B-F503-40B9-B871-861971EA9426}" type="pres">
      <dgm:prSet presAssocID="{35146C74-DA57-49FC-9182-97EB5BA3E4A0}" presName="hierRoot2" presStyleCnt="0">
        <dgm:presLayoutVars>
          <dgm:hierBranch val="init"/>
        </dgm:presLayoutVars>
      </dgm:prSet>
      <dgm:spPr/>
    </dgm:pt>
    <dgm:pt modelId="{103565DE-45D6-48DA-B9CE-7FD002FCAC7B}" type="pres">
      <dgm:prSet presAssocID="{35146C74-DA57-49FC-9182-97EB5BA3E4A0}" presName="rootComposite" presStyleCnt="0"/>
      <dgm:spPr/>
    </dgm:pt>
    <dgm:pt modelId="{A360E26B-3CC0-44BC-8E53-1904E2B78396}" type="pres">
      <dgm:prSet presAssocID="{35146C74-DA57-49FC-9182-97EB5BA3E4A0}" presName="rootText" presStyleLbl="node2" presStyleIdx="3" presStyleCnt="4">
        <dgm:presLayoutVars>
          <dgm:chPref val="3"/>
        </dgm:presLayoutVars>
      </dgm:prSet>
      <dgm:spPr/>
    </dgm:pt>
    <dgm:pt modelId="{BE76C1B3-8CD5-47B0-82D0-126FB2B80EE4}" type="pres">
      <dgm:prSet presAssocID="{35146C74-DA57-49FC-9182-97EB5BA3E4A0}" presName="rootConnector" presStyleLbl="node2" presStyleIdx="3" presStyleCnt="4"/>
      <dgm:spPr/>
    </dgm:pt>
    <dgm:pt modelId="{E0FC616F-3902-49C3-BD11-77FEC347FB36}" type="pres">
      <dgm:prSet presAssocID="{35146C74-DA57-49FC-9182-97EB5BA3E4A0}" presName="hierChild4" presStyleCnt="0"/>
      <dgm:spPr/>
    </dgm:pt>
    <dgm:pt modelId="{72B2F569-AEF6-4A2B-818D-9EE2FC74C6CC}" type="pres">
      <dgm:prSet presAssocID="{35146C74-DA57-49FC-9182-97EB5BA3E4A0}" presName="hierChild5" presStyleCnt="0"/>
      <dgm:spPr/>
    </dgm:pt>
    <dgm:pt modelId="{FAA2FA0E-2CE1-4D48-9424-56A03A017D0B}" type="pres">
      <dgm:prSet presAssocID="{8C5A759D-8758-442E-AAA5-9D18181A1918}" presName="hierChild3" presStyleCnt="0"/>
      <dgm:spPr/>
    </dgm:pt>
  </dgm:ptLst>
  <dgm:cxnLst>
    <dgm:cxn modelId="{325EF70F-F8D2-4679-B47E-C762C5C5362C}" type="presOf" srcId="{35146C74-DA57-49FC-9182-97EB5BA3E4A0}" destId="{BE76C1B3-8CD5-47B0-82D0-126FB2B80EE4}" srcOrd="1" destOrd="0" presId="urn:microsoft.com/office/officeart/2005/8/layout/orgChart1"/>
    <dgm:cxn modelId="{A6EB5B18-9AA5-41AD-BF39-9B1AA6D4AFE2}" type="presOf" srcId="{46BCD4FB-C6E5-4C7B-967D-3107BCE2E057}" destId="{A1760BB4-E99C-40B1-88FA-AF71DBC82B79}" srcOrd="0" destOrd="0" presId="urn:microsoft.com/office/officeart/2005/8/layout/orgChart1"/>
    <dgm:cxn modelId="{E669A823-B0D6-450B-AA70-34617715EE84}" srcId="{8C5A759D-8758-442E-AAA5-9D18181A1918}" destId="{B07AA598-7EF9-4FD0-83F9-B2DFEE3EAF97}" srcOrd="0" destOrd="0" parTransId="{46BCD4FB-C6E5-4C7B-967D-3107BCE2E057}" sibTransId="{21079A83-9308-4A56-8929-0CDCF7F6F500}"/>
    <dgm:cxn modelId="{7CB13E49-25D2-4B4D-8B09-CA90140D6B6F}" type="presOf" srcId="{EDD5BF15-8EA9-4214-B250-B8301FB41681}" destId="{4868349A-7D65-4F02-9EE7-23B255ABC1DA}" srcOrd="1" destOrd="0" presId="urn:microsoft.com/office/officeart/2005/8/layout/orgChart1"/>
    <dgm:cxn modelId="{FDABB649-7ED3-425B-AC66-6072E714EE3A}" srcId="{8C5A759D-8758-442E-AAA5-9D18181A1918}" destId="{C158E602-1FC6-4587-891A-F909CACCFD99}" srcOrd="2" destOrd="0" parTransId="{0375B441-57BB-46E3-A499-37F7B3374879}" sibTransId="{CAD6F472-A148-46EF-97D2-08CB676A1BCB}"/>
    <dgm:cxn modelId="{457C966B-C437-483D-A42C-E364D49BD859}" type="presOf" srcId="{B07AA598-7EF9-4FD0-83F9-B2DFEE3EAF97}" destId="{02D8927B-468C-48C7-B616-9BBFC1B59F11}" srcOrd="0" destOrd="0" presId="urn:microsoft.com/office/officeart/2005/8/layout/orgChart1"/>
    <dgm:cxn modelId="{C382C06C-5B10-4510-AB5E-BBE77E1C10E1}" type="presOf" srcId="{B07AA598-7EF9-4FD0-83F9-B2DFEE3EAF97}" destId="{E0D0D56B-A6D1-4D0E-8753-C3CEED07E960}" srcOrd="1" destOrd="0" presId="urn:microsoft.com/office/officeart/2005/8/layout/orgChart1"/>
    <dgm:cxn modelId="{3C554952-58C5-432E-B5BE-CB2395CACA2C}" type="presOf" srcId="{0375B441-57BB-46E3-A499-37F7B3374879}" destId="{F34D7894-C98B-4D52-BBF2-D4954739F3C8}" srcOrd="0" destOrd="0" presId="urn:microsoft.com/office/officeart/2005/8/layout/orgChart1"/>
    <dgm:cxn modelId="{3F3E3B74-BF92-4DA1-A077-FD0D1B8468AB}" type="presOf" srcId="{35146C74-DA57-49FC-9182-97EB5BA3E4A0}" destId="{A360E26B-3CC0-44BC-8E53-1904E2B78396}" srcOrd="0" destOrd="0" presId="urn:microsoft.com/office/officeart/2005/8/layout/orgChart1"/>
    <dgm:cxn modelId="{2E5E0876-F823-444F-A50D-139789B15438}" type="presOf" srcId="{C158E602-1FC6-4587-891A-F909CACCFD99}" destId="{5C04A865-1E06-411D-A557-2B6D89918437}" srcOrd="1" destOrd="0" presId="urn:microsoft.com/office/officeart/2005/8/layout/orgChart1"/>
    <dgm:cxn modelId="{1BD61976-4BBF-48B1-BF48-31182AEF5AED}" type="presOf" srcId="{4E91DFEB-5C92-4ED8-940A-E95BBBA50EF0}" destId="{13495EE3-26FA-4AD6-8572-6D18709F3237}" srcOrd="0" destOrd="0" presId="urn:microsoft.com/office/officeart/2005/8/layout/orgChart1"/>
    <dgm:cxn modelId="{8C071A91-9AD0-4D36-A4DB-26094AF27747}" type="presOf" srcId="{76EF6518-1EC8-4071-8359-D41F8325FEC0}" destId="{770D9E2B-EA18-4B36-A1BD-BD1665D2A336}" srcOrd="0" destOrd="0" presId="urn:microsoft.com/office/officeart/2005/8/layout/orgChart1"/>
    <dgm:cxn modelId="{CB43B795-8996-4022-AB46-9F78A703B0A7}" srcId="{8C5A759D-8758-442E-AAA5-9D18181A1918}" destId="{35146C74-DA57-49FC-9182-97EB5BA3E4A0}" srcOrd="3" destOrd="0" parTransId="{4E91DFEB-5C92-4ED8-940A-E95BBBA50EF0}" sibTransId="{FAA98112-723B-4EF6-9306-FDCBB9CE9FA5}"/>
    <dgm:cxn modelId="{3EB472AA-82EC-4268-A5D8-7ADB9AC67772}" type="presOf" srcId="{C158E602-1FC6-4587-891A-F909CACCFD99}" destId="{854D2305-F4EE-4AD6-92DB-D95F41DA9781}" srcOrd="0" destOrd="0" presId="urn:microsoft.com/office/officeart/2005/8/layout/orgChart1"/>
    <dgm:cxn modelId="{951709B5-FA41-4F73-8475-1DC29BB735C5}" srcId="{8C5A759D-8758-442E-AAA5-9D18181A1918}" destId="{EDD5BF15-8EA9-4214-B250-B8301FB41681}" srcOrd="1" destOrd="0" parTransId="{76EF6518-1EC8-4071-8359-D41F8325FEC0}" sibTransId="{5CDD0D1A-727C-48E7-83A9-60249713B981}"/>
    <dgm:cxn modelId="{57CE80B6-4BA0-4888-879D-7A207630E98B}" type="presOf" srcId="{8C5A759D-8758-442E-AAA5-9D18181A1918}" destId="{5577373F-6A35-4E99-800C-3E3838126B2F}" srcOrd="0" destOrd="0" presId="urn:microsoft.com/office/officeart/2005/8/layout/orgChart1"/>
    <dgm:cxn modelId="{6C9493E1-DE59-4129-A8DD-455AB358EAE7}" type="presOf" srcId="{8C5A759D-8758-442E-AAA5-9D18181A1918}" destId="{01D515FD-99E9-48F0-8366-6A803C5B7D7C}" srcOrd="1" destOrd="0" presId="urn:microsoft.com/office/officeart/2005/8/layout/orgChart1"/>
    <dgm:cxn modelId="{E25776E6-ED7D-43A2-B734-22B05E717FE9}" type="presOf" srcId="{75A083A4-2D37-4B0B-9255-D685588C0943}" destId="{BBBAD7E8-32BD-4551-BF67-A169696FB868}" srcOrd="0" destOrd="0" presId="urn:microsoft.com/office/officeart/2005/8/layout/orgChart1"/>
    <dgm:cxn modelId="{EAD252EB-94BB-47D7-BA40-21CD18F82EF4}" srcId="{75A083A4-2D37-4B0B-9255-D685588C0943}" destId="{8C5A759D-8758-442E-AAA5-9D18181A1918}" srcOrd="0" destOrd="0" parTransId="{155EFF51-8C79-4C7C-BFC6-A750768BAE70}" sibTransId="{4BA7D174-BBCC-4C7B-97BE-FC9DDF55AF0F}"/>
    <dgm:cxn modelId="{902866FE-66C0-4176-BC20-D474617B8E23}" type="presOf" srcId="{EDD5BF15-8EA9-4214-B250-B8301FB41681}" destId="{BD95AFED-3005-4840-8619-7A92C665843C}" srcOrd="0" destOrd="0" presId="urn:microsoft.com/office/officeart/2005/8/layout/orgChart1"/>
    <dgm:cxn modelId="{6691CAD1-5BA5-42AE-BCB5-88F91A6C7AFC}" type="presParOf" srcId="{BBBAD7E8-32BD-4551-BF67-A169696FB868}" destId="{B6089E60-EFE6-4FF0-ACBF-7C0DA216B0BC}" srcOrd="0" destOrd="0" presId="urn:microsoft.com/office/officeart/2005/8/layout/orgChart1"/>
    <dgm:cxn modelId="{435D3552-6739-4D2C-B941-AC55CBC3859C}" type="presParOf" srcId="{B6089E60-EFE6-4FF0-ACBF-7C0DA216B0BC}" destId="{5F27B3C6-B363-40AB-A7AE-6928F261DB17}" srcOrd="0" destOrd="0" presId="urn:microsoft.com/office/officeart/2005/8/layout/orgChart1"/>
    <dgm:cxn modelId="{28FA3567-6FB5-4E58-9CA7-27D5A9C4039F}" type="presParOf" srcId="{5F27B3C6-B363-40AB-A7AE-6928F261DB17}" destId="{5577373F-6A35-4E99-800C-3E3838126B2F}" srcOrd="0" destOrd="0" presId="urn:microsoft.com/office/officeart/2005/8/layout/orgChart1"/>
    <dgm:cxn modelId="{44C1FB0F-2490-4296-838C-1C2D06B75F2C}" type="presParOf" srcId="{5F27B3C6-B363-40AB-A7AE-6928F261DB17}" destId="{01D515FD-99E9-48F0-8366-6A803C5B7D7C}" srcOrd="1" destOrd="0" presId="urn:microsoft.com/office/officeart/2005/8/layout/orgChart1"/>
    <dgm:cxn modelId="{215CC187-0D15-4D77-A4C0-995DB595E256}" type="presParOf" srcId="{B6089E60-EFE6-4FF0-ACBF-7C0DA216B0BC}" destId="{A92175FF-4AF5-4328-9EAE-FBC7569A7F58}" srcOrd="1" destOrd="0" presId="urn:microsoft.com/office/officeart/2005/8/layout/orgChart1"/>
    <dgm:cxn modelId="{C6FE63AD-6C5E-40B6-A5B3-8F026295D954}" type="presParOf" srcId="{A92175FF-4AF5-4328-9EAE-FBC7569A7F58}" destId="{A1760BB4-E99C-40B1-88FA-AF71DBC82B79}" srcOrd="0" destOrd="0" presId="urn:microsoft.com/office/officeart/2005/8/layout/orgChart1"/>
    <dgm:cxn modelId="{A75B605D-8D4C-4FF0-8D7F-872ABF11A988}" type="presParOf" srcId="{A92175FF-4AF5-4328-9EAE-FBC7569A7F58}" destId="{CB375C58-30E7-4F0E-96D2-B0B77BF09F73}" srcOrd="1" destOrd="0" presId="urn:microsoft.com/office/officeart/2005/8/layout/orgChart1"/>
    <dgm:cxn modelId="{4C5804E5-865E-433B-AEB5-164D4EE0B875}" type="presParOf" srcId="{CB375C58-30E7-4F0E-96D2-B0B77BF09F73}" destId="{36477285-C406-4F5D-982F-BB24AB1C2BD6}" srcOrd="0" destOrd="0" presId="urn:microsoft.com/office/officeart/2005/8/layout/orgChart1"/>
    <dgm:cxn modelId="{72E366C0-F41E-4351-A042-542A13401825}" type="presParOf" srcId="{36477285-C406-4F5D-982F-BB24AB1C2BD6}" destId="{02D8927B-468C-48C7-B616-9BBFC1B59F11}" srcOrd="0" destOrd="0" presId="urn:microsoft.com/office/officeart/2005/8/layout/orgChart1"/>
    <dgm:cxn modelId="{CEC2788B-6ACF-48EA-98F2-BAD7185670F1}" type="presParOf" srcId="{36477285-C406-4F5D-982F-BB24AB1C2BD6}" destId="{E0D0D56B-A6D1-4D0E-8753-C3CEED07E960}" srcOrd="1" destOrd="0" presId="urn:microsoft.com/office/officeart/2005/8/layout/orgChart1"/>
    <dgm:cxn modelId="{10E01BF2-F814-44E9-870B-726458BCE8DC}" type="presParOf" srcId="{CB375C58-30E7-4F0E-96D2-B0B77BF09F73}" destId="{8DA98542-9807-426E-A71E-74413C3B77D8}" srcOrd="1" destOrd="0" presId="urn:microsoft.com/office/officeart/2005/8/layout/orgChart1"/>
    <dgm:cxn modelId="{D36C41F9-A45C-4E17-A00B-31392161A2C2}" type="presParOf" srcId="{CB375C58-30E7-4F0E-96D2-B0B77BF09F73}" destId="{F1CEE673-4F48-4BAD-9CAB-353EB4DB15A2}" srcOrd="2" destOrd="0" presId="urn:microsoft.com/office/officeart/2005/8/layout/orgChart1"/>
    <dgm:cxn modelId="{C3B87918-53DA-41ED-A564-2D2846260481}" type="presParOf" srcId="{A92175FF-4AF5-4328-9EAE-FBC7569A7F58}" destId="{770D9E2B-EA18-4B36-A1BD-BD1665D2A336}" srcOrd="2" destOrd="0" presId="urn:microsoft.com/office/officeart/2005/8/layout/orgChart1"/>
    <dgm:cxn modelId="{80BB6C3E-752B-4064-8161-404158004FBB}" type="presParOf" srcId="{A92175FF-4AF5-4328-9EAE-FBC7569A7F58}" destId="{FA2125F8-3026-4680-9939-9D1B413A096A}" srcOrd="3" destOrd="0" presId="urn:microsoft.com/office/officeart/2005/8/layout/orgChart1"/>
    <dgm:cxn modelId="{F7C71522-31B9-4B27-91B2-221F362D25AC}" type="presParOf" srcId="{FA2125F8-3026-4680-9939-9D1B413A096A}" destId="{EC63478E-E864-490D-B29D-5EB702E76047}" srcOrd="0" destOrd="0" presId="urn:microsoft.com/office/officeart/2005/8/layout/orgChart1"/>
    <dgm:cxn modelId="{FF52F78E-6749-42DF-BA00-82F8C8AAC34A}" type="presParOf" srcId="{EC63478E-E864-490D-B29D-5EB702E76047}" destId="{BD95AFED-3005-4840-8619-7A92C665843C}" srcOrd="0" destOrd="0" presId="urn:microsoft.com/office/officeart/2005/8/layout/orgChart1"/>
    <dgm:cxn modelId="{97D1B69F-136C-43C8-BDEF-AB0F13C4C1F8}" type="presParOf" srcId="{EC63478E-E864-490D-B29D-5EB702E76047}" destId="{4868349A-7D65-4F02-9EE7-23B255ABC1DA}" srcOrd="1" destOrd="0" presId="urn:microsoft.com/office/officeart/2005/8/layout/orgChart1"/>
    <dgm:cxn modelId="{5203CA71-C8F4-4663-8D12-CE245FD0685A}" type="presParOf" srcId="{FA2125F8-3026-4680-9939-9D1B413A096A}" destId="{403BF939-B976-49E6-A350-067D9F1C45DE}" srcOrd="1" destOrd="0" presId="urn:microsoft.com/office/officeart/2005/8/layout/orgChart1"/>
    <dgm:cxn modelId="{12E4FF2A-1508-4F96-B124-2DAFCD9E2778}" type="presParOf" srcId="{FA2125F8-3026-4680-9939-9D1B413A096A}" destId="{C7477EAB-48AF-403C-B74D-7086971DBF7D}" srcOrd="2" destOrd="0" presId="urn:microsoft.com/office/officeart/2005/8/layout/orgChart1"/>
    <dgm:cxn modelId="{A879C00B-ED26-4189-9C48-B12D2BD43099}" type="presParOf" srcId="{A92175FF-4AF5-4328-9EAE-FBC7569A7F58}" destId="{F34D7894-C98B-4D52-BBF2-D4954739F3C8}" srcOrd="4" destOrd="0" presId="urn:microsoft.com/office/officeart/2005/8/layout/orgChart1"/>
    <dgm:cxn modelId="{3C6CFAD4-6C56-48D1-8655-503AC1C0129C}" type="presParOf" srcId="{A92175FF-4AF5-4328-9EAE-FBC7569A7F58}" destId="{85A25F6D-4A97-4011-ADF5-4B778581140E}" srcOrd="5" destOrd="0" presId="urn:microsoft.com/office/officeart/2005/8/layout/orgChart1"/>
    <dgm:cxn modelId="{0A1A818C-EEB6-4181-8B3A-A1DBEBB38AC0}" type="presParOf" srcId="{85A25F6D-4A97-4011-ADF5-4B778581140E}" destId="{BDFE4A88-B3B4-4DCC-ABB4-B6F567BD3B68}" srcOrd="0" destOrd="0" presId="urn:microsoft.com/office/officeart/2005/8/layout/orgChart1"/>
    <dgm:cxn modelId="{08E2D3C2-8275-446D-96A1-BB9DF1BE2A3D}" type="presParOf" srcId="{BDFE4A88-B3B4-4DCC-ABB4-B6F567BD3B68}" destId="{854D2305-F4EE-4AD6-92DB-D95F41DA9781}" srcOrd="0" destOrd="0" presId="urn:microsoft.com/office/officeart/2005/8/layout/orgChart1"/>
    <dgm:cxn modelId="{F6F85B30-74F0-49C4-AD95-17EBB43EEE0F}" type="presParOf" srcId="{BDFE4A88-B3B4-4DCC-ABB4-B6F567BD3B68}" destId="{5C04A865-1E06-411D-A557-2B6D89918437}" srcOrd="1" destOrd="0" presId="urn:microsoft.com/office/officeart/2005/8/layout/orgChart1"/>
    <dgm:cxn modelId="{D22AAA79-6BF5-42DC-964C-9ABD8C49749B}" type="presParOf" srcId="{85A25F6D-4A97-4011-ADF5-4B778581140E}" destId="{D6269778-EDAD-4413-96CC-1E49EB2E7A22}" srcOrd="1" destOrd="0" presId="urn:microsoft.com/office/officeart/2005/8/layout/orgChart1"/>
    <dgm:cxn modelId="{B9180EE8-68F1-4939-BFAF-EDFBD991ADDC}" type="presParOf" srcId="{85A25F6D-4A97-4011-ADF5-4B778581140E}" destId="{61BA350F-D02D-4812-8DC3-C2FAA9CAD329}" srcOrd="2" destOrd="0" presId="urn:microsoft.com/office/officeart/2005/8/layout/orgChart1"/>
    <dgm:cxn modelId="{8CE23339-C7BC-456A-AD73-96E6B646023F}" type="presParOf" srcId="{A92175FF-4AF5-4328-9EAE-FBC7569A7F58}" destId="{13495EE3-26FA-4AD6-8572-6D18709F3237}" srcOrd="6" destOrd="0" presId="urn:microsoft.com/office/officeart/2005/8/layout/orgChart1"/>
    <dgm:cxn modelId="{D899B1DD-7A1E-4F7F-B2CB-E10E95A0CD67}" type="presParOf" srcId="{A92175FF-4AF5-4328-9EAE-FBC7569A7F58}" destId="{5615943B-F503-40B9-B871-861971EA9426}" srcOrd="7" destOrd="0" presId="urn:microsoft.com/office/officeart/2005/8/layout/orgChart1"/>
    <dgm:cxn modelId="{3C1108C4-61A5-47BE-9963-EDADF92410C5}" type="presParOf" srcId="{5615943B-F503-40B9-B871-861971EA9426}" destId="{103565DE-45D6-48DA-B9CE-7FD002FCAC7B}" srcOrd="0" destOrd="0" presId="urn:microsoft.com/office/officeart/2005/8/layout/orgChart1"/>
    <dgm:cxn modelId="{819AE224-9BA9-4829-933D-B1880951CCB6}" type="presParOf" srcId="{103565DE-45D6-48DA-B9CE-7FD002FCAC7B}" destId="{A360E26B-3CC0-44BC-8E53-1904E2B78396}" srcOrd="0" destOrd="0" presId="urn:microsoft.com/office/officeart/2005/8/layout/orgChart1"/>
    <dgm:cxn modelId="{65BB1B5C-2677-4BCF-8055-D054EF329EEA}" type="presParOf" srcId="{103565DE-45D6-48DA-B9CE-7FD002FCAC7B}" destId="{BE76C1B3-8CD5-47B0-82D0-126FB2B80EE4}" srcOrd="1" destOrd="0" presId="urn:microsoft.com/office/officeart/2005/8/layout/orgChart1"/>
    <dgm:cxn modelId="{B25255FB-1293-4A49-B9C7-4CD39096B079}" type="presParOf" srcId="{5615943B-F503-40B9-B871-861971EA9426}" destId="{E0FC616F-3902-49C3-BD11-77FEC347FB36}" srcOrd="1" destOrd="0" presId="urn:microsoft.com/office/officeart/2005/8/layout/orgChart1"/>
    <dgm:cxn modelId="{92F26A04-28EC-40D0-AD32-BA6E5D41925A}" type="presParOf" srcId="{5615943B-F503-40B9-B871-861971EA9426}" destId="{72B2F569-AEF6-4A2B-818D-9EE2FC74C6CC}" srcOrd="2" destOrd="0" presId="urn:microsoft.com/office/officeart/2005/8/layout/orgChart1"/>
    <dgm:cxn modelId="{98A3B375-43ED-4712-850C-D7A51C00F9EE}" type="presParOf" srcId="{B6089E60-EFE6-4FF0-ACBF-7C0DA216B0BC}" destId="{FAA2FA0E-2CE1-4D48-9424-56A03A017D0B}"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32F684-F8C8-437E-B0A8-BE8DC3576303}">
      <dsp:nvSpPr>
        <dsp:cNvPr id="0" name=""/>
        <dsp:cNvSpPr/>
      </dsp:nvSpPr>
      <dsp:spPr>
        <a:xfrm>
          <a:off x="3" y="0"/>
          <a:ext cx="9649064" cy="5157192"/>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C84F37-7DF4-4BB5-A99D-C96FCB6335DE}">
      <dsp:nvSpPr>
        <dsp:cNvPr id="0" name=""/>
        <dsp:cNvSpPr/>
      </dsp:nvSpPr>
      <dsp:spPr>
        <a:xfrm>
          <a:off x="1509040" y="3428030"/>
          <a:ext cx="214539" cy="21453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BB0A62-FCDA-47AA-A90A-D0690FF0DF0D}">
      <dsp:nvSpPr>
        <dsp:cNvPr id="0" name=""/>
        <dsp:cNvSpPr/>
      </dsp:nvSpPr>
      <dsp:spPr>
        <a:xfrm>
          <a:off x="1676441" y="3292099"/>
          <a:ext cx="2447125" cy="688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80"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rgbClr val="1C1C1C"/>
              </a:solidFill>
              <a:latin typeface="微软雅黑" pitchFamily="34" charset="-122"/>
              <a:ea typeface="微软雅黑" pitchFamily="34" charset="-122"/>
            </a:rPr>
            <a:t>1</a:t>
          </a:r>
          <a:r>
            <a:rPr lang="en-US" sz="2400" b="1" kern="1200" baseline="30000" dirty="0">
              <a:solidFill>
                <a:srgbClr val="1C1C1C"/>
              </a:solidFill>
              <a:latin typeface="微软雅黑" pitchFamily="34" charset="-122"/>
              <a:ea typeface="微软雅黑" pitchFamily="34" charset="-122"/>
            </a:rPr>
            <a:t>st</a:t>
          </a:r>
          <a:r>
            <a:rPr lang="en-US" sz="2400" b="1" kern="1200" dirty="0">
              <a:solidFill>
                <a:srgbClr val="1C1C1C"/>
              </a:solidFill>
              <a:latin typeface="微软雅黑" pitchFamily="34" charset="-122"/>
              <a:ea typeface="微软雅黑" pitchFamily="34" charset="-122"/>
            </a:rPr>
            <a:t>:1969 </a:t>
          </a:r>
          <a:r>
            <a:rPr lang="en-US" altLang="zh-CN" sz="2400" b="1" kern="1200" dirty="0">
              <a:solidFill>
                <a:srgbClr val="1C1C1C"/>
              </a:solidFill>
              <a:latin typeface="微软雅黑" pitchFamily="34" charset="-122"/>
              <a:ea typeface="微软雅黑" pitchFamily="34" charset="-122"/>
            </a:rPr>
            <a:t>- 1990</a:t>
          </a:r>
        </a:p>
        <a:p>
          <a:pPr marL="0" lvl="0" indent="0" algn="l" defTabSz="1066800">
            <a:lnSpc>
              <a:spcPct val="90000"/>
            </a:lnSpc>
            <a:spcBef>
              <a:spcPct val="0"/>
            </a:spcBef>
            <a:spcAft>
              <a:spcPct val="35000"/>
            </a:spcAft>
            <a:buNone/>
          </a:pPr>
          <a:r>
            <a:rPr lang="zh-CN" altLang="en-US" sz="2400" b="1" kern="1200" dirty="0">
              <a:solidFill>
                <a:srgbClr val="1C1C1C"/>
              </a:solidFill>
              <a:latin typeface="微软雅黑" pitchFamily="34" charset="-122"/>
              <a:ea typeface="微软雅黑" pitchFamily="34" charset="-122"/>
              <a:cs typeface="Times New Roman" pitchFamily="18" charset="0"/>
            </a:rPr>
            <a:t>从单个网络</a:t>
          </a:r>
          <a:r>
            <a:rPr lang="en-US" sz="2400" b="1" kern="1200" dirty="0">
              <a:solidFill>
                <a:srgbClr val="1C1C1C"/>
              </a:solidFill>
              <a:latin typeface="微软雅黑" pitchFamily="34" charset="-122"/>
              <a:ea typeface="微软雅黑" pitchFamily="34" charset="-122"/>
              <a:cs typeface="Times New Roman" pitchFamily="18" charset="0"/>
            </a:rPr>
            <a:t>ARPANET </a:t>
          </a:r>
          <a:r>
            <a:rPr lang="zh-CN" altLang="en-US" sz="2400" b="1" kern="1200" dirty="0">
              <a:solidFill>
                <a:srgbClr val="1C1C1C"/>
              </a:solidFill>
              <a:latin typeface="微软雅黑" pitchFamily="34" charset="-122"/>
              <a:ea typeface="微软雅黑" pitchFamily="34" charset="-122"/>
            </a:rPr>
            <a:t>向互连网发展</a:t>
          </a:r>
          <a:endParaRPr lang="en-US" sz="2400" b="1" kern="1200" dirty="0">
            <a:solidFill>
              <a:srgbClr val="1C1C1C"/>
            </a:solidFill>
            <a:latin typeface="微软雅黑" pitchFamily="34" charset="-122"/>
            <a:ea typeface="微软雅黑" pitchFamily="34" charset="-122"/>
          </a:endParaRPr>
        </a:p>
      </dsp:txBody>
      <dsp:txXfrm>
        <a:off x="1676441" y="3292099"/>
        <a:ext cx="2447125" cy="688220"/>
      </dsp:txXfrm>
    </dsp:sp>
    <dsp:sp modelId="{1CF21B6C-97F9-43F8-AF65-9C520DFFC656}">
      <dsp:nvSpPr>
        <dsp:cNvPr id="0" name=""/>
        <dsp:cNvSpPr/>
      </dsp:nvSpPr>
      <dsp:spPr>
        <a:xfrm>
          <a:off x="3612370" y="2122465"/>
          <a:ext cx="387820" cy="38782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CAA33D-16C2-4AAF-B3C1-A309ADACA524}">
      <dsp:nvSpPr>
        <dsp:cNvPr id="0" name=""/>
        <dsp:cNvSpPr/>
      </dsp:nvSpPr>
      <dsp:spPr>
        <a:xfrm>
          <a:off x="3934769" y="2091019"/>
          <a:ext cx="2961254" cy="2805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498"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rgbClr val="1C1C1C"/>
              </a:solidFill>
              <a:latin typeface="微软雅黑" pitchFamily="34" charset="-122"/>
              <a:ea typeface="微软雅黑" pitchFamily="34" charset="-122"/>
            </a:rPr>
            <a:t>2</a:t>
          </a:r>
          <a:r>
            <a:rPr lang="en-US" sz="2400" b="1" kern="1200" baseline="30000" dirty="0">
              <a:solidFill>
                <a:srgbClr val="1C1C1C"/>
              </a:solidFill>
              <a:latin typeface="微软雅黑" pitchFamily="34" charset="-122"/>
              <a:ea typeface="微软雅黑" pitchFamily="34" charset="-122"/>
            </a:rPr>
            <a:t>nd</a:t>
          </a:r>
          <a:r>
            <a:rPr lang="en-US" sz="2400" b="1" kern="1200" dirty="0">
              <a:solidFill>
                <a:srgbClr val="1C1C1C"/>
              </a:solidFill>
              <a:latin typeface="微软雅黑" pitchFamily="34" charset="-122"/>
              <a:ea typeface="微软雅黑" pitchFamily="34" charset="-122"/>
            </a:rPr>
            <a:t>:1985 </a:t>
          </a:r>
          <a:r>
            <a:rPr lang="en-US" altLang="zh-CN" sz="2400" b="1" kern="1200" dirty="0">
              <a:solidFill>
                <a:srgbClr val="1C1C1C"/>
              </a:solidFill>
              <a:latin typeface="微软雅黑" pitchFamily="34" charset="-122"/>
              <a:ea typeface="微软雅黑" pitchFamily="34" charset="-122"/>
            </a:rPr>
            <a:t>- 1993</a:t>
          </a:r>
          <a:r>
            <a:rPr lang="en-US" sz="2400" b="1" kern="1200" dirty="0">
              <a:solidFill>
                <a:srgbClr val="1C1C1C"/>
              </a:solidFill>
              <a:latin typeface="微软雅黑" pitchFamily="34" charset="-122"/>
              <a:ea typeface="微软雅黑" pitchFamily="34" charset="-122"/>
            </a:rPr>
            <a:t> </a:t>
          </a:r>
        </a:p>
        <a:p>
          <a:pPr marL="0" lvl="0" indent="0" algn="l" defTabSz="1066800">
            <a:lnSpc>
              <a:spcPct val="90000"/>
            </a:lnSpc>
            <a:spcBef>
              <a:spcPct val="0"/>
            </a:spcBef>
            <a:spcAft>
              <a:spcPct val="35000"/>
            </a:spcAft>
            <a:buNone/>
          </a:pPr>
          <a:r>
            <a:rPr lang="zh-CN" altLang="en-US" sz="2400" b="1" kern="1200" dirty="0">
              <a:solidFill>
                <a:srgbClr val="1C1C1C"/>
              </a:solidFill>
              <a:latin typeface="微软雅黑" pitchFamily="34" charset="-122"/>
              <a:ea typeface="微软雅黑" pitchFamily="34" charset="-122"/>
            </a:rPr>
            <a:t>建成了三级结构的互联网</a:t>
          </a:r>
          <a:endParaRPr lang="en-US" sz="2400" b="1" u="sng" kern="1200" dirty="0">
            <a:solidFill>
              <a:srgbClr val="1C1C1C"/>
            </a:solidFill>
            <a:latin typeface="微软雅黑" pitchFamily="34" charset="-122"/>
            <a:ea typeface="微软雅黑" pitchFamily="34" charset="-122"/>
          </a:endParaRPr>
        </a:p>
      </dsp:txBody>
      <dsp:txXfrm>
        <a:off x="3934769" y="2091019"/>
        <a:ext cx="2961254" cy="2805512"/>
      </dsp:txXfrm>
    </dsp:sp>
    <dsp:sp modelId="{11F228A5-A788-47F2-BA24-4F904CDD1994}">
      <dsp:nvSpPr>
        <dsp:cNvPr id="0" name=""/>
        <dsp:cNvSpPr/>
      </dsp:nvSpPr>
      <dsp:spPr>
        <a:xfrm>
          <a:off x="6532258" y="1338264"/>
          <a:ext cx="536347" cy="53634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4C2FCC-0679-45B3-AB7E-3DF331706005}">
      <dsp:nvSpPr>
        <dsp:cNvPr id="0" name=""/>
        <dsp:cNvSpPr/>
      </dsp:nvSpPr>
      <dsp:spPr>
        <a:xfrm>
          <a:off x="6850307" y="1384304"/>
          <a:ext cx="2510742" cy="3584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200"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rgbClr val="1C1C1C"/>
              </a:solidFill>
              <a:latin typeface="微软雅黑" pitchFamily="34" charset="-122"/>
              <a:ea typeface="微软雅黑" pitchFamily="34" charset="-122"/>
            </a:rPr>
            <a:t>3</a:t>
          </a:r>
          <a:r>
            <a:rPr lang="en-US" sz="2400" b="1" kern="1200" baseline="30000" dirty="0">
              <a:solidFill>
                <a:srgbClr val="1C1C1C"/>
              </a:solidFill>
              <a:latin typeface="微软雅黑" pitchFamily="34" charset="-122"/>
              <a:ea typeface="微软雅黑" pitchFamily="34" charset="-122"/>
            </a:rPr>
            <a:t>rd</a:t>
          </a:r>
          <a:r>
            <a:rPr lang="en-US" sz="2400" b="1" kern="1200" dirty="0">
              <a:solidFill>
                <a:srgbClr val="1C1C1C"/>
              </a:solidFill>
              <a:latin typeface="微软雅黑" pitchFamily="34" charset="-122"/>
              <a:ea typeface="微软雅黑" pitchFamily="34" charset="-122"/>
            </a:rPr>
            <a:t>:1993 </a:t>
          </a:r>
          <a:r>
            <a:rPr lang="en-US" altLang="zh-CN" sz="2400" b="1" kern="1200" dirty="0">
              <a:solidFill>
                <a:srgbClr val="1C1C1C"/>
              </a:solidFill>
              <a:latin typeface="微软雅黑" pitchFamily="34" charset="-122"/>
              <a:ea typeface="微软雅黑" pitchFamily="34" charset="-122"/>
            </a:rPr>
            <a:t>- </a:t>
          </a:r>
          <a:r>
            <a:rPr lang="zh-CN" altLang="en-US" sz="2400" b="1" kern="1200" dirty="0">
              <a:solidFill>
                <a:srgbClr val="1C1C1C"/>
              </a:solidFill>
              <a:latin typeface="微软雅黑" pitchFamily="34" charset="-122"/>
              <a:ea typeface="微软雅黑" pitchFamily="34" charset="-122"/>
            </a:rPr>
            <a:t>现在</a:t>
          </a:r>
          <a:r>
            <a:rPr lang="en-US" sz="2400" b="1" kern="1200" dirty="0">
              <a:solidFill>
                <a:srgbClr val="1C1C1C"/>
              </a:solidFill>
              <a:latin typeface="微软雅黑" pitchFamily="34" charset="-122"/>
              <a:ea typeface="微软雅黑" pitchFamily="34" charset="-122"/>
            </a:rPr>
            <a:t> </a:t>
          </a:r>
        </a:p>
        <a:p>
          <a:pPr marL="0" lvl="0" indent="0" algn="l" defTabSz="1066800">
            <a:lnSpc>
              <a:spcPct val="90000"/>
            </a:lnSpc>
            <a:spcBef>
              <a:spcPct val="0"/>
            </a:spcBef>
            <a:spcAft>
              <a:spcPct val="35000"/>
            </a:spcAft>
            <a:buNone/>
          </a:pPr>
          <a:r>
            <a:rPr lang="zh-CN" altLang="en-US" sz="2400" b="1" kern="1200" dirty="0">
              <a:solidFill>
                <a:srgbClr val="1C1C1C"/>
              </a:solidFill>
              <a:latin typeface="微软雅黑" pitchFamily="34" charset="-122"/>
              <a:ea typeface="微软雅黑" pitchFamily="34" charset="-122"/>
            </a:rPr>
            <a:t>多层次 </a:t>
          </a:r>
          <a:r>
            <a:rPr lang="en-US" altLang="zh-CN" sz="2400" b="1" kern="1200" dirty="0">
              <a:solidFill>
                <a:srgbClr val="1C1C1C"/>
              </a:solidFill>
              <a:latin typeface="微软雅黑" pitchFamily="34" charset="-122"/>
              <a:ea typeface="微软雅黑" pitchFamily="34" charset="-122"/>
            </a:rPr>
            <a:t>ISP </a:t>
          </a:r>
          <a:r>
            <a:rPr lang="zh-CN" altLang="en-US" sz="2400" b="1" kern="1200" dirty="0">
              <a:solidFill>
                <a:srgbClr val="1C1C1C"/>
              </a:solidFill>
              <a:latin typeface="微软雅黑" pitchFamily="34" charset="-122"/>
              <a:ea typeface="微软雅黑" pitchFamily="34" charset="-122"/>
            </a:rPr>
            <a:t>结构的互联网</a:t>
          </a:r>
          <a:endParaRPr lang="en-US" sz="2400" b="1" kern="1200" dirty="0">
            <a:solidFill>
              <a:srgbClr val="1C1C1C"/>
            </a:solidFill>
            <a:latin typeface="微软雅黑" pitchFamily="34" charset="-122"/>
            <a:ea typeface="微软雅黑" pitchFamily="34" charset="-122"/>
          </a:endParaRPr>
        </a:p>
      </dsp:txBody>
      <dsp:txXfrm>
        <a:off x="6850307" y="1384304"/>
        <a:ext cx="2510742" cy="358424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98D618-F8FC-4C90-851C-0B5A61F1FAD0}">
      <dsp:nvSpPr>
        <dsp:cNvPr id="0" name=""/>
        <dsp:cNvSpPr/>
      </dsp:nvSpPr>
      <dsp:spPr>
        <a:xfrm>
          <a:off x="2241" y="0"/>
          <a:ext cx="3453942" cy="1373224"/>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latin typeface="微软雅黑" panose="020B0503020204020204" pitchFamily="34" charset="-122"/>
              <a:ea typeface="微软雅黑" panose="020B0503020204020204" pitchFamily="34" charset="-122"/>
            </a:rPr>
            <a:t>信道利用率</a:t>
          </a:r>
        </a:p>
      </dsp:txBody>
      <dsp:txXfrm>
        <a:off x="2241" y="0"/>
        <a:ext cx="3453942" cy="1373224"/>
      </dsp:txXfrm>
    </dsp:sp>
    <dsp:sp modelId="{DD1A8C17-AB8B-4CDA-9C06-E3F6B80DFAB1}">
      <dsp:nvSpPr>
        <dsp:cNvPr id="0" name=""/>
        <dsp:cNvSpPr/>
      </dsp:nvSpPr>
      <dsp:spPr>
        <a:xfrm>
          <a:off x="3898" y="1566681"/>
          <a:ext cx="3450629" cy="2854800"/>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CN" altLang="en-US" sz="2400" b="1" kern="1200" dirty="0">
              <a:solidFill>
                <a:srgbClr val="1C1C1C"/>
              </a:solidFill>
              <a:latin typeface="微软雅黑" panose="020B0503020204020204" pitchFamily="34" charset="-122"/>
              <a:ea typeface="微软雅黑" panose="020B0503020204020204" pitchFamily="34" charset="-122"/>
            </a:rPr>
            <a:t>某信道有百分之几的时间是被利用的（即有数据通过）。</a:t>
          </a:r>
        </a:p>
        <a:p>
          <a:pPr marL="228600" lvl="1" indent="-228600" algn="l" defTabSz="1066800">
            <a:lnSpc>
              <a:spcPct val="90000"/>
            </a:lnSpc>
            <a:spcBef>
              <a:spcPct val="0"/>
            </a:spcBef>
            <a:spcAft>
              <a:spcPct val="15000"/>
            </a:spcAft>
            <a:buChar char="•"/>
          </a:pPr>
          <a:r>
            <a:rPr lang="zh-CN" altLang="en-US" sz="2400" b="1" kern="1200" dirty="0">
              <a:solidFill>
                <a:srgbClr val="1C1C1C"/>
              </a:solidFill>
              <a:latin typeface="微软雅黑" panose="020B0503020204020204" pitchFamily="34" charset="-122"/>
              <a:ea typeface="微软雅黑" panose="020B0503020204020204" pitchFamily="34" charset="-122"/>
            </a:rPr>
            <a:t>完全空闲的信道的利用率是零。</a:t>
          </a:r>
        </a:p>
      </dsp:txBody>
      <dsp:txXfrm>
        <a:off x="3898" y="1566681"/>
        <a:ext cx="3450629" cy="2854800"/>
      </dsp:txXfrm>
    </dsp:sp>
    <dsp:sp modelId="{95E674E6-30C0-4846-A33C-8435093FF952}">
      <dsp:nvSpPr>
        <dsp:cNvPr id="0" name=""/>
        <dsp:cNvSpPr/>
      </dsp:nvSpPr>
      <dsp:spPr>
        <a:xfrm>
          <a:off x="3939272" y="0"/>
          <a:ext cx="3450629" cy="1380251"/>
        </a:xfrm>
        <a:prstGeom prst="rect">
          <a:avLst/>
        </a:prstGeom>
        <a:solidFill>
          <a:srgbClr val="91B042"/>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latin typeface="微软雅黑" panose="020B0503020204020204" pitchFamily="34" charset="-122"/>
              <a:ea typeface="微软雅黑" panose="020B0503020204020204" pitchFamily="34" charset="-122"/>
            </a:rPr>
            <a:t>网络利用率</a:t>
          </a:r>
        </a:p>
      </dsp:txBody>
      <dsp:txXfrm>
        <a:off x="3939272" y="0"/>
        <a:ext cx="3450629" cy="1380251"/>
      </dsp:txXfrm>
    </dsp:sp>
    <dsp:sp modelId="{D5B1C811-7FFB-4E90-B609-AF3320FECF06}">
      <dsp:nvSpPr>
        <dsp:cNvPr id="0" name=""/>
        <dsp:cNvSpPr/>
      </dsp:nvSpPr>
      <dsp:spPr>
        <a:xfrm>
          <a:off x="3939272" y="1566681"/>
          <a:ext cx="3450629" cy="2854800"/>
        </a:xfrm>
        <a:prstGeom prst="rect">
          <a:avLst/>
        </a:prstGeom>
        <a:solidFill>
          <a:srgbClr val="D6E5BD">
            <a:alpha val="90000"/>
          </a:srgb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CN" altLang="en-US" sz="2400" b="1" kern="1200" dirty="0">
              <a:solidFill>
                <a:srgbClr val="1C1C1C"/>
              </a:solidFill>
              <a:latin typeface="微软雅黑" panose="020B0503020204020204" pitchFamily="34" charset="-122"/>
              <a:ea typeface="微软雅黑" panose="020B0503020204020204" pitchFamily="34" charset="-122"/>
            </a:rPr>
            <a:t>全网络的信道利用率的加权平均值。</a:t>
          </a:r>
        </a:p>
      </dsp:txBody>
      <dsp:txXfrm>
        <a:off x="3939272" y="1566681"/>
        <a:ext cx="3450629" cy="28548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7BA1F3-0C00-4FF2-9653-EF94BAD62031}">
      <dsp:nvSpPr>
        <dsp:cNvPr id="0" name=""/>
        <dsp:cNvSpPr/>
      </dsp:nvSpPr>
      <dsp:spPr>
        <a:xfrm>
          <a:off x="2837453" y="1068059"/>
          <a:ext cx="2554693" cy="2554693"/>
        </a:xfrm>
        <a:prstGeom prst="ellipse">
          <a:avLst/>
        </a:prstGeom>
        <a:solidFill>
          <a:srgbClr val="00B050">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55880" tIns="55880" rIns="55880" bIns="55880" numCol="1" spcCol="1270" anchor="ctr" anchorCtr="0">
          <a:noAutofit/>
        </a:bodyPr>
        <a:lstStyle/>
        <a:p>
          <a:pPr marL="0" lvl="0" indent="0" algn="ctr" defTabSz="1955800">
            <a:lnSpc>
              <a:spcPct val="90000"/>
            </a:lnSpc>
            <a:spcBef>
              <a:spcPct val="0"/>
            </a:spcBef>
            <a:spcAft>
              <a:spcPct val="35000"/>
            </a:spcAft>
            <a:buNone/>
          </a:pPr>
          <a:r>
            <a:rPr lang="zh-CN" altLang="en-US" sz="4400" b="1" kern="1200" dirty="0">
              <a:solidFill>
                <a:srgbClr val="000000"/>
              </a:solidFill>
            </a:rPr>
            <a:t>非性能特征</a:t>
          </a:r>
          <a:endParaRPr lang="en-US" sz="4400" b="1" kern="1200" dirty="0">
            <a:solidFill>
              <a:srgbClr val="000000"/>
            </a:solidFill>
          </a:endParaRPr>
        </a:p>
      </dsp:txBody>
      <dsp:txXfrm>
        <a:off x="3211579" y="1442185"/>
        <a:ext cx="1806441" cy="1806441"/>
      </dsp:txXfrm>
    </dsp:sp>
    <dsp:sp modelId="{4D03A9D2-67CF-4808-96EF-9297EA14CE09}">
      <dsp:nvSpPr>
        <dsp:cNvPr id="0" name=""/>
        <dsp:cNvSpPr/>
      </dsp:nvSpPr>
      <dsp:spPr>
        <a:xfrm>
          <a:off x="3476126" y="42101"/>
          <a:ext cx="1277346" cy="1277346"/>
        </a:xfrm>
        <a:prstGeom prst="ellipse">
          <a:avLst/>
        </a:prstGeom>
        <a:solidFill>
          <a:srgbClr val="00B050">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altLang="zh-CN" sz="2200" b="1" kern="1200" dirty="0">
              <a:solidFill>
                <a:srgbClr val="000000"/>
              </a:solidFill>
            </a:rPr>
            <a:t>1.</a:t>
          </a:r>
          <a:r>
            <a:rPr lang="zh-CN" altLang="en-US" sz="2200" b="1" kern="1200" dirty="0">
              <a:solidFill>
                <a:srgbClr val="000000"/>
              </a:solidFill>
            </a:rPr>
            <a:t>费用</a:t>
          </a:r>
          <a:endParaRPr lang="en-US" sz="2200" b="1" kern="1200" dirty="0">
            <a:solidFill>
              <a:srgbClr val="000000"/>
            </a:solidFill>
          </a:endParaRPr>
        </a:p>
      </dsp:txBody>
      <dsp:txXfrm>
        <a:off x="3663189" y="229164"/>
        <a:ext cx="903220" cy="903220"/>
      </dsp:txXfrm>
    </dsp:sp>
    <dsp:sp modelId="{BA6FE0CA-EB44-4F00-B718-59FB70CF0E2F}">
      <dsp:nvSpPr>
        <dsp:cNvPr id="0" name=""/>
        <dsp:cNvSpPr/>
      </dsp:nvSpPr>
      <dsp:spPr>
        <a:xfrm>
          <a:off x="4777588" y="668851"/>
          <a:ext cx="1277346" cy="1277346"/>
        </a:xfrm>
        <a:prstGeom prst="ellipse">
          <a:avLst/>
        </a:prstGeom>
        <a:solidFill>
          <a:srgbClr val="00B050">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altLang="zh-CN" sz="2200" b="1" kern="1200" dirty="0">
              <a:solidFill>
                <a:srgbClr val="000000"/>
              </a:solidFill>
            </a:rPr>
            <a:t>2.</a:t>
          </a:r>
          <a:r>
            <a:rPr lang="zh-CN" altLang="en-US" sz="2200" b="1" kern="1200" dirty="0">
              <a:solidFill>
                <a:srgbClr val="000000"/>
              </a:solidFill>
            </a:rPr>
            <a:t>质量</a:t>
          </a:r>
          <a:endParaRPr lang="en-US" sz="2200" b="1" kern="1200" dirty="0">
            <a:solidFill>
              <a:srgbClr val="000000"/>
            </a:solidFill>
          </a:endParaRPr>
        </a:p>
      </dsp:txBody>
      <dsp:txXfrm>
        <a:off x="4964651" y="855914"/>
        <a:ext cx="903220" cy="903220"/>
      </dsp:txXfrm>
    </dsp:sp>
    <dsp:sp modelId="{81032F12-6115-4CF6-BD28-A946DC8033FB}">
      <dsp:nvSpPr>
        <dsp:cNvPr id="0" name=""/>
        <dsp:cNvSpPr/>
      </dsp:nvSpPr>
      <dsp:spPr>
        <a:xfrm>
          <a:off x="5099022" y="2077148"/>
          <a:ext cx="1277346" cy="1277346"/>
        </a:xfrm>
        <a:prstGeom prst="ellipse">
          <a:avLst/>
        </a:prstGeom>
        <a:solidFill>
          <a:srgbClr val="00B050">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altLang="zh-CN" sz="2200" b="1" kern="1200" dirty="0">
              <a:solidFill>
                <a:srgbClr val="000000"/>
              </a:solidFill>
            </a:rPr>
            <a:t>3.</a:t>
          </a:r>
          <a:r>
            <a:rPr lang="zh-CN" altLang="en-US" sz="2200" b="1" kern="1200" dirty="0">
              <a:solidFill>
                <a:srgbClr val="000000"/>
              </a:solidFill>
            </a:rPr>
            <a:t>标准化</a:t>
          </a:r>
          <a:endParaRPr lang="en-US" sz="2200" b="1" kern="1200" dirty="0">
            <a:solidFill>
              <a:srgbClr val="000000"/>
            </a:solidFill>
          </a:endParaRPr>
        </a:p>
      </dsp:txBody>
      <dsp:txXfrm>
        <a:off x="5286085" y="2264211"/>
        <a:ext cx="903220" cy="903220"/>
      </dsp:txXfrm>
    </dsp:sp>
    <dsp:sp modelId="{A28A57A1-E220-4BF2-A9D3-4B40BBCA990F}">
      <dsp:nvSpPr>
        <dsp:cNvPr id="0" name=""/>
        <dsp:cNvSpPr/>
      </dsp:nvSpPr>
      <dsp:spPr>
        <a:xfrm>
          <a:off x="4198383" y="3206514"/>
          <a:ext cx="1277346" cy="1277346"/>
        </a:xfrm>
        <a:prstGeom prst="ellipse">
          <a:avLst/>
        </a:prstGeom>
        <a:solidFill>
          <a:srgbClr val="00B050">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altLang="zh-CN" sz="2200" b="1" kern="1200" dirty="0">
              <a:solidFill>
                <a:srgbClr val="000000"/>
              </a:solidFill>
            </a:rPr>
            <a:t>4.</a:t>
          </a:r>
          <a:r>
            <a:rPr lang="zh-CN" altLang="en-US" sz="2200" b="1" kern="1200" dirty="0">
              <a:solidFill>
                <a:srgbClr val="000000"/>
              </a:solidFill>
            </a:rPr>
            <a:t>可靠性</a:t>
          </a:r>
          <a:endParaRPr lang="en-US" sz="2200" b="1" kern="1200" dirty="0">
            <a:solidFill>
              <a:srgbClr val="000000"/>
            </a:solidFill>
          </a:endParaRPr>
        </a:p>
      </dsp:txBody>
      <dsp:txXfrm>
        <a:off x="4385446" y="3393577"/>
        <a:ext cx="903220" cy="903220"/>
      </dsp:txXfrm>
    </dsp:sp>
    <dsp:sp modelId="{DC2DCB21-22C7-43C8-82AB-FF7A48818FEA}">
      <dsp:nvSpPr>
        <dsp:cNvPr id="0" name=""/>
        <dsp:cNvSpPr/>
      </dsp:nvSpPr>
      <dsp:spPr>
        <a:xfrm>
          <a:off x="2753870" y="3206514"/>
          <a:ext cx="1277346" cy="1277346"/>
        </a:xfrm>
        <a:prstGeom prst="ellipse">
          <a:avLst/>
        </a:prstGeom>
        <a:solidFill>
          <a:srgbClr val="00B050">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altLang="zh-CN" sz="2200" b="1" kern="1200" dirty="0">
              <a:solidFill>
                <a:srgbClr val="000000"/>
              </a:solidFill>
            </a:rPr>
            <a:t>5.</a:t>
          </a:r>
          <a:r>
            <a:rPr lang="zh-CN" altLang="en-US" sz="2200" b="1" kern="1200" dirty="0">
              <a:solidFill>
                <a:srgbClr val="000000"/>
              </a:solidFill>
            </a:rPr>
            <a:t>可扩展性</a:t>
          </a:r>
          <a:endParaRPr lang="en-US" sz="2200" b="1" kern="1200" dirty="0">
            <a:solidFill>
              <a:srgbClr val="000000"/>
            </a:solidFill>
          </a:endParaRPr>
        </a:p>
      </dsp:txBody>
      <dsp:txXfrm>
        <a:off x="2940933" y="3393577"/>
        <a:ext cx="903220" cy="903220"/>
      </dsp:txXfrm>
    </dsp:sp>
    <dsp:sp modelId="{20C5FD5C-AEBC-4784-919E-650738A1B2F6}">
      <dsp:nvSpPr>
        <dsp:cNvPr id="0" name=""/>
        <dsp:cNvSpPr/>
      </dsp:nvSpPr>
      <dsp:spPr>
        <a:xfrm>
          <a:off x="1853230" y="2077148"/>
          <a:ext cx="1277346" cy="1277346"/>
        </a:xfrm>
        <a:prstGeom prst="ellipse">
          <a:avLst/>
        </a:prstGeom>
        <a:solidFill>
          <a:srgbClr val="00B050">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altLang="zh-CN" sz="2200" b="1" kern="1200" dirty="0">
              <a:solidFill>
                <a:srgbClr val="000000"/>
              </a:solidFill>
            </a:rPr>
            <a:t>6.</a:t>
          </a:r>
          <a:r>
            <a:rPr lang="zh-CN" altLang="en-US" sz="2200" b="1" kern="1200" dirty="0">
              <a:solidFill>
                <a:srgbClr val="000000"/>
              </a:solidFill>
            </a:rPr>
            <a:t>可升级性</a:t>
          </a:r>
          <a:endParaRPr lang="en-US" sz="2200" b="1" kern="1200" dirty="0">
            <a:solidFill>
              <a:srgbClr val="000000"/>
            </a:solidFill>
          </a:endParaRPr>
        </a:p>
      </dsp:txBody>
      <dsp:txXfrm>
        <a:off x="2040293" y="2264211"/>
        <a:ext cx="903220" cy="903220"/>
      </dsp:txXfrm>
    </dsp:sp>
    <dsp:sp modelId="{DEF8B780-5F84-4F41-80B1-20BD9982DF50}">
      <dsp:nvSpPr>
        <dsp:cNvPr id="0" name=""/>
        <dsp:cNvSpPr/>
      </dsp:nvSpPr>
      <dsp:spPr>
        <a:xfrm>
          <a:off x="2174665" y="668851"/>
          <a:ext cx="1277346" cy="1277346"/>
        </a:xfrm>
        <a:prstGeom prst="ellipse">
          <a:avLst/>
        </a:prstGeom>
        <a:solidFill>
          <a:srgbClr val="00B050">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altLang="zh-CN" sz="2200" b="1" kern="1200" dirty="0">
              <a:solidFill>
                <a:srgbClr val="000000"/>
              </a:solidFill>
            </a:rPr>
            <a:t>7.</a:t>
          </a:r>
          <a:r>
            <a:rPr lang="zh-CN" altLang="en-US" sz="2200" b="1" kern="1200" dirty="0">
              <a:solidFill>
                <a:srgbClr val="000000"/>
              </a:solidFill>
            </a:rPr>
            <a:t>管理与维护</a:t>
          </a:r>
          <a:endParaRPr lang="en-US" sz="2200" b="1" kern="1200" dirty="0">
            <a:solidFill>
              <a:srgbClr val="000000"/>
            </a:solidFill>
          </a:endParaRPr>
        </a:p>
      </dsp:txBody>
      <dsp:txXfrm>
        <a:off x="2361728" y="855914"/>
        <a:ext cx="903220" cy="90322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355ABF-AFD4-4429-AC0C-B179A1BF75DA}">
      <dsp:nvSpPr>
        <dsp:cNvPr id="0" name=""/>
        <dsp:cNvSpPr/>
      </dsp:nvSpPr>
      <dsp:spPr>
        <a:xfrm>
          <a:off x="0" y="332336"/>
          <a:ext cx="7272808" cy="5040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788D26-F979-4FB7-8A96-4711D82825B8}">
      <dsp:nvSpPr>
        <dsp:cNvPr id="0" name=""/>
        <dsp:cNvSpPr/>
      </dsp:nvSpPr>
      <dsp:spPr>
        <a:xfrm>
          <a:off x="363640" y="37136"/>
          <a:ext cx="5090965" cy="590400"/>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426" tIns="0" rIns="192426" bIns="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solidFill>
                <a:schemeClr val="bg1"/>
              </a:solidFill>
              <a:latin typeface="微软雅黑" panose="020B0503020204020204" pitchFamily="34" charset="-122"/>
              <a:ea typeface="微软雅黑" panose="020B0503020204020204" pitchFamily="34" charset="-122"/>
            </a:rPr>
            <a:t>文字描述：便于人来阅读和理解。</a:t>
          </a:r>
        </a:p>
      </dsp:txBody>
      <dsp:txXfrm>
        <a:off x="392461" y="65957"/>
        <a:ext cx="5033323" cy="532758"/>
      </dsp:txXfrm>
    </dsp:sp>
    <dsp:sp modelId="{3072F165-7A76-46AC-BCC0-0FC97CA5F9F5}">
      <dsp:nvSpPr>
        <dsp:cNvPr id="0" name=""/>
        <dsp:cNvSpPr/>
      </dsp:nvSpPr>
      <dsp:spPr>
        <a:xfrm>
          <a:off x="0" y="1239536"/>
          <a:ext cx="7272808" cy="504000"/>
        </a:xfrm>
        <a:prstGeom prst="rect">
          <a:avLst/>
        </a:prstGeom>
        <a:solidFill>
          <a:schemeClr val="lt1">
            <a:alpha val="90000"/>
            <a:hueOff val="0"/>
            <a:satOff val="0"/>
            <a:lumOff val="0"/>
            <a:alphaOff val="0"/>
          </a:schemeClr>
        </a:solidFill>
        <a:ln w="25400" cap="flat" cmpd="sng" algn="ctr">
          <a:solidFill>
            <a:schemeClr val="accent5">
              <a:hueOff val="2256021"/>
              <a:satOff val="14856"/>
              <a:lumOff val="-25686"/>
              <a:alphaOff val="0"/>
            </a:schemeClr>
          </a:solidFill>
          <a:prstDash val="solid"/>
        </a:ln>
        <a:effectLst/>
      </dsp:spPr>
      <dsp:style>
        <a:lnRef idx="2">
          <a:scrgbClr r="0" g="0" b="0"/>
        </a:lnRef>
        <a:fillRef idx="1">
          <a:scrgbClr r="0" g="0" b="0"/>
        </a:fillRef>
        <a:effectRef idx="0">
          <a:scrgbClr r="0" g="0" b="0"/>
        </a:effectRef>
        <a:fontRef idx="minor"/>
      </dsp:style>
    </dsp:sp>
    <dsp:sp modelId="{F367B3BE-A2DF-4CEA-8C18-99C09218A893}">
      <dsp:nvSpPr>
        <dsp:cNvPr id="0" name=""/>
        <dsp:cNvSpPr/>
      </dsp:nvSpPr>
      <dsp:spPr>
        <a:xfrm>
          <a:off x="363640" y="944336"/>
          <a:ext cx="5090965" cy="590400"/>
        </a:xfrm>
        <a:prstGeom prst="roundRect">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426" tIns="0" rIns="192426" bIns="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solidFill>
                <a:srgbClr val="000066"/>
              </a:solidFill>
              <a:latin typeface="微软雅黑" panose="020B0503020204020204" pitchFamily="34" charset="-122"/>
              <a:ea typeface="微软雅黑" panose="020B0503020204020204" pitchFamily="34" charset="-122"/>
            </a:rPr>
            <a:t>程序代码：让计算机能够理解。</a:t>
          </a:r>
        </a:p>
      </dsp:txBody>
      <dsp:txXfrm>
        <a:off x="392461" y="973157"/>
        <a:ext cx="5033323" cy="53275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333D2C-A9D6-4FB9-868E-7A2772597538}">
      <dsp:nvSpPr>
        <dsp:cNvPr id="0" name=""/>
        <dsp:cNvSpPr/>
      </dsp:nvSpPr>
      <dsp:spPr>
        <a:xfrm>
          <a:off x="493968" y="508296"/>
          <a:ext cx="7076958" cy="2422569"/>
        </a:xfrm>
        <a:prstGeom prst="rect">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411F94-BA29-40FB-AB99-7CD7DB1CFA05}">
      <dsp:nvSpPr>
        <dsp:cNvPr id="0" name=""/>
        <dsp:cNvSpPr/>
      </dsp:nvSpPr>
      <dsp:spPr>
        <a:xfrm>
          <a:off x="1157616" y="746687"/>
          <a:ext cx="2676194" cy="2072478"/>
        </a:xfrm>
        <a:prstGeom prst="rect">
          <a:avLst/>
        </a:prstGeom>
        <a:solidFill>
          <a:schemeClr val="accent1">
            <a:lumMod val="20000"/>
            <a:lumOff val="80000"/>
          </a:schemeClr>
        </a:solidFill>
        <a:ln w="9525" cap="flat" cmpd="sng" algn="ctr">
          <a:solidFill>
            <a:schemeClr val="accent1">
              <a:shade val="95000"/>
              <a:satMod val="105000"/>
            </a:schemeClr>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38100" rIns="38100" bIns="38100" numCol="1" spcCol="1270" anchor="t" anchorCtr="0">
          <a:noAutofit/>
        </a:bodyPr>
        <a:lstStyle/>
        <a:p>
          <a:pPr marL="0" lvl="0" indent="0" algn="l" defTabSz="889000">
            <a:lnSpc>
              <a:spcPct val="90000"/>
            </a:lnSpc>
            <a:spcBef>
              <a:spcPct val="0"/>
            </a:spcBef>
            <a:spcAft>
              <a:spcPts val="0"/>
            </a:spcAft>
            <a:buNone/>
          </a:pPr>
          <a:r>
            <a:rPr lang="zh-CN" altLang="en-US" sz="2000" b="1" kern="1200" dirty="0">
              <a:solidFill>
                <a:srgbClr val="1C1C1C"/>
              </a:solidFill>
              <a:latin typeface="微软雅黑" panose="020B0503020204020204" pitchFamily="34" charset="-122"/>
              <a:ea typeface="微软雅黑" panose="020B0503020204020204" pitchFamily="34" charset="-122"/>
            </a:rPr>
            <a:t>各层之间是独立的；</a:t>
          </a:r>
        </a:p>
        <a:p>
          <a:pPr marL="0" lvl="0" indent="0" algn="l" defTabSz="889000">
            <a:lnSpc>
              <a:spcPct val="90000"/>
            </a:lnSpc>
            <a:spcBef>
              <a:spcPct val="0"/>
            </a:spcBef>
            <a:spcAft>
              <a:spcPts val="0"/>
            </a:spcAft>
            <a:buNone/>
          </a:pPr>
          <a:r>
            <a:rPr lang="zh-CN" altLang="en-US" sz="2000" b="1" kern="1200" dirty="0">
              <a:solidFill>
                <a:srgbClr val="1C1C1C"/>
              </a:solidFill>
              <a:latin typeface="微软雅黑" panose="020B0503020204020204" pitchFamily="34" charset="-122"/>
              <a:ea typeface="微软雅黑" panose="020B0503020204020204" pitchFamily="34" charset="-122"/>
            </a:rPr>
            <a:t>灵活性好；</a:t>
          </a:r>
        </a:p>
        <a:p>
          <a:pPr marL="0" lvl="0" indent="0" algn="l" defTabSz="889000">
            <a:lnSpc>
              <a:spcPct val="90000"/>
            </a:lnSpc>
            <a:spcBef>
              <a:spcPct val="0"/>
            </a:spcBef>
            <a:spcAft>
              <a:spcPts val="0"/>
            </a:spcAft>
            <a:buNone/>
          </a:pPr>
          <a:r>
            <a:rPr lang="zh-CN" altLang="en-US" sz="2000" b="1" kern="1200" dirty="0">
              <a:solidFill>
                <a:srgbClr val="1C1C1C"/>
              </a:solidFill>
              <a:latin typeface="微软雅黑" panose="020B0503020204020204" pitchFamily="34" charset="-122"/>
              <a:ea typeface="微软雅黑" panose="020B0503020204020204" pitchFamily="34" charset="-122"/>
            </a:rPr>
            <a:t>结构上可分割开；</a:t>
          </a:r>
        </a:p>
        <a:p>
          <a:pPr marL="0" lvl="0" indent="0" algn="l" defTabSz="889000">
            <a:lnSpc>
              <a:spcPct val="90000"/>
            </a:lnSpc>
            <a:spcBef>
              <a:spcPct val="0"/>
            </a:spcBef>
            <a:spcAft>
              <a:spcPts val="0"/>
            </a:spcAft>
            <a:buNone/>
          </a:pPr>
          <a:r>
            <a:rPr lang="zh-CN" altLang="en-US" sz="2000" b="1" kern="1200" dirty="0">
              <a:solidFill>
                <a:srgbClr val="1C1C1C"/>
              </a:solidFill>
              <a:latin typeface="微软雅黑" panose="020B0503020204020204" pitchFamily="34" charset="-122"/>
              <a:ea typeface="微软雅黑" panose="020B0503020204020204" pitchFamily="34" charset="-122"/>
            </a:rPr>
            <a:t>易于实现和维护；</a:t>
          </a:r>
        </a:p>
        <a:p>
          <a:pPr marL="0" lvl="0" indent="0" algn="l" defTabSz="889000">
            <a:lnSpc>
              <a:spcPct val="90000"/>
            </a:lnSpc>
            <a:spcBef>
              <a:spcPct val="0"/>
            </a:spcBef>
            <a:spcAft>
              <a:spcPts val="0"/>
            </a:spcAft>
            <a:buNone/>
          </a:pPr>
          <a:r>
            <a:rPr lang="zh-CN" altLang="en-US" sz="2000" b="1" kern="1200" dirty="0">
              <a:solidFill>
                <a:srgbClr val="1C1C1C"/>
              </a:solidFill>
              <a:latin typeface="微软雅黑" panose="020B0503020204020204" pitchFamily="34" charset="-122"/>
              <a:ea typeface="微软雅黑" panose="020B0503020204020204" pitchFamily="34" charset="-122"/>
            </a:rPr>
            <a:t>能促进标准化工作。</a:t>
          </a:r>
        </a:p>
      </dsp:txBody>
      <dsp:txXfrm>
        <a:off x="1157616" y="746687"/>
        <a:ext cx="2676194" cy="2072478"/>
      </dsp:txXfrm>
    </dsp:sp>
    <dsp:sp modelId="{CB7DDDF6-2C8B-4B30-A06C-1EA5DB141FBA}">
      <dsp:nvSpPr>
        <dsp:cNvPr id="0" name=""/>
        <dsp:cNvSpPr/>
      </dsp:nvSpPr>
      <dsp:spPr>
        <a:xfrm>
          <a:off x="4228646" y="744262"/>
          <a:ext cx="2703513" cy="2072478"/>
        </a:xfrm>
        <a:prstGeom prst="rect">
          <a:avLst/>
        </a:prstGeom>
        <a:solidFill>
          <a:srgbClr val="EAC9C8"/>
        </a:solidFill>
        <a:ln>
          <a:noFill/>
        </a:ln>
        <a:effectLst/>
        <a:scene3d>
          <a:camera prst="orthographicFront">
            <a:rot lat="0" lon="0" rev="0"/>
          </a:camera>
          <a:lightRig rig="threePt" dir="t">
            <a:rot lat="0" lon="0" rev="1200000"/>
          </a:lightRig>
        </a:scene3d>
        <a:sp3d/>
      </dsp:spPr>
      <dsp:style>
        <a:lnRef idx="0">
          <a:schemeClr val="accent3"/>
        </a:lnRef>
        <a:fillRef idx="3">
          <a:schemeClr val="accent3"/>
        </a:fillRef>
        <a:effectRef idx="3">
          <a:schemeClr val="accent3"/>
        </a:effectRef>
        <a:fontRef idx="minor">
          <a:schemeClr val="lt1"/>
        </a:fontRef>
      </dsp:style>
      <dsp:txBody>
        <a:bodyPr spcFirstLastPara="0" vert="horz" wrap="square" lIns="38100" tIns="38100" rIns="38100" bIns="38100" numCol="1" spcCol="1270" anchor="t" anchorCtr="0">
          <a:noAutofit/>
        </a:bodyPr>
        <a:lstStyle/>
        <a:p>
          <a:pPr marL="0" lvl="0" indent="0" algn="l" defTabSz="889000">
            <a:lnSpc>
              <a:spcPct val="90000"/>
            </a:lnSpc>
            <a:spcBef>
              <a:spcPct val="0"/>
            </a:spcBef>
            <a:spcAft>
              <a:spcPts val="0"/>
            </a:spcAft>
            <a:buNone/>
          </a:pPr>
          <a:r>
            <a:rPr lang="zh-CN" altLang="en-US" sz="2000" b="1" kern="1200" dirty="0">
              <a:solidFill>
                <a:srgbClr val="1C1C1C"/>
              </a:solidFill>
              <a:latin typeface="微软雅黑" panose="020B0503020204020204" pitchFamily="34" charset="-122"/>
              <a:ea typeface="微软雅黑" panose="020B0503020204020204" pitchFamily="34" charset="-122"/>
            </a:rPr>
            <a:t>有些功能会重复出现，因而产生了额外开销。</a:t>
          </a:r>
          <a:endParaRPr lang="en-US" altLang="zh-CN" sz="2000" b="1" kern="1200" dirty="0">
            <a:solidFill>
              <a:srgbClr val="1C1C1C"/>
            </a:solidFill>
            <a:latin typeface="微软雅黑" panose="020B0503020204020204" pitchFamily="34" charset="-122"/>
            <a:ea typeface="微软雅黑" panose="020B0503020204020204" pitchFamily="34" charset="-122"/>
          </a:endParaRPr>
        </a:p>
      </dsp:txBody>
      <dsp:txXfrm>
        <a:off x="4228646" y="744262"/>
        <a:ext cx="2703513" cy="2072478"/>
      </dsp:txXfrm>
    </dsp:sp>
    <dsp:sp modelId="{DF706164-FCCA-4F26-8B31-EABB82ABC165}">
      <dsp:nvSpPr>
        <dsp:cNvPr id="0" name=""/>
        <dsp:cNvSpPr/>
      </dsp:nvSpPr>
      <dsp:spPr>
        <a:xfrm>
          <a:off x="69139" y="23487"/>
          <a:ext cx="915985" cy="915985"/>
        </a:xfrm>
        <a:prstGeom prst="plus">
          <a:avLst>
            <a:gd name="adj" fmla="val 32810"/>
          </a:avLst>
        </a:prstGeom>
        <a:solidFill>
          <a:srgbClr val="990033"/>
        </a:solidFill>
        <a:ln w="25400" cap="flat" cmpd="sng" algn="ctr">
          <a:solidFill>
            <a:srgbClr val="990033"/>
          </a:solidFill>
          <a:prstDash val="solid"/>
        </a:ln>
        <a:effectLst/>
      </dsp:spPr>
      <dsp:style>
        <a:lnRef idx="2">
          <a:scrgbClr r="0" g="0" b="0"/>
        </a:lnRef>
        <a:fillRef idx="1">
          <a:scrgbClr r="0" g="0" b="0"/>
        </a:fillRef>
        <a:effectRef idx="0">
          <a:scrgbClr r="0" g="0" b="0"/>
        </a:effectRef>
        <a:fontRef idx="minor">
          <a:schemeClr val="lt1"/>
        </a:fontRef>
      </dsp:style>
    </dsp:sp>
    <dsp:sp modelId="{93B3F9F7-5DFA-451D-8AF0-C886EF2184F0}">
      <dsp:nvSpPr>
        <dsp:cNvPr id="0" name=""/>
        <dsp:cNvSpPr/>
      </dsp:nvSpPr>
      <dsp:spPr>
        <a:xfrm>
          <a:off x="7066475" y="330429"/>
          <a:ext cx="862103" cy="295435"/>
        </a:xfrm>
        <a:prstGeom prst="rect">
          <a:avLst/>
        </a:prstGeom>
        <a:solidFill>
          <a:srgbClr val="000099"/>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CF821AC-F873-42D9-B901-FF50109FC337}">
      <dsp:nvSpPr>
        <dsp:cNvPr id="0" name=""/>
        <dsp:cNvSpPr/>
      </dsp:nvSpPr>
      <dsp:spPr>
        <a:xfrm>
          <a:off x="4032448" y="796050"/>
          <a:ext cx="538" cy="1979416"/>
        </a:xfrm>
        <a:prstGeom prst="line">
          <a:avLst/>
        </a:prstGeom>
        <a:noFill/>
        <a:ln w="25400" cap="flat" cmpd="sng" algn="ctr">
          <a:solidFill>
            <a:srgbClr val="000099"/>
          </a:solidFill>
          <a:prstDash val="solid"/>
        </a:ln>
        <a:effectLst/>
      </dsp:spPr>
      <dsp:style>
        <a:lnRef idx="2">
          <a:scrgbClr r="0" g="0" b="0"/>
        </a:lnRef>
        <a:fillRef idx="0">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0F44A1-54FE-446F-9390-56E51903722C}">
      <dsp:nvSpPr>
        <dsp:cNvPr id="0" name=""/>
        <dsp:cNvSpPr/>
      </dsp:nvSpPr>
      <dsp:spPr>
        <a:xfrm>
          <a:off x="0" y="2564"/>
          <a:ext cx="1275778" cy="637889"/>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zh-CN" altLang="en-US" sz="3600" b="1" kern="1200" dirty="0">
              <a:solidFill>
                <a:srgbClr val="1C1C1C"/>
              </a:solidFill>
              <a:latin typeface="微软雅黑" panose="020B0503020204020204" pitchFamily="34" charset="-122"/>
              <a:ea typeface="微软雅黑" panose="020B0503020204020204" pitchFamily="34" charset="-122"/>
            </a:rPr>
            <a:t>协议</a:t>
          </a:r>
        </a:p>
      </dsp:txBody>
      <dsp:txXfrm>
        <a:off x="18683" y="21247"/>
        <a:ext cx="1238412" cy="600523"/>
      </dsp:txXfrm>
    </dsp:sp>
    <dsp:sp modelId="{5F5FD024-96B9-4927-9522-4793C366CCDF}">
      <dsp:nvSpPr>
        <dsp:cNvPr id="0" name=""/>
        <dsp:cNvSpPr/>
      </dsp:nvSpPr>
      <dsp:spPr>
        <a:xfrm>
          <a:off x="81857" y="640453"/>
          <a:ext cx="91440" cy="575746"/>
        </a:xfrm>
        <a:custGeom>
          <a:avLst/>
          <a:gdLst/>
          <a:ahLst/>
          <a:cxnLst/>
          <a:rect l="0" t="0" r="0" b="0"/>
          <a:pathLst>
            <a:path>
              <a:moveTo>
                <a:pt x="45720" y="0"/>
              </a:moveTo>
              <a:lnTo>
                <a:pt x="45720" y="575746"/>
              </a:lnTo>
              <a:lnTo>
                <a:pt x="102565" y="57574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71D559-F991-45A8-861F-E02D43E73A7A}">
      <dsp:nvSpPr>
        <dsp:cNvPr id="0" name=""/>
        <dsp:cNvSpPr/>
      </dsp:nvSpPr>
      <dsp:spPr>
        <a:xfrm>
          <a:off x="184423" y="763897"/>
          <a:ext cx="3858525" cy="904603"/>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solidFill>
                <a:srgbClr val="1C1C1C"/>
              </a:solidFill>
              <a:latin typeface="微软雅黑" panose="020B0503020204020204" pitchFamily="34" charset="-122"/>
              <a:ea typeface="微软雅黑" panose="020B0503020204020204" pitchFamily="34" charset="-122"/>
            </a:rPr>
            <a:t>其实现保证了能够向上一层提供服务</a:t>
          </a:r>
        </a:p>
      </dsp:txBody>
      <dsp:txXfrm>
        <a:off x="210918" y="790392"/>
        <a:ext cx="3805535" cy="851613"/>
      </dsp:txXfrm>
    </dsp:sp>
    <dsp:sp modelId="{D504C716-6CF6-4108-8639-E75778C37519}">
      <dsp:nvSpPr>
        <dsp:cNvPr id="0" name=""/>
        <dsp:cNvSpPr/>
      </dsp:nvSpPr>
      <dsp:spPr>
        <a:xfrm>
          <a:off x="81857" y="640453"/>
          <a:ext cx="91440" cy="1678937"/>
        </a:xfrm>
        <a:custGeom>
          <a:avLst/>
          <a:gdLst/>
          <a:ahLst/>
          <a:cxnLst/>
          <a:rect l="0" t="0" r="0" b="0"/>
          <a:pathLst>
            <a:path>
              <a:moveTo>
                <a:pt x="45720" y="0"/>
              </a:moveTo>
              <a:lnTo>
                <a:pt x="45720" y="1678937"/>
              </a:lnTo>
              <a:lnTo>
                <a:pt x="102565" y="1678937"/>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4467C9-0F5C-4007-8028-B7B163F30ADF}">
      <dsp:nvSpPr>
        <dsp:cNvPr id="0" name=""/>
        <dsp:cNvSpPr/>
      </dsp:nvSpPr>
      <dsp:spPr>
        <a:xfrm>
          <a:off x="184423" y="1864001"/>
          <a:ext cx="3858525" cy="910778"/>
        </a:xfrm>
        <a:prstGeom prst="roundRect">
          <a:avLst>
            <a:gd name="adj" fmla="val 10000"/>
          </a:avLst>
        </a:prstGeom>
        <a:solidFill>
          <a:schemeClr val="lt1">
            <a:alpha val="90000"/>
            <a:hueOff val="0"/>
            <a:satOff val="0"/>
            <a:lumOff val="0"/>
            <a:alphaOff val="0"/>
          </a:schemeClr>
        </a:solidFill>
        <a:ln w="9525"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solidFill>
                <a:srgbClr val="1C1C1C"/>
              </a:solidFill>
              <a:latin typeface="微软雅黑" panose="020B0503020204020204" pitchFamily="34" charset="-122"/>
              <a:ea typeface="微软雅黑" panose="020B0503020204020204" pitchFamily="34" charset="-122"/>
            </a:rPr>
            <a:t>下层协议对上层实体是透明的 </a:t>
          </a:r>
        </a:p>
      </dsp:txBody>
      <dsp:txXfrm>
        <a:off x="211099" y="1890677"/>
        <a:ext cx="3805173" cy="857426"/>
      </dsp:txXfrm>
    </dsp:sp>
    <dsp:sp modelId="{9164C2E8-A8A5-4BDA-B5B7-3599D5C7C4A2}">
      <dsp:nvSpPr>
        <dsp:cNvPr id="0" name=""/>
        <dsp:cNvSpPr/>
      </dsp:nvSpPr>
      <dsp:spPr>
        <a:xfrm>
          <a:off x="81857" y="640453"/>
          <a:ext cx="91440" cy="2612743"/>
        </a:xfrm>
        <a:custGeom>
          <a:avLst/>
          <a:gdLst/>
          <a:ahLst/>
          <a:cxnLst/>
          <a:rect l="0" t="0" r="0" b="0"/>
          <a:pathLst>
            <a:path>
              <a:moveTo>
                <a:pt x="45720" y="0"/>
              </a:moveTo>
              <a:lnTo>
                <a:pt x="45720" y="2612743"/>
              </a:lnTo>
              <a:lnTo>
                <a:pt x="102565" y="2612743"/>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A735DB-4E1F-4605-8178-66A449AC1BB2}">
      <dsp:nvSpPr>
        <dsp:cNvPr id="0" name=""/>
        <dsp:cNvSpPr/>
      </dsp:nvSpPr>
      <dsp:spPr>
        <a:xfrm>
          <a:off x="184423" y="2934252"/>
          <a:ext cx="3858525" cy="637889"/>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solidFill>
                <a:srgbClr val="1C1C1C"/>
              </a:solidFill>
              <a:latin typeface="微软雅黑" panose="020B0503020204020204" pitchFamily="34" charset="-122"/>
              <a:ea typeface="微软雅黑" panose="020B0503020204020204" pitchFamily="34" charset="-122"/>
            </a:rPr>
            <a:t>是“水平的”</a:t>
          </a:r>
        </a:p>
      </dsp:txBody>
      <dsp:txXfrm>
        <a:off x="203106" y="2952935"/>
        <a:ext cx="3821159" cy="600523"/>
      </dsp:txXfrm>
    </dsp:sp>
    <dsp:sp modelId="{CF6D9EBE-6D4F-45DB-B63C-66E318350665}">
      <dsp:nvSpPr>
        <dsp:cNvPr id="0" name=""/>
        <dsp:cNvSpPr/>
      </dsp:nvSpPr>
      <dsp:spPr>
        <a:xfrm>
          <a:off x="4730460" y="2564"/>
          <a:ext cx="1275778" cy="637889"/>
        </a:xfrm>
        <a:prstGeom prst="roundRect">
          <a:avLst>
            <a:gd name="adj" fmla="val 10000"/>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dsp:spPr>
      <dsp:style>
        <a:lnRef idx="1">
          <a:schemeClr val="accent1"/>
        </a:lnRef>
        <a:fillRef idx="2">
          <a:schemeClr val="accent1"/>
        </a:fillRef>
        <a:effectRef idx="1">
          <a:schemeClr val="accent1"/>
        </a:effectRef>
        <a:fontRef idx="minor">
          <a:schemeClr val="dk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zh-CN" altLang="en-US" sz="3600" b="1" kern="1200" dirty="0">
              <a:solidFill>
                <a:srgbClr val="1C1C1C"/>
              </a:solidFill>
              <a:latin typeface="微软雅黑" panose="020B0503020204020204" pitchFamily="34" charset="-122"/>
              <a:ea typeface="微软雅黑" panose="020B0503020204020204" pitchFamily="34" charset="-122"/>
            </a:rPr>
            <a:t>服务</a:t>
          </a:r>
          <a:endParaRPr lang="zh-CN" altLang="en-US" sz="2400" b="1" kern="1200" dirty="0">
            <a:solidFill>
              <a:srgbClr val="1C1C1C"/>
            </a:solidFill>
            <a:latin typeface="微软雅黑" panose="020B0503020204020204" pitchFamily="34" charset="-122"/>
            <a:ea typeface="微软雅黑" panose="020B0503020204020204" pitchFamily="34" charset="-122"/>
          </a:endParaRPr>
        </a:p>
      </dsp:txBody>
      <dsp:txXfrm>
        <a:off x="4749143" y="21247"/>
        <a:ext cx="1238412" cy="600523"/>
      </dsp:txXfrm>
    </dsp:sp>
    <dsp:sp modelId="{D73DB642-839F-46E4-BEFB-357122DA8B2A}">
      <dsp:nvSpPr>
        <dsp:cNvPr id="0" name=""/>
        <dsp:cNvSpPr/>
      </dsp:nvSpPr>
      <dsp:spPr>
        <a:xfrm>
          <a:off x="4858038" y="640453"/>
          <a:ext cx="247501" cy="612842"/>
        </a:xfrm>
        <a:custGeom>
          <a:avLst/>
          <a:gdLst/>
          <a:ahLst/>
          <a:cxnLst/>
          <a:rect l="0" t="0" r="0" b="0"/>
          <a:pathLst>
            <a:path>
              <a:moveTo>
                <a:pt x="0" y="0"/>
              </a:moveTo>
              <a:lnTo>
                <a:pt x="0" y="612842"/>
              </a:lnTo>
              <a:lnTo>
                <a:pt x="247501" y="612842"/>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6E8205-074B-465F-84D3-7E9C2A4B087A}">
      <dsp:nvSpPr>
        <dsp:cNvPr id="0" name=""/>
        <dsp:cNvSpPr/>
      </dsp:nvSpPr>
      <dsp:spPr>
        <a:xfrm>
          <a:off x="5105539" y="799925"/>
          <a:ext cx="3859934" cy="906740"/>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solidFill>
                <a:srgbClr val="1C1C1C"/>
              </a:solidFill>
              <a:latin typeface="微软雅黑" panose="020B0503020204020204" pitchFamily="34" charset="-122"/>
              <a:ea typeface="微软雅黑" panose="020B0503020204020204" pitchFamily="34" charset="-122"/>
            </a:rPr>
            <a:t>上层使用</a:t>
          </a:r>
          <a:r>
            <a:rPr lang="zh-CN" altLang="en-US" sz="2400" b="1" kern="1200" dirty="0">
              <a:solidFill>
                <a:srgbClr val="C00000"/>
              </a:solidFill>
              <a:latin typeface="微软雅黑" panose="020B0503020204020204" pitchFamily="34" charset="-122"/>
              <a:ea typeface="微软雅黑" panose="020B0503020204020204" pitchFamily="34" charset="-122"/>
            </a:rPr>
            <a:t>服务原语</a:t>
          </a:r>
          <a:r>
            <a:rPr lang="zh-CN" altLang="en-US" sz="2400" b="1" kern="1200" dirty="0">
              <a:solidFill>
                <a:srgbClr val="1C1C1C"/>
              </a:solidFill>
              <a:latin typeface="微软雅黑" panose="020B0503020204020204" pitchFamily="34" charset="-122"/>
              <a:ea typeface="微软雅黑" panose="020B0503020204020204" pitchFamily="34" charset="-122"/>
            </a:rPr>
            <a:t>获得下层所提供的服务。</a:t>
          </a:r>
        </a:p>
      </dsp:txBody>
      <dsp:txXfrm>
        <a:off x="5132097" y="826483"/>
        <a:ext cx="3806818" cy="853624"/>
      </dsp:txXfrm>
    </dsp:sp>
    <dsp:sp modelId="{C7786CBF-29A7-4F46-ACE1-BFAF2ED2906F}">
      <dsp:nvSpPr>
        <dsp:cNvPr id="0" name=""/>
        <dsp:cNvSpPr/>
      </dsp:nvSpPr>
      <dsp:spPr>
        <a:xfrm>
          <a:off x="4858038" y="640453"/>
          <a:ext cx="247501" cy="1681074"/>
        </a:xfrm>
        <a:custGeom>
          <a:avLst/>
          <a:gdLst/>
          <a:ahLst/>
          <a:cxnLst/>
          <a:rect l="0" t="0" r="0" b="0"/>
          <a:pathLst>
            <a:path>
              <a:moveTo>
                <a:pt x="0" y="0"/>
              </a:moveTo>
              <a:lnTo>
                <a:pt x="0" y="1681074"/>
              </a:lnTo>
              <a:lnTo>
                <a:pt x="247501" y="168107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FAB220-39C0-4BB8-B879-AEB1A16B7CDC}">
      <dsp:nvSpPr>
        <dsp:cNvPr id="0" name=""/>
        <dsp:cNvSpPr/>
      </dsp:nvSpPr>
      <dsp:spPr>
        <a:xfrm>
          <a:off x="5105539" y="1866138"/>
          <a:ext cx="3859934" cy="910778"/>
        </a:xfrm>
        <a:prstGeom prst="roundRect">
          <a:avLst>
            <a:gd name="adj" fmla="val 10000"/>
          </a:avLst>
        </a:prstGeom>
        <a:solidFill>
          <a:schemeClr val="lt1">
            <a:alpha val="90000"/>
            <a:hueOff val="0"/>
            <a:satOff val="0"/>
            <a:lumOff val="0"/>
            <a:alphaOff val="0"/>
          </a:schemeClr>
        </a:solidFill>
        <a:ln w="9525" cap="flat" cmpd="sng" algn="ctr">
          <a:solidFill>
            <a:srgbClr val="FFC000"/>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solidFill>
                <a:srgbClr val="1C1C1C"/>
              </a:solidFill>
              <a:latin typeface="微软雅黑" panose="020B0503020204020204" pitchFamily="34" charset="-122"/>
              <a:ea typeface="微软雅黑" panose="020B0503020204020204" pitchFamily="34" charset="-122"/>
            </a:rPr>
            <a:t>上层实体只能看见服务，无法看见下层的协议。</a:t>
          </a:r>
        </a:p>
      </dsp:txBody>
      <dsp:txXfrm>
        <a:off x="5132215" y="1892814"/>
        <a:ext cx="3806582" cy="857426"/>
      </dsp:txXfrm>
    </dsp:sp>
    <dsp:sp modelId="{55CE1C91-58A7-4FD4-86EE-26622EF07DF3}">
      <dsp:nvSpPr>
        <dsp:cNvPr id="0" name=""/>
        <dsp:cNvSpPr/>
      </dsp:nvSpPr>
      <dsp:spPr>
        <a:xfrm>
          <a:off x="4858038" y="640453"/>
          <a:ext cx="267127" cy="2614880"/>
        </a:xfrm>
        <a:custGeom>
          <a:avLst/>
          <a:gdLst/>
          <a:ahLst/>
          <a:cxnLst/>
          <a:rect l="0" t="0" r="0" b="0"/>
          <a:pathLst>
            <a:path>
              <a:moveTo>
                <a:pt x="0" y="0"/>
              </a:moveTo>
              <a:lnTo>
                <a:pt x="0" y="2614880"/>
              </a:lnTo>
              <a:lnTo>
                <a:pt x="267127" y="261488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47B9FB-319E-4006-A500-0E79D539374F}">
      <dsp:nvSpPr>
        <dsp:cNvPr id="0" name=""/>
        <dsp:cNvSpPr/>
      </dsp:nvSpPr>
      <dsp:spPr>
        <a:xfrm>
          <a:off x="5125166" y="2936389"/>
          <a:ext cx="3859934" cy="637889"/>
        </a:xfrm>
        <a:prstGeom prst="roundRect">
          <a:avLst>
            <a:gd name="adj" fmla="val 10000"/>
          </a:avLst>
        </a:prstGeom>
        <a:solidFill>
          <a:schemeClr val="lt1">
            <a:alpha val="90000"/>
            <a:hueOff val="0"/>
            <a:satOff val="0"/>
            <a:lumOff val="0"/>
            <a:alphaOff val="0"/>
          </a:schemeClr>
        </a:solidFill>
        <a:ln w="9525" cap="flat" cmpd="sng" algn="ctr">
          <a:solidFill>
            <a:srgbClr val="D62A2E"/>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solidFill>
                <a:srgbClr val="1C1C1C"/>
              </a:solidFill>
              <a:latin typeface="微软雅黑" panose="020B0503020204020204" pitchFamily="34" charset="-122"/>
              <a:ea typeface="微软雅黑" panose="020B0503020204020204" pitchFamily="34" charset="-122"/>
            </a:rPr>
            <a:t>是“垂直的”</a:t>
          </a:r>
        </a:p>
      </dsp:txBody>
      <dsp:txXfrm>
        <a:off x="5143849" y="2955072"/>
        <a:ext cx="3822568" cy="6005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17F835-55F0-4C61-A2A3-44AE2ED9D7FE}">
      <dsp:nvSpPr>
        <dsp:cNvPr id="0" name=""/>
        <dsp:cNvSpPr/>
      </dsp:nvSpPr>
      <dsp:spPr>
        <a:xfrm>
          <a:off x="40" y="21764"/>
          <a:ext cx="3905121" cy="1152000"/>
        </a:xfrm>
        <a:prstGeom prst="rect">
          <a:avLst/>
        </a:prstGeom>
        <a:solidFill>
          <a:srgbClr val="A5C25E"/>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100000"/>
            </a:lnSpc>
            <a:spcBef>
              <a:spcPct val="0"/>
            </a:spcBef>
            <a:spcAft>
              <a:spcPts val="0"/>
            </a:spcAft>
            <a:buNone/>
          </a:pPr>
          <a:r>
            <a:rPr lang="zh-CN" altLang="en-US" sz="2400" b="1" kern="1200" dirty="0">
              <a:latin typeface="微软雅黑" panose="020B0503020204020204" pitchFamily="34" charset="-122"/>
              <a:ea typeface="微软雅黑" panose="020B0503020204020204" pitchFamily="34" charset="-122"/>
            </a:rPr>
            <a:t>客户</a:t>
          </a:r>
          <a:r>
            <a:rPr lang="en-US" altLang="zh-CN" sz="2400" b="1" kern="1200" dirty="0">
              <a:latin typeface="微软雅黑" panose="020B0503020204020204" pitchFamily="34" charset="-122"/>
              <a:ea typeface="微软雅黑" panose="020B0503020204020204" pitchFamily="34" charset="-122"/>
            </a:rPr>
            <a:t>/</a:t>
          </a:r>
          <a:r>
            <a:rPr lang="zh-CN" altLang="en-US" sz="2400" b="1" kern="1200" dirty="0">
              <a:latin typeface="微软雅黑" panose="020B0503020204020204" pitchFamily="34" charset="-122"/>
              <a:ea typeface="微软雅黑" panose="020B0503020204020204" pitchFamily="34" charset="-122"/>
            </a:rPr>
            <a:t>服务器方式</a:t>
          </a:r>
          <a:endParaRPr lang="en-US" altLang="zh-CN" sz="2400" b="1" kern="1200" dirty="0">
            <a:latin typeface="微软雅黑" panose="020B0503020204020204" pitchFamily="34" charset="-122"/>
            <a:ea typeface="微软雅黑" panose="020B0503020204020204" pitchFamily="34" charset="-122"/>
          </a:endParaRPr>
        </a:p>
      </dsp:txBody>
      <dsp:txXfrm>
        <a:off x="40" y="21764"/>
        <a:ext cx="3905121" cy="1152000"/>
      </dsp:txXfrm>
    </dsp:sp>
    <dsp:sp modelId="{ACB976F2-8BF8-4A70-91C5-C91BC345A4AF}">
      <dsp:nvSpPr>
        <dsp:cNvPr id="0" name=""/>
        <dsp:cNvSpPr/>
      </dsp:nvSpPr>
      <dsp:spPr>
        <a:xfrm>
          <a:off x="40" y="1173764"/>
          <a:ext cx="3905121" cy="1756800"/>
        </a:xfrm>
        <a:prstGeom prst="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altLang="en-US" sz="2400" b="1" kern="1200" dirty="0">
              <a:solidFill>
                <a:srgbClr val="1C1C1C"/>
              </a:solidFill>
              <a:latin typeface="微软雅黑" panose="020B0503020204020204" pitchFamily="34" charset="-122"/>
              <a:ea typeface="微软雅黑" panose="020B0503020204020204" pitchFamily="34" charset="-122"/>
            </a:rPr>
            <a:t>Client / Server </a:t>
          </a:r>
          <a:r>
            <a:rPr lang="zh-CN" altLang="en-US" sz="2400" b="1" kern="1200" dirty="0">
              <a:solidFill>
                <a:srgbClr val="1C1C1C"/>
              </a:solidFill>
              <a:latin typeface="微软雅黑" panose="020B0503020204020204" pitchFamily="34" charset="-122"/>
              <a:ea typeface="微软雅黑" panose="020B0503020204020204" pitchFamily="34" charset="-122"/>
            </a:rPr>
            <a:t>方式</a:t>
          </a:r>
        </a:p>
        <a:p>
          <a:pPr marL="228600" lvl="1" indent="-228600" algn="l" defTabSz="1066800">
            <a:lnSpc>
              <a:spcPct val="90000"/>
            </a:lnSpc>
            <a:spcBef>
              <a:spcPct val="0"/>
            </a:spcBef>
            <a:spcAft>
              <a:spcPct val="15000"/>
            </a:spcAft>
            <a:buChar char="•"/>
          </a:pPr>
          <a:r>
            <a:rPr lang="zh-CN" altLang="en-US" sz="2400" b="1" kern="1200" dirty="0">
              <a:solidFill>
                <a:srgbClr val="1C1C1C"/>
              </a:solidFill>
              <a:latin typeface="微软雅黑" panose="020B0503020204020204" pitchFamily="34" charset="-122"/>
              <a:ea typeface="微软雅黑" panose="020B0503020204020204" pitchFamily="34" charset="-122"/>
            </a:rPr>
            <a:t>简称为 </a:t>
          </a:r>
          <a:r>
            <a:rPr lang="en-US" altLang="en-US" sz="2400" b="1" kern="1200" dirty="0">
              <a:solidFill>
                <a:srgbClr val="1C1C1C"/>
              </a:solidFill>
              <a:latin typeface="微软雅黑" panose="020B0503020204020204" pitchFamily="34" charset="-122"/>
              <a:ea typeface="微软雅黑" panose="020B0503020204020204" pitchFamily="34" charset="-122"/>
            </a:rPr>
            <a:t>C/S </a:t>
          </a:r>
          <a:r>
            <a:rPr lang="zh-CN" altLang="en-US" sz="2400" b="1" kern="1200" dirty="0">
              <a:solidFill>
                <a:srgbClr val="1C1C1C"/>
              </a:solidFill>
              <a:latin typeface="微软雅黑" panose="020B0503020204020204" pitchFamily="34" charset="-122"/>
              <a:ea typeface="微软雅黑" panose="020B0503020204020204" pitchFamily="34" charset="-122"/>
            </a:rPr>
            <a:t>方式</a:t>
          </a:r>
        </a:p>
      </dsp:txBody>
      <dsp:txXfrm>
        <a:off x="40" y="1173764"/>
        <a:ext cx="3905121" cy="1756800"/>
      </dsp:txXfrm>
    </dsp:sp>
    <dsp:sp modelId="{FD082DEC-BD21-4E00-AA12-CC0ED5CBCB32}">
      <dsp:nvSpPr>
        <dsp:cNvPr id="0" name=""/>
        <dsp:cNvSpPr/>
      </dsp:nvSpPr>
      <dsp:spPr>
        <a:xfrm>
          <a:off x="4451878" y="21764"/>
          <a:ext cx="3905121" cy="1152000"/>
        </a:xfrm>
        <a:prstGeom prst="rect">
          <a:avLst/>
        </a:prstGeom>
        <a:gradFill rotWithShape="0">
          <a:gsLst>
            <a:gs pos="0">
              <a:schemeClr val="accent5">
                <a:hueOff val="2256021"/>
                <a:satOff val="14856"/>
                <a:lumOff val="-25686"/>
                <a:alphaOff val="0"/>
                <a:shade val="51000"/>
                <a:satMod val="130000"/>
              </a:schemeClr>
            </a:gs>
            <a:gs pos="80000">
              <a:schemeClr val="accent5">
                <a:hueOff val="2256021"/>
                <a:satOff val="14856"/>
                <a:lumOff val="-25686"/>
                <a:alphaOff val="0"/>
                <a:shade val="93000"/>
                <a:satMod val="130000"/>
              </a:schemeClr>
            </a:gs>
            <a:gs pos="100000">
              <a:schemeClr val="accent5">
                <a:hueOff val="2256021"/>
                <a:satOff val="14856"/>
                <a:lumOff val="-25686"/>
                <a:alphaOff val="0"/>
                <a:shade val="94000"/>
                <a:satMod val="135000"/>
              </a:schemeClr>
            </a:gs>
          </a:gsLst>
          <a:lin ang="16200000" scaled="0"/>
        </a:gradFill>
        <a:ln w="9525" cap="flat" cmpd="sng" algn="ctr">
          <a:solidFill>
            <a:schemeClr val="accent5">
              <a:hueOff val="2256021"/>
              <a:satOff val="14856"/>
              <a:lumOff val="-25686"/>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100000"/>
            </a:lnSpc>
            <a:spcBef>
              <a:spcPct val="0"/>
            </a:spcBef>
            <a:spcAft>
              <a:spcPts val="0"/>
            </a:spcAft>
            <a:buNone/>
          </a:pPr>
          <a:r>
            <a:rPr lang="zh-CN" altLang="en-US" sz="2400" b="1" kern="1200" dirty="0">
              <a:latin typeface="微软雅黑" panose="020B0503020204020204" pitchFamily="34" charset="-122"/>
              <a:ea typeface="微软雅黑" panose="020B0503020204020204" pitchFamily="34" charset="-122"/>
            </a:rPr>
            <a:t>对等方式</a:t>
          </a:r>
          <a:endParaRPr lang="en-US" altLang="zh-CN" sz="2400" b="1" kern="1200" dirty="0">
            <a:latin typeface="微软雅黑" panose="020B0503020204020204" pitchFamily="34" charset="-122"/>
            <a:ea typeface="微软雅黑" panose="020B0503020204020204" pitchFamily="34" charset="-122"/>
          </a:endParaRPr>
        </a:p>
      </dsp:txBody>
      <dsp:txXfrm>
        <a:off x="4451878" y="21764"/>
        <a:ext cx="3905121" cy="1152000"/>
      </dsp:txXfrm>
    </dsp:sp>
    <dsp:sp modelId="{B62719DE-8DA5-4764-8561-2A4AB2C96331}">
      <dsp:nvSpPr>
        <dsp:cNvPr id="0" name=""/>
        <dsp:cNvSpPr/>
      </dsp:nvSpPr>
      <dsp:spPr>
        <a:xfrm>
          <a:off x="4451878" y="1173764"/>
          <a:ext cx="3905121" cy="1756800"/>
        </a:xfrm>
        <a:prstGeom prst="rect">
          <a:avLst/>
        </a:prstGeom>
        <a:solidFill>
          <a:schemeClr val="accent5">
            <a:tint val="40000"/>
            <a:alpha val="90000"/>
            <a:hueOff val="2705538"/>
            <a:satOff val="5692"/>
            <a:lumOff val="-5406"/>
            <a:alphaOff val="0"/>
          </a:schemeClr>
        </a:solidFill>
        <a:ln w="9525" cap="flat" cmpd="sng" algn="ctr">
          <a:solidFill>
            <a:schemeClr val="accent5">
              <a:tint val="40000"/>
              <a:alpha val="90000"/>
              <a:hueOff val="2705538"/>
              <a:satOff val="5692"/>
              <a:lumOff val="-540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altLang="en-US" sz="2400" b="1" kern="1200" dirty="0">
              <a:solidFill>
                <a:srgbClr val="1C1C1C"/>
              </a:solidFill>
              <a:latin typeface="微软雅黑" panose="020B0503020204020204" pitchFamily="34" charset="-122"/>
              <a:ea typeface="微软雅黑" panose="020B0503020204020204" pitchFamily="34" charset="-122"/>
            </a:rPr>
            <a:t>Peer to Peer </a:t>
          </a:r>
          <a:r>
            <a:rPr lang="zh-CN" altLang="en-US" sz="2400" b="1" kern="1200" dirty="0">
              <a:solidFill>
                <a:srgbClr val="1C1C1C"/>
              </a:solidFill>
              <a:latin typeface="微软雅黑" panose="020B0503020204020204" pitchFamily="34" charset="-122"/>
              <a:ea typeface="微软雅黑" panose="020B0503020204020204" pitchFamily="34" charset="-122"/>
            </a:rPr>
            <a:t>方式</a:t>
          </a:r>
        </a:p>
        <a:p>
          <a:pPr marL="228600" lvl="1" indent="-228600" algn="l" defTabSz="1066800">
            <a:lnSpc>
              <a:spcPct val="90000"/>
            </a:lnSpc>
            <a:spcBef>
              <a:spcPct val="0"/>
            </a:spcBef>
            <a:spcAft>
              <a:spcPct val="15000"/>
            </a:spcAft>
            <a:buChar char="•"/>
          </a:pPr>
          <a:r>
            <a:rPr lang="zh-CN" altLang="en-US" sz="2400" b="1" kern="1200" dirty="0">
              <a:solidFill>
                <a:srgbClr val="1C1C1C"/>
              </a:solidFill>
              <a:latin typeface="微软雅黑" panose="020B0503020204020204" pitchFamily="34" charset="-122"/>
              <a:ea typeface="微软雅黑" panose="020B0503020204020204" pitchFamily="34" charset="-122"/>
            </a:rPr>
            <a:t>简称为 </a:t>
          </a:r>
          <a:r>
            <a:rPr lang="en-US" altLang="en-US" sz="2400" b="1" kern="1200" dirty="0">
              <a:solidFill>
                <a:srgbClr val="1C1C1C"/>
              </a:solidFill>
              <a:latin typeface="微软雅黑" panose="020B0503020204020204" pitchFamily="34" charset="-122"/>
              <a:ea typeface="微软雅黑" panose="020B0503020204020204" pitchFamily="34" charset="-122"/>
            </a:rPr>
            <a:t>P2P </a:t>
          </a:r>
          <a:r>
            <a:rPr lang="zh-CN" altLang="en-US" sz="2400" b="1" kern="1200" dirty="0">
              <a:solidFill>
                <a:srgbClr val="1C1C1C"/>
              </a:solidFill>
              <a:latin typeface="微软雅黑" panose="020B0503020204020204" pitchFamily="34" charset="-122"/>
              <a:ea typeface="微软雅黑" panose="020B0503020204020204" pitchFamily="34" charset="-122"/>
            </a:rPr>
            <a:t>方式</a:t>
          </a:r>
        </a:p>
      </dsp:txBody>
      <dsp:txXfrm>
        <a:off x="4451878" y="1173764"/>
        <a:ext cx="3905121" cy="17568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3C5943-61D5-485A-9891-B758B3F09D39}">
      <dsp:nvSpPr>
        <dsp:cNvPr id="0" name=""/>
        <dsp:cNvSpPr/>
      </dsp:nvSpPr>
      <dsp:spPr>
        <a:xfrm>
          <a:off x="2767" y="93721"/>
          <a:ext cx="2698612" cy="720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solidFill>
                <a:srgbClr val="000000"/>
              </a:solidFill>
            </a:rPr>
            <a:t>作用范围</a:t>
          </a:r>
          <a:endParaRPr lang="en-US" sz="2400" b="1" kern="1200" dirty="0">
            <a:solidFill>
              <a:srgbClr val="000000"/>
            </a:solidFill>
          </a:endParaRPr>
        </a:p>
      </dsp:txBody>
      <dsp:txXfrm>
        <a:off x="2767" y="93721"/>
        <a:ext cx="2698612" cy="720000"/>
      </dsp:txXfrm>
    </dsp:sp>
    <dsp:sp modelId="{5D82DD90-54D1-49DF-A1B8-A311C9697F62}">
      <dsp:nvSpPr>
        <dsp:cNvPr id="0" name=""/>
        <dsp:cNvSpPr/>
      </dsp:nvSpPr>
      <dsp:spPr>
        <a:xfrm>
          <a:off x="2767" y="813721"/>
          <a:ext cx="2698612" cy="247693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zh-CN" altLang="en-US" sz="2500" b="1" kern="1200" dirty="0">
              <a:solidFill>
                <a:srgbClr val="1C1C1C"/>
              </a:solidFill>
            </a:rPr>
            <a:t>广域网</a:t>
          </a:r>
          <a:r>
            <a:rPr lang="en-US" altLang="zh-CN" sz="2500" b="1" kern="1200" dirty="0">
              <a:solidFill>
                <a:srgbClr val="1C1C1C"/>
              </a:solidFill>
            </a:rPr>
            <a:t>(WAN)</a:t>
          </a:r>
          <a:endParaRPr lang="en-US" sz="2500" b="1" kern="1200" dirty="0">
            <a:solidFill>
              <a:srgbClr val="1C1C1C"/>
            </a:solidFill>
          </a:endParaRPr>
        </a:p>
        <a:p>
          <a:pPr marL="228600" lvl="1" indent="-228600" algn="l" defTabSz="1111250">
            <a:lnSpc>
              <a:spcPct val="90000"/>
            </a:lnSpc>
            <a:spcBef>
              <a:spcPct val="0"/>
            </a:spcBef>
            <a:spcAft>
              <a:spcPct val="15000"/>
            </a:spcAft>
            <a:buChar char="•"/>
          </a:pPr>
          <a:r>
            <a:rPr lang="zh-CN" altLang="en-US" sz="2500" b="1" kern="1200" dirty="0">
              <a:solidFill>
                <a:srgbClr val="1C1C1C"/>
              </a:solidFill>
            </a:rPr>
            <a:t>城域网</a:t>
          </a:r>
          <a:r>
            <a:rPr lang="en-US" altLang="zh-CN" sz="2500" b="1" kern="1200" dirty="0">
              <a:solidFill>
                <a:srgbClr val="1C1C1C"/>
              </a:solidFill>
            </a:rPr>
            <a:t>(MAN)</a:t>
          </a:r>
          <a:endParaRPr lang="en-US" sz="2500" b="1" kern="1200" dirty="0">
            <a:solidFill>
              <a:srgbClr val="1C1C1C"/>
            </a:solidFill>
          </a:endParaRPr>
        </a:p>
        <a:p>
          <a:pPr marL="228600" lvl="1" indent="-228600" algn="l" defTabSz="1111250">
            <a:lnSpc>
              <a:spcPct val="90000"/>
            </a:lnSpc>
            <a:spcBef>
              <a:spcPct val="0"/>
            </a:spcBef>
            <a:spcAft>
              <a:spcPct val="15000"/>
            </a:spcAft>
            <a:buChar char="•"/>
          </a:pPr>
          <a:r>
            <a:rPr lang="zh-CN" altLang="en-US" sz="2500" b="1" kern="1200" dirty="0">
              <a:solidFill>
                <a:srgbClr val="1C1C1C"/>
              </a:solidFill>
            </a:rPr>
            <a:t>局域网</a:t>
          </a:r>
          <a:r>
            <a:rPr lang="en-US" altLang="zh-CN" sz="2500" b="1" kern="1200" dirty="0">
              <a:solidFill>
                <a:srgbClr val="1C1C1C"/>
              </a:solidFill>
            </a:rPr>
            <a:t>(LAN)</a:t>
          </a:r>
          <a:endParaRPr lang="en-US" sz="2500" b="1" kern="1200" dirty="0">
            <a:solidFill>
              <a:srgbClr val="1C1C1C"/>
            </a:solidFill>
          </a:endParaRPr>
        </a:p>
        <a:p>
          <a:pPr marL="228600" lvl="1" indent="-228600" algn="l" defTabSz="1111250">
            <a:lnSpc>
              <a:spcPct val="90000"/>
            </a:lnSpc>
            <a:spcBef>
              <a:spcPct val="0"/>
            </a:spcBef>
            <a:spcAft>
              <a:spcPct val="15000"/>
            </a:spcAft>
            <a:buChar char="•"/>
          </a:pPr>
          <a:r>
            <a:rPr lang="zh-CN" altLang="en-US" sz="2500" b="1" kern="1200" dirty="0">
              <a:solidFill>
                <a:srgbClr val="1C1C1C"/>
              </a:solidFill>
            </a:rPr>
            <a:t>个人区域网</a:t>
          </a:r>
          <a:r>
            <a:rPr lang="en-US" altLang="zh-CN" sz="2500" b="1" kern="1200" dirty="0">
              <a:solidFill>
                <a:srgbClr val="1C1C1C"/>
              </a:solidFill>
            </a:rPr>
            <a:t>(PAN)</a:t>
          </a:r>
          <a:endParaRPr lang="en-US" sz="2500" b="1" kern="1200" dirty="0">
            <a:solidFill>
              <a:srgbClr val="1C1C1C"/>
            </a:solidFill>
          </a:endParaRPr>
        </a:p>
      </dsp:txBody>
      <dsp:txXfrm>
        <a:off x="2767" y="813721"/>
        <a:ext cx="2698612" cy="2476933"/>
      </dsp:txXfrm>
    </dsp:sp>
    <dsp:sp modelId="{325FA873-426E-4262-B205-C791949E3AB8}">
      <dsp:nvSpPr>
        <dsp:cNvPr id="0" name=""/>
        <dsp:cNvSpPr/>
      </dsp:nvSpPr>
      <dsp:spPr>
        <a:xfrm>
          <a:off x="3079185" y="93721"/>
          <a:ext cx="2698612" cy="720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solidFill>
                <a:srgbClr val="000000"/>
              </a:solidFill>
            </a:rPr>
            <a:t>使用者</a:t>
          </a:r>
          <a:endParaRPr lang="en-US" sz="2400" b="1" kern="1200" dirty="0">
            <a:solidFill>
              <a:srgbClr val="000000"/>
            </a:solidFill>
          </a:endParaRPr>
        </a:p>
      </dsp:txBody>
      <dsp:txXfrm>
        <a:off x="3079185" y="93721"/>
        <a:ext cx="2698612" cy="720000"/>
      </dsp:txXfrm>
    </dsp:sp>
    <dsp:sp modelId="{1DDA55A3-B9CE-456B-8F25-C5F2FA1FD984}">
      <dsp:nvSpPr>
        <dsp:cNvPr id="0" name=""/>
        <dsp:cNvSpPr/>
      </dsp:nvSpPr>
      <dsp:spPr>
        <a:xfrm>
          <a:off x="3079185" y="813721"/>
          <a:ext cx="2698612" cy="247693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zh-CN" altLang="en-US" sz="2500" b="1" kern="1200" dirty="0">
              <a:solidFill>
                <a:srgbClr val="1C1C1C"/>
              </a:solidFill>
            </a:rPr>
            <a:t>公用网</a:t>
          </a:r>
          <a:r>
            <a:rPr lang="en-US" altLang="zh-CN" sz="2500" b="1" kern="1200" dirty="0">
              <a:solidFill>
                <a:srgbClr val="1C1C1C"/>
              </a:solidFill>
            </a:rPr>
            <a:t>(Public Network)</a:t>
          </a:r>
          <a:endParaRPr lang="en-US" sz="2500" b="1" kern="1200" dirty="0">
            <a:solidFill>
              <a:srgbClr val="1C1C1C"/>
            </a:solidFill>
          </a:endParaRPr>
        </a:p>
        <a:p>
          <a:pPr marL="228600" lvl="1" indent="-228600" algn="l" defTabSz="1111250">
            <a:lnSpc>
              <a:spcPct val="90000"/>
            </a:lnSpc>
            <a:spcBef>
              <a:spcPct val="0"/>
            </a:spcBef>
            <a:spcAft>
              <a:spcPct val="15000"/>
            </a:spcAft>
            <a:buChar char="•"/>
          </a:pPr>
          <a:r>
            <a:rPr lang="zh-CN" altLang="en-US" sz="2500" b="1" kern="1200" dirty="0">
              <a:solidFill>
                <a:srgbClr val="1C1C1C"/>
              </a:solidFill>
            </a:rPr>
            <a:t>专用网</a:t>
          </a:r>
          <a:r>
            <a:rPr lang="en-US" altLang="zh-CN" sz="2500" b="1" kern="1200" dirty="0">
              <a:solidFill>
                <a:srgbClr val="1C1C1C"/>
              </a:solidFill>
            </a:rPr>
            <a:t>(Private Network)</a:t>
          </a:r>
          <a:endParaRPr lang="en-US" sz="2500" b="1" kern="1200" dirty="0">
            <a:solidFill>
              <a:srgbClr val="1C1C1C"/>
            </a:solidFill>
          </a:endParaRPr>
        </a:p>
      </dsp:txBody>
      <dsp:txXfrm>
        <a:off x="3079185" y="813721"/>
        <a:ext cx="2698612" cy="2476933"/>
      </dsp:txXfrm>
    </dsp:sp>
    <dsp:sp modelId="{6B2935F3-35B9-4C1C-B822-D120D549A27C}">
      <dsp:nvSpPr>
        <dsp:cNvPr id="0" name=""/>
        <dsp:cNvSpPr/>
      </dsp:nvSpPr>
      <dsp:spPr>
        <a:xfrm>
          <a:off x="6155603" y="93721"/>
          <a:ext cx="2698612" cy="720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solidFill>
                <a:srgbClr val="000000"/>
              </a:solidFill>
            </a:rPr>
            <a:t>拓扑结构</a:t>
          </a:r>
          <a:endParaRPr lang="en-US" sz="2400" b="1" kern="1200" dirty="0">
            <a:solidFill>
              <a:srgbClr val="000000"/>
            </a:solidFill>
          </a:endParaRPr>
        </a:p>
      </dsp:txBody>
      <dsp:txXfrm>
        <a:off x="6155603" y="93721"/>
        <a:ext cx="2698612" cy="720000"/>
      </dsp:txXfrm>
    </dsp:sp>
    <dsp:sp modelId="{BBE5CFC9-BB25-4E6B-B7D5-3365F87F4707}">
      <dsp:nvSpPr>
        <dsp:cNvPr id="0" name=""/>
        <dsp:cNvSpPr/>
      </dsp:nvSpPr>
      <dsp:spPr>
        <a:xfrm>
          <a:off x="6155603" y="813721"/>
          <a:ext cx="2698612" cy="247693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zh-CN" altLang="en-US" sz="2500" b="1" kern="1200" dirty="0">
              <a:solidFill>
                <a:srgbClr val="1C1C1C"/>
              </a:solidFill>
            </a:rPr>
            <a:t>总线形</a:t>
          </a:r>
          <a:endParaRPr lang="en-US" sz="2500" b="1" kern="1200" dirty="0">
            <a:solidFill>
              <a:srgbClr val="1C1C1C"/>
            </a:solidFill>
          </a:endParaRPr>
        </a:p>
        <a:p>
          <a:pPr marL="228600" lvl="1" indent="-228600" algn="l" defTabSz="1111250">
            <a:lnSpc>
              <a:spcPct val="90000"/>
            </a:lnSpc>
            <a:spcBef>
              <a:spcPct val="0"/>
            </a:spcBef>
            <a:spcAft>
              <a:spcPct val="15000"/>
            </a:spcAft>
            <a:buChar char="•"/>
          </a:pPr>
          <a:r>
            <a:rPr lang="zh-CN" altLang="en-US" sz="2500" b="1" kern="1200" dirty="0">
              <a:solidFill>
                <a:srgbClr val="1C1C1C"/>
              </a:solidFill>
            </a:rPr>
            <a:t>环形</a:t>
          </a:r>
          <a:endParaRPr lang="en-US" sz="2500" b="1" kern="1200" dirty="0">
            <a:solidFill>
              <a:srgbClr val="1C1C1C"/>
            </a:solidFill>
          </a:endParaRPr>
        </a:p>
        <a:p>
          <a:pPr marL="228600" lvl="1" indent="-228600" algn="l" defTabSz="1111250">
            <a:lnSpc>
              <a:spcPct val="90000"/>
            </a:lnSpc>
            <a:spcBef>
              <a:spcPct val="0"/>
            </a:spcBef>
            <a:spcAft>
              <a:spcPct val="15000"/>
            </a:spcAft>
            <a:buChar char="•"/>
          </a:pPr>
          <a:r>
            <a:rPr lang="zh-CN" altLang="en-US" sz="2500" b="1" kern="1200" dirty="0">
              <a:solidFill>
                <a:srgbClr val="1C1C1C"/>
              </a:solidFill>
            </a:rPr>
            <a:t>星形</a:t>
          </a:r>
          <a:endParaRPr lang="en-US" sz="2500" b="1" kern="1200" dirty="0">
            <a:solidFill>
              <a:srgbClr val="1C1C1C"/>
            </a:solidFill>
          </a:endParaRPr>
        </a:p>
        <a:p>
          <a:pPr marL="228600" lvl="1" indent="-228600" algn="l" defTabSz="1111250">
            <a:lnSpc>
              <a:spcPct val="90000"/>
            </a:lnSpc>
            <a:spcBef>
              <a:spcPct val="0"/>
            </a:spcBef>
            <a:spcAft>
              <a:spcPct val="15000"/>
            </a:spcAft>
            <a:buChar char="•"/>
          </a:pPr>
          <a:r>
            <a:rPr lang="zh-CN" altLang="en-US" sz="2500" b="1" kern="1200" dirty="0">
              <a:solidFill>
                <a:srgbClr val="1C1C1C"/>
              </a:solidFill>
            </a:rPr>
            <a:t>树形</a:t>
          </a:r>
          <a:endParaRPr lang="en-US" sz="2500" b="1" kern="1200" dirty="0">
            <a:solidFill>
              <a:srgbClr val="1C1C1C"/>
            </a:solidFill>
          </a:endParaRPr>
        </a:p>
        <a:p>
          <a:pPr marL="228600" lvl="1" indent="-228600" algn="l" defTabSz="1111250">
            <a:lnSpc>
              <a:spcPct val="90000"/>
            </a:lnSpc>
            <a:spcBef>
              <a:spcPct val="0"/>
            </a:spcBef>
            <a:spcAft>
              <a:spcPct val="15000"/>
            </a:spcAft>
            <a:buChar char="•"/>
          </a:pPr>
          <a:r>
            <a:rPr lang="zh-CN" altLang="en-US" sz="2500" b="1" kern="1200" dirty="0">
              <a:solidFill>
                <a:srgbClr val="1C1C1C"/>
              </a:solidFill>
            </a:rPr>
            <a:t>网状</a:t>
          </a:r>
          <a:endParaRPr lang="en-US" sz="2500" b="1" kern="1200" dirty="0">
            <a:solidFill>
              <a:srgbClr val="1C1C1C"/>
            </a:solidFill>
          </a:endParaRPr>
        </a:p>
      </dsp:txBody>
      <dsp:txXfrm>
        <a:off x="6155603" y="813721"/>
        <a:ext cx="2698612" cy="24769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7BA1F3-0C00-4FF2-9653-EF94BAD62031}">
      <dsp:nvSpPr>
        <dsp:cNvPr id="0" name=""/>
        <dsp:cNvSpPr/>
      </dsp:nvSpPr>
      <dsp:spPr>
        <a:xfrm>
          <a:off x="4270554" y="1155347"/>
          <a:ext cx="2763477" cy="276347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2667000">
            <a:lnSpc>
              <a:spcPct val="90000"/>
            </a:lnSpc>
            <a:spcBef>
              <a:spcPct val="0"/>
            </a:spcBef>
            <a:spcAft>
              <a:spcPct val="35000"/>
            </a:spcAft>
            <a:buNone/>
          </a:pPr>
          <a:r>
            <a:rPr lang="zh-CN" altLang="en-US" sz="6000" b="1" kern="1200" dirty="0">
              <a:solidFill>
                <a:srgbClr val="000000"/>
              </a:solidFill>
            </a:rPr>
            <a:t>性能指标</a:t>
          </a:r>
          <a:endParaRPr lang="en-US" sz="6000" b="1" kern="1200" dirty="0">
            <a:solidFill>
              <a:srgbClr val="000000"/>
            </a:solidFill>
          </a:endParaRPr>
        </a:p>
      </dsp:txBody>
      <dsp:txXfrm>
        <a:off x="4675256" y="1560049"/>
        <a:ext cx="1954073" cy="1954073"/>
      </dsp:txXfrm>
    </dsp:sp>
    <dsp:sp modelId="{4D03A9D2-67CF-4808-96EF-9297EA14CE09}">
      <dsp:nvSpPr>
        <dsp:cNvPr id="0" name=""/>
        <dsp:cNvSpPr/>
      </dsp:nvSpPr>
      <dsp:spPr>
        <a:xfrm>
          <a:off x="4961424" y="45541"/>
          <a:ext cx="1381738" cy="138173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altLang="zh-CN" sz="2300" b="1" kern="1200" dirty="0">
              <a:solidFill>
                <a:srgbClr val="000000"/>
              </a:solidFill>
            </a:rPr>
            <a:t>1.</a:t>
          </a:r>
          <a:r>
            <a:rPr lang="zh-CN" altLang="en-US" sz="2300" b="1" kern="1200" dirty="0">
              <a:solidFill>
                <a:srgbClr val="000000"/>
              </a:solidFill>
            </a:rPr>
            <a:t>速率</a:t>
          </a:r>
          <a:endParaRPr lang="en-US" sz="2300" b="1" kern="1200" dirty="0">
            <a:solidFill>
              <a:srgbClr val="000000"/>
            </a:solidFill>
          </a:endParaRPr>
        </a:p>
      </dsp:txBody>
      <dsp:txXfrm>
        <a:off x="5163775" y="247892"/>
        <a:ext cx="977036" cy="977036"/>
      </dsp:txXfrm>
    </dsp:sp>
    <dsp:sp modelId="{BA6FE0CA-EB44-4F00-B718-59FB70CF0E2F}">
      <dsp:nvSpPr>
        <dsp:cNvPr id="0" name=""/>
        <dsp:cNvSpPr/>
      </dsp:nvSpPr>
      <dsp:spPr>
        <a:xfrm>
          <a:off x="6369248" y="723514"/>
          <a:ext cx="1381738" cy="138173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altLang="zh-CN" sz="2300" b="1" kern="1200" dirty="0">
              <a:solidFill>
                <a:srgbClr val="000000"/>
              </a:solidFill>
            </a:rPr>
            <a:t>2.</a:t>
          </a:r>
          <a:r>
            <a:rPr lang="zh-CN" altLang="en-US" sz="2300" b="1" kern="1200" dirty="0">
              <a:solidFill>
                <a:srgbClr val="000000"/>
              </a:solidFill>
            </a:rPr>
            <a:t>带宽</a:t>
          </a:r>
          <a:endParaRPr lang="en-US" sz="2300" b="1" kern="1200" dirty="0">
            <a:solidFill>
              <a:srgbClr val="000000"/>
            </a:solidFill>
          </a:endParaRPr>
        </a:p>
      </dsp:txBody>
      <dsp:txXfrm>
        <a:off x="6571599" y="925865"/>
        <a:ext cx="977036" cy="977036"/>
      </dsp:txXfrm>
    </dsp:sp>
    <dsp:sp modelId="{81032F12-6115-4CF6-BD28-A946DC8033FB}">
      <dsp:nvSpPr>
        <dsp:cNvPr id="0" name=""/>
        <dsp:cNvSpPr/>
      </dsp:nvSpPr>
      <dsp:spPr>
        <a:xfrm>
          <a:off x="6716952" y="2246904"/>
          <a:ext cx="1381738" cy="138173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altLang="zh-CN" sz="2300" b="1" kern="1200" dirty="0">
              <a:solidFill>
                <a:srgbClr val="000000"/>
              </a:solidFill>
            </a:rPr>
            <a:t>3.</a:t>
          </a:r>
          <a:r>
            <a:rPr lang="zh-CN" altLang="en-US" sz="2300" b="1" kern="1200" dirty="0">
              <a:solidFill>
                <a:srgbClr val="000000"/>
              </a:solidFill>
            </a:rPr>
            <a:t>吞吐量</a:t>
          </a:r>
          <a:endParaRPr lang="en-US" sz="2300" b="1" kern="1200" dirty="0">
            <a:solidFill>
              <a:srgbClr val="000000"/>
            </a:solidFill>
          </a:endParaRPr>
        </a:p>
      </dsp:txBody>
      <dsp:txXfrm>
        <a:off x="6919303" y="2449255"/>
        <a:ext cx="977036" cy="977036"/>
      </dsp:txXfrm>
    </dsp:sp>
    <dsp:sp modelId="{A28A57A1-E220-4BF2-A9D3-4B40BBCA990F}">
      <dsp:nvSpPr>
        <dsp:cNvPr id="0" name=""/>
        <dsp:cNvSpPr/>
      </dsp:nvSpPr>
      <dsp:spPr>
        <a:xfrm>
          <a:off x="5742707" y="3468569"/>
          <a:ext cx="1381738" cy="138173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altLang="zh-CN" sz="2300" b="1" kern="1200" dirty="0">
              <a:solidFill>
                <a:srgbClr val="000000"/>
              </a:solidFill>
            </a:rPr>
            <a:t>4.</a:t>
          </a:r>
          <a:r>
            <a:rPr lang="zh-CN" altLang="en-US" sz="2300" b="1" kern="1200" dirty="0">
              <a:solidFill>
                <a:srgbClr val="000000"/>
              </a:solidFill>
            </a:rPr>
            <a:t>时延</a:t>
          </a:r>
          <a:endParaRPr lang="en-US" sz="2300" b="1" kern="1200" dirty="0">
            <a:solidFill>
              <a:srgbClr val="000000"/>
            </a:solidFill>
          </a:endParaRPr>
        </a:p>
      </dsp:txBody>
      <dsp:txXfrm>
        <a:off x="5945058" y="3670920"/>
        <a:ext cx="977036" cy="977036"/>
      </dsp:txXfrm>
    </dsp:sp>
    <dsp:sp modelId="{DC2DCB21-22C7-43C8-82AB-FF7A48818FEA}">
      <dsp:nvSpPr>
        <dsp:cNvPr id="0" name=""/>
        <dsp:cNvSpPr/>
      </dsp:nvSpPr>
      <dsp:spPr>
        <a:xfrm>
          <a:off x="4180140" y="3468569"/>
          <a:ext cx="1381738" cy="138173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altLang="zh-CN" sz="2300" b="1" kern="1200" dirty="0">
              <a:solidFill>
                <a:srgbClr val="000000"/>
              </a:solidFill>
            </a:rPr>
            <a:t>5.</a:t>
          </a:r>
          <a:r>
            <a:rPr lang="zh-CN" altLang="en-US" sz="2300" b="1" kern="1200" dirty="0">
              <a:solidFill>
                <a:srgbClr val="000000"/>
              </a:solidFill>
            </a:rPr>
            <a:t>时延带宽积</a:t>
          </a:r>
          <a:endParaRPr lang="en-US" sz="2300" b="1" kern="1200" dirty="0">
            <a:solidFill>
              <a:srgbClr val="000000"/>
            </a:solidFill>
          </a:endParaRPr>
        </a:p>
      </dsp:txBody>
      <dsp:txXfrm>
        <a:off x="4382491" y="3670920"/>
        <a:ext cx="977036" cy="977036"/>
      </dsp:txXfrm>
    </dsp:sp>
    <dsp:sp modelId="{20C5FD5C-AEBC-4784-919E-650738A1B2F6}">
      <dsp:nvSpPr>
        <dsp:cNvPr id="0" name=""/>
        <dsp:cNvSpPr/>
      </dsp:nvSpPr>
      <dsp:spPr>
        <a:xfrm>
          <a:off x="3205895" y="2246904"/>
          <a:ext cx="1381738" cy="138173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altLang="zh-CN" sz="2300" b="1" kern="1200" dirty="0">
              <a:solidFill>
                <a:srgbClr val="000000"/>
              </a:solidFill>
            </a:rPr>
            <a:t>6.</a:t>
          </a:r>
          <a:r>
            <a:rPr lang="zh-CN" altLang="en-US" sz="2300" b="1" kern="1200" dirty="0">
              <a:solidFill>
                <a:srgbClr val="000000"/>
              </a:solidFill>
            </a:rPr>
            <a:t>往返时间</a:t>
          </a:r>
          <a:endParaRPr lang="en-US" sz="2300" b="1" kern="1200" dirty="0">
            <a:solidFill>
              <a:srgbClr val="000000"/>
            </a:solidFill>
          </a:endParaRPr>
        </a:p>
      </dsp:txBody>
      <dsp:txXfrm>
        <a:off x="3408246" y="2449255"/>
        <a:ext cx="977036" cy="977036"/>
      </dsp:txXfrm>
    </dsp:sp>
    <dsp:sp modelId="{DEF8B780-5F84-4F41-80B1-20BD9982DF50}">
      <dsp:nvSpPr>
        <dsp:cNvPr id="0" name=""/>
        <dsp:cNvSpPr/>
      </dsp:nvSpPr>
      <dsp:spPr>
        <a:xfrm>
          <a:off x="3553599" y="723514"/>
          <a:ext cx="1381738" cy="138173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altLang="zh-CN" sz="2300" b="1" kern="1200" dirty="0">
              <a:solidFill>
                <a:srgbClr val="000000"/>
              </a:solidFill>
            </a:rPr>
            <a:t>7.</a:t>
          </a:r>
          <a:r>
            <a:rPr lang="zh-CN" altLang="en-US" sz="2300" b="1" kern="1200" dirty="0">
              <a:solidFill>
                <a:srgbClr val="000000"/>
              </a:solidFill>
            </a:rPr>
            <a:t>利用率</a:t>
          </a:r>
          <a:endParaRPr lang="en-US" sz="2300" b="1" kern="1200" dirty="0">
            <a:solidFill>
              <a:srgbClr val="000000"/>
            </a:solidFill>
          </a:endParaRPr>
        </a:p>
      </dsp:txBody>
      <dsp:txXfrm>
        <a:off x="3755950" y="925865"/>
        <a:ext cx="977036" cy="9770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322834-D555-4278-B09F-615875E565CE}">
      <dsp:nvSpPr>
        <dsp:cNvPr id="0" name=""/>
        <dsp:cNvSpPr/>
      </dsp:nvSpPr>
      <dsp:spPr>
        <a:xfrm rot="5400000">
          <a:off x="3914714" y="-2711238"/>
          <a:ext cx="1256031" cy="6679211"/>
        </a:xfrm>
        <a:prstGeom prst="round2SameRect">
          <a:avLst/>
        </a:prstGeom>
        <a:solidFill>
          <a:srgbClr val="EAC9C8">
            <a:alpha val="89804"/>
          </a:srgb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ts val="2400"/>
            </a:lnSpc>
            <a:spcBef>
              <a:spcPct val="0"/>
            </a:spcBef>
            <a:spcAft>
              <a:spcPts val="0"/>
            </a:spcAft>
            <a:buChar char="•"/>
          </a:pPr>
          <a:r>
            <a:rPr lang="zh-CN" altLang="en-US" sz="1600" b="1" kern="1200" dirty="0">
              <a:solidFill>
                <a:srgbClr val="1C1C1C"/>
              </a:solidFill>
              <a:latin typeface="微软雅黑" panose="020B0503020204020204" pitchFamily="34" charset="-122"/>
              <a:ea typeface="微软雅黑" panose="020B0503020204020204" pitchFamily="34" charset="-122"/>
            </a:rPr>
            <a:t>某个信号具有的</a:t>
          </a:r>
          <a:r>
            <a:rPr lang="zh-CN" altLang="en-US" sz="1600" b="1" kern="1200" dirty="0">
              <a:solidFill>
                <a:srgbClr val="0000FF"/>
              </a:solidFill>
              <a:latin typeface="微软雅黑" panose="020B0503020204020204" pitchFamily="34" charset="-122"/>
              <a:ea typeface="微软雅黑" panose="020B0503020204020204" pitchFamily="34" charset="-122"/>
            </a:rPr>
            <a:t>频带宽度，</a:t>
          </a:r>
          <a:r>
            <a:rPr lang="zh-CN" altLang="en-US" sz="1600" b="1" kern="1200" dirty="0">
              <a:solidFill>
                <a:srgbClr val="1C1C1C"/>
              </a:solidFill>
              <a:latin typeface="微软雅黑" panose="020B0503020204020204" pitchFamily="34" charset="-122"/>
              <a:ea typeface="微软雅黑" panose="020B0503020204020204" pitchFamily="34" charset="-122"/>
            </a:rPr>
            <a:t>即该信号所占据的频率范围。例如模拟电话信号的频率范围是 </a:t>
          </a:r>
          <a:r>
            <a:rPr lang="en-US" altLang="zh-CN" sz="1600" b="1" kern="1200" dirty="0">
              <a:solidFill>
                <a:srgbClr val="1C1C1C"/>
              </a:solidFill>
              <a:latin typeface="微软雅黑" panose="020B0503020204020204" pitchFamily="34" charset="-122"/>
              <a:ea typeface="微软雅黑" panose="020B0503020204020204" pitchFamily="34" charset="-122"/>
            </a:rPr>
            <a:t>300 Hz </a:t>
          </a:r>
          <a:r>
            <a:rPr lang="zh-CN" altLang="en-US" sz="1600" b="1" kern="1200" dirty="0">
              <a:solidFill>
                <a:srgbClr val="1C1C1C"/>
              </a:solidFill>
              <a:latin typeface="微软雅黑" panose="020B0503020204020204" pitchFamily="34" charset="-122"/>
              <a:ea typeface="微软雅黑" panose="020B0503020204020204" pitchFamily="34" charset="-122"/>
            </a:rPr>
            <a:t>到 </a:t>
          </a:r>
          <a:r>
            <a:rPr lang="en-US" altLang="zh-CN" sz="1600" b="1" kern="1200" dirty="0">
              <a:solidFill>
                <a:srgbClr val="1C1C1C"/>
              </a:solidFill>
              <a:latin typeface="微软雅黑" panose="020B0503020204020204" pitchFamily="34" charset="-122"/>
              <a:ea typeface="微软雅黑" panose="020B0503020204020204" pitchFamily="34" charset="-122"/>
            </a:rPr>
            <a:t>3.4 kHz</a:t>
          </a:r>
          <a:r>
            <a:rPr lang="zh-CN" altLang="en-US" sz="1600" b="1" kern="1200" dirty="0">
              <a:solidFill>
                <a:srgbClr val="1C1C1C"/>
              </a:solidFill>
              <a:latin typeface="微软雅黑" panose="020B0503020204020204" pitchFamily="34" charset="-122"/>
              <a:ea typeface="微软雅黑" panose="020B0503020204020204" pitchFamily="34" charset="-122"/>
            </a:rPr>
            <a:t>，带宽是 </a:t>
          </a:r>
          <a:r>
            <a:rPr lang="en-US" altLang="zh-CN" sz="1600" b="1" kern="1200" dirty="0">
              <a:solidFill>
                <a:srgbClr val="1C1C1C"/>
              </a:solidFill>
              <a:latin typeface="微软雅黑" panose="020B0503020204020204" pitchFamily="34" charset="-122"/>
              <a:ea typeface="微软雅黑" panose="020B0503020204020204" pitchFamily="34" charset="-122"/>
            </a:rPr>
            <a:t>3.1 kHz</a:t>
          </a:r>
          <a:r>
            <a:rPr lang="zh-CN" altLang="en-US" sz="1600" b="1" kern="1200" dirty="0">
              <a:solidFill>
                <a:srgbClr val="1C1C1C"/>
              </a:solidFill>
              <a:latin typeface="微软雅黑" panose="020B0503020204020204" pitchFamily="34" charset="-122"/>
              <a:ea typeface="微软雅黑" panose="020B0503020204020204" pitchFamily="34" charset="-122"/>
            </a:rPr>
            <a:t>。</a:t>
          </a:r>
        </a:p>
        <a:p>
          <a:pPr marL="171450" lvl="1" indent="-171450" algn="l" defTabSz="711200">
            <a:lnSpc>
              <a:spcPts val="2400"/>
            </a:lnSpc>
            <a:spcBef>
              <a:spcPct val="0"/>
            </a:spcBef>
            <a:spcAft>
              <a:spcPts val="0"/>
            </a:spcAft>
            <a:buChar char="•"/>
          </a:pPr>
          <a:r>
            <a:rPr lang="zh-CN" altLang="en-US" sz="1600" b="1" kern="1200" dirty="0">
              <a:solidFill>
                <a:srgbClr val="1C1C1C"/>
              </a:solidFill>
              <a:latin typeface="微软雅黑" panose="020B0503020204020204" pitchFamily="34" charset="-122"/>
              <a:ea typeface="微软雅黑" panose="020B0503020204020204" pitchFamily="34" charset="-122"/>
            </a:rPr>
            <a:t>单位是</a:t>
          </a:r>
          <a:r>
            <a:rPr lang="zh-CN" altLang="en-US" sz="1600" b="1" kern="1200" dirty="0">
              <a:solidFill>
                <a:srgbClr val="0000FF"/>
              </a:solidFill>
              <a:latin typeface="微软雅黑" panose="020B0503020204020204" pitchFamily="34" charset="-122"/>
              <a:ea typeface="微软雅黑" panose="020B0503020204020204" pitchFamily="34" charset="-122"/>
            </a:rPr>
            <a:t>赫</a:t>
          </a:r>
          <a:r>
            <a:rPr lang="zh-CN" altLang="en-US" sz="1600" b="1" kern="1200" dirty="0">
              <a:solidFill>
                <a:srgbClr val="1C1C1C"/>
              </a:solidFill>
              <a:latin typeface="微软雅黑" panose="020B0503020204020204" pitchFamily="34" charset="-122"/>
              <a:ea typeface="微软雅黑" panose="020B0503020204020204" pitchFamily="34" charset="-122"/>
            </a:rPr>
            <a:t>（或千赫、兆赫、吉赫等）。</a:t>
          </a:r>
        </a:p>
        <a:p>
          <a:pPr marL="171450" lvl="1" indent="-171450" algn="l" defTabSz="711200">
            <a:lnSpc>
              <a:spcPts val="2400"/>
            </a:lnSpc>
            <a:spcBef>
              <a:spcPct val="0"/>
            </a:spcBef>
            <a:spcAft>
              <a:spcPts val="0"/>
            </a:spcAft>
            <a:buChar char="•"/>
          </a:pPr>
          <a:r>
            <a:rPr lang="zh-CN" altLang="en-US" sz="1600" b="1" kern="1200" dirty="0">
              <a:solidFill>
                <a:srgbClr val="1C1C1C"/>
              </a:solidFill>
              <a:latin typeface="微软雅黑" panose="020B0503020204020204" pitchFamily="34" charset="-122"/>
              <a:ea typeface="微软雅黑" panose="020B0503020204020204" pitchFamily="34" charset="-122"/>
            </a:rPr>
            <a:t>某信道允许通过的信号频带范围称为该</a:t>
          </a:r>
          <a:r>
            <a:rPr lang="zh-CN" altLang="en-US" sz="1600" b="1" kern="1200" dirty="0">
              <a:solidFill>
                <a:srgbClr val="0000FF"/>
              </a:solidFill>
              <a:latin typeface="微软雅黑" panose="020B0503020204020204" pitchFamily="34" charset="-122"/>
              <a:ea typeface="微软雅黑" panose="020B0503020204020204" pitchFamily="34" charset="-122"/>
            </a:rPr>
            <a:t>信道的带宽</a:t>
          </a:r>
          <a:r>
            <a:rPr lang="zh-CN" altLang="en-US" sz="1600" b="1" kern="1200" dirty="0">
              <a:solidFill>
                <a:srgbClr val="1C1C1C"/>
              </a:solidFill>
              <a:latin typeface="微软雅黑" panose="020B0503020204020204" pitchFamily="34" charset="-122"/>
              <a:ea typeface="微软雅黑" panose="020B0503020204020204" pitchFamily="34" charset="-122"/>
            </a:rPr>
            <a:t>（或通频带）。</a:t>
          </a:r>
        </a:p>
      </dsp:txBody>
      <dsp:txXfrm rot="-5400000">
        <a:off x="1203124" y="61666"/>
        <a:ext cx="6617897" cy="1133403"/>
      </dsp:txXfrm>
    </dsp:sp>
    <dsp:sp modelId="{12490A3D-6938-465D-B09D-05FD246C6E9E}">
      <dsp:nvSpPr>
        <dsp:cNvPr id="0" name=""/>
        <dsp:cNvSpPr/>
      </dsp:nvSpPr>
      <dsp:spPr>
        <a:xfrm>
          <a:off x="10579" y="108000"/>
          <a:ext cx="1192545" cy="1040733"/>
        </a:xfrm>
        <a:prstGeom prst="roundRect">
          <a:avLst/>
        </a:prstGeom>
        <a:solidFill>
          <a:srgbClr val="C55047"/>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ts val="2400"/>
            </a:lnSpc>
            <a:spcBef>
              <a:spcPct val="0"/>
            </a:spcBef>
            <a:spcAft>
              <a:spcPts val="0"/>
            </a:spcAft>
            <a:buNone/>
          </a:pPr>
          <a:r>
            <a:rPr lang="zh-CN" altLang="en-US" sz="1800" b="1" kern="1200" dirty="0">
              <a:solidFill>
                <a:schemeClr val="bg1"/>
              </a:solidFill>
              <a:latin typeface="微软雅黑" panose="020B0503020204020204" pitchFamily="34" charset="-122"/>
              <a:ea typeface="微软雅黑" panose="020B0503020204020204" pitchFamily="34" charset="-122"/>
            </a:rPr>
            <a:t>频域</a:t>
          </a:r>
        </a:p>
      </dsp:txBody>
      <dsp:txXfrm>
        <a:off x="61383" y="158804"/>
        <a:ext cx="1090937" cy="939125"/>
      </dsp:txXfrm>
    </dsp:sp>
    <dsp:sp modelId="{4EADB46F-8684-4B72-97FE-D18AEB647819}">
      <dsp:nvSpPr>
        <dsp:cNvPr id="0" name=""/>
        <dsp:cNvSpPr/>
      </dsp:nvSpPr>
      <dsp:spPr>
        <a:xfrm rot="5400000">
          <a:off x="4002567" y="-1521178"/>
          <a:ext cx="1086084" cy="6684969"/>
        </a:xfrm>
        <a:prstGeom prst="round2SameRect">
          <a:avLst/>
        </a:prstGeom>
        <a:solidFill>
          <a:srgbClr val="D6E5BD">
            <a:alpha val="89804"/>
          </a:srgb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ts val="2400"/>
            </a:lnSpc>
            <a:spcBef>
              <a:spcPct val="0"/>
            </a:spcBef>
            <a:spcAft>
              <a:spcPts val="0"/>
            </a:spcAft>
            <a:buChar char="•"/>
          </a:pPr>
          <a:r>
            <a:rPr lang="zh-CN" altLang="en-US" sz="1600" b="1" kern="1200" dirty="0">
              <a:solidFill>
                <a:srgbClr val="1C1C1C"/>
              </a:solidFill>
              <a:latin typeface="微软雅黑" panose="020B0503020204020204" pitchFamily="34" charset="-122"/>
              <a:ea typeface="微软雅黑" panose="020B0503020204020204" pitchFamily="34" charset="-122"/>
            </a:rPr>
            <a:t>网络中某通道传送数据的能力，即在单位时间内网络中的某信道所能通过的</a:t>
          </a:r>
          <a:r>
            <a:rPr lang="zh-CN" altLang="en-US" sz="1600" b="1" kern="1200" dirty="0">
              <a:solidFill>
                <a:srgbClr val="0000FF"/>
              </a:solidFill>
              <a:latin typeface="微软雅黑" panose="020B0503020204020204" pitchFamily="34" charset="-122"/>
              <a:ea typeface="微软雅黑" panose="020B0503020204020204" pitchFamily="34" charset="-122"/>
            </a:rPr>
            <a:t>“最高数据率”。</a:t>
          </a:r>
        </a:p>
        <a:p>
          <a:pPr marL="171450" lvl="1" indent="-171450" algn="l" defTabSz="711200">
            <a:lnSpc>
              <a:spcPts val="2400"/>
            </a:lnSpc>
            <a:spcBef>
              <a:spcPct val="0"/>
            </a:spcBef>
            <a:spcAft>
              <a:spcPts val="0"/>
            </a:spcAft>
            <a:buChar char="•"/>
          </a:pPr>
          <a:r>
            <a:rPr lang="zh-CN" altLang="en-US" sz="1600" b="1" kern="1200" dirty="0">
              <a:solidFill>
                <a:srgbClr val="1C1C1C"/>
              </a:solidFill>
              <a:latin typeface="微软雅黑" panose="020B0503020204020204" pitchFamily="34" charset="-122"/>
              <a:ea typeface="微软雅黑" panose="020B0503020204020204" pitchFamily="34" charset="-122"/>
            </a:rPr>
            <a:t>单位就是数据率的单位 </a:t>
          </a:r>
          <a:r>
            <a:rPr lang="en-US" altLang="en-US" sz="1600" b="1" kern="1200" dirty="0">
              <a:solidFill>
                <a:srgbClr val="1C1C1C"/>
              </a:solidFill>
              <a:latin typeface="微软雅黑" panose="020B0503020204020204" pitchFamily="34" charset="-122"/>
              <a:ea typeface="微软雅黑" panose="020B0503020204020204" pitchFamily="34" charset="-122"/>
            </a:rPr>
            <a:t>bit/s</a:t>
          </a:r>
          <a:r>
            <a:rPr lang="zh-CN" altLang="en-US" sz="1600" b="1" kern="1200" dirty="0">
              <a:solidFill>
                <a:srgbClr val="1C1C1C"/>
              </a:solidFill>
              <a:latin typeface="微软雅黑" panose="020B0503020204020204" pitchFamily="34" charset="-122"/>
              <a:ea typeface="微软雅黑" panose="020B0503020204020204" pitchFamily="34" charset="-122"/>
            </a:rPr>
            <a:t>。</a:t>
          </a:r>
        </a:p>
      </dsp:txBody>
      <dsp:txXfrm rot="-5400000">
        <a:off x="1203125" y="1331282"/>
        <a:ext cx="6631951" cy="980048"/>
      </dsp:txXfrm>
    </dsp:sp>
    <dsp:sp modelId="{90C011AE-3F91-416D-B2FD-433B35EC17A6}">
      <dsp:nvSpPr>
        <dsp:cNvPr id="0" name=""/>
        <dsp:cNvSpPr/>
      </dsp:nvSpPr>
      <dsp:spPr>
        <a:xfrm>
          <a:off x="10579" y="1300924"/>
          <a:ext cx="1192545" cy="1040733"/>
        </a:xfrm>
        <a:prstGeom prst="roundRect">
          <a:avLst/>
        </a:prstGeom>
        <a:solidFill>
          <a:srgbClr val="A5C25E"/>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ts val="2400"/>
            </a:lnSpc>
            <a:spcBef>
              <a:spcPct val="0"/>
            </a:spcBef>
            <a:spcAft>
              <a:spcPts val="0"/>
            </a:spcAft>
            <a:buNone/>
          </a:pPr>
          <a:r>
            <a:rPr lang="zh-CN" altLang="en-US" sz="1800" b="1" kern="1200" dirty="0">
              <a:solidFill>
                <a:srgbClr val="1C1C1C"/>
              </a:solidFill>
              <a:latin typeface="微软雅黑" panose="020B0503020204020204" pitchFamily="34" charset="-122"/>
              <a:ea typeface="微软雅黑" panose="020B0503020204020204" pitchFamily="34" charset="-122"/>
            </a:rPr>
            <a:t>时域</a:t>
          </a:r>
        </a:p>
      </dsp:txBody>
      <dsp:txXfrm>
        <a:off x="61383" y="1351728"/>
        <a:ext cx="1090937" cy="93912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495EE3-26FA-4AD6-8572-6D18709F3237}">
      <dsp:nvSpPr>
        <dsp:cNvPr id="0" name=""/>
        <dsp:cNvSpPr/>
      </dsp:nvSpPr>
      <dsp:spPr>
        <a:xfrm>
          <a:off x="3048000" y="840446"/>
          <a:ext cx="2387212" cy="276206"/>
        </a:xfrm>
        <a:custGeom>
          <a:avLst/>
          <a:gdLst/>
          <a:ahLst/>
          <a:cxnLst/>
          <a:rect l="0" t="0" r="0" b="0"/>
          <a:pathLst>
            <a:path>
              <a:moveTo>
                <a:pt x="0" y="0"/>
              </a:moveTo>
              <a:lnTo>
                <a:pt x="0" y="138103"/>
              </a:lnTo>
              <a:lnTo>
                <a:pt x="2387212" y="138103"/>
              </a:lnTo>
              <a:lnTo>
                <a:pt x="2387212" y="27620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4D7894-C98B-4D52-BBF2-D4954739F3C8}">
      <dsp:nvSpPr>
        <dsp:cNvPr id="0" name=""/>
        <dsp:cNvSpPr/>
      </dsp:nvSpPr>
      <dsp:spPr>
        <a:xfrm>
          <a:off x="3048000" y="840446"/>
          <a:ext cx="795737" cy="276206"/>
        </a:xfrm>
        <a:custGeom>
          <a:avLst/>
          <a:gdLst/>
          <a:ahLst/>
          <a:cxnLst/>
          <a:rect l="0" t="0" r="0" b="0"/>
          <a:pathLst>
            <a:path>
              <a:moveTo>
                <a:pt x="0" y="0"/>
              </a:moveTo>
              <a:lnTo>
                <a:pt x="0" y="138103"/>
              </a:lnTo>
              <a:lnTo>
                <a:pt x="795737" y="138103"/>
              </a:lnTo>
              <a:lnTo>
                <a:pt x="795737" y="27620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0D9E2B-EA18-4B36-A1BD-BD1665D2A336}">
      <dsp:nvSpPr>
        <dsp:cNvPr id="0" name=""/>
        <dsp:cNvSpPr/>
      </dsp:nvSpPr>
      <dsp:spPr>
        <a:xfrm>
          <a:off x="2252262" y="840446"/>
          <a:ext cx="795737" cy="276206"/>
        </a:xfrm>
        <a:custGeom>
          <a:avLst/>
          <a:gdLst/>
          <a:ahLst/>
          <a:cxnLst/>
          <a:rect l="0" t="0" r="0" b="0"/>
          <a:pathLst>
            <a:path>
              <a:moveTo>
                <a:pt x="795737" y="0"/>
              </a:moveTo>
              <a:lnTo>
                <a:pt x="795737" y="138103"/>
              </a:lnTo>
              <a:lnTo>
                <a:pt x="0" y="138103"/>
              </a:lnTo>
              <a:lnTo>
                <a:pt x="0" y="27620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760BB4-E99C-40B1-88FA-AF71DBC82B79}">
      <dsp:nvSpPr>
        <dsp:cNvPr id="0" name=""/>
        <dsp:cNvSpPr/>
      </dsp:nvSpPr>
      <dsp:spPr>
        <a:xfrm>
          <a:off x="660787" y="840446"/>
          <a:ext cx="2387212" cy="276206"/>
        </a:xfrm>
        <a:custGeom>
          <a:avLst/>
          <a:gdLst/>
          <a:ahLst/>
          <a:cxnLst/>
          <a:rect l="0" t="0" r="0" b="0"/>
          <a:pathLst>
            <a:path>
              <a:moveTo>
                <a:pt x="2387212" y="0"/>
              </a:moveTo>
              <a:lnTo>
                <a:pt x="2387212" y="138103"/>
              </a:lnTo>
              <a:lnTo>
                <a:pt x="0" y="138103"/>
              </a:lnTo>
              <a:lnTo>
                <a:pt x="0" y="27620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77373F-6A35-4E99-800C-3E3838126B2F}">
      <dsp:nvSpPr>
        <dsp:cNvPr id="0" name=""/>
        <dsp:cNvSpPr/>
      </dsp:nvSpPr>
      <dsp:spPr>
        <a:xfrm>
          <a:off x="2166908" y="49483"/>
          <a:ext cx="1762183" cy="79096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solidFill>
                <a:srgbClr val="000000"/>
              </a:solidFill>
            </a:rPr>
            <a:t>时延</a:t>
          </a:r>
          <a:endParaRPr lang="en-US" sz="3200" kern="1200" dirty="0">
            <a:solidFill>
              <a:srgbClr val="000000"/>
            </a:solidFill>
          </a:endParaRPr>
        </a:p>
      </dsp:txBody>
      <dsp:txXfrm>
        <a:off x="2424974" y="165317"/>
        <a:ext cx="1246051" cy="559295"/>
      </dsp:txXfrm>
    </dsp:sp>
    <dsp:sp modelId="{02D8927B-468C-48C7-B616-9BBFC1B59F11}">
      <dsp:nvSpPr>
        <dsp:cNvPr id="0" name=""/>
        <dsp:cNvSpPr/>
      </dsp:nvSpPr>
      <dsp:spPr>
        <a:xfrm>
          <a:off x="3153" y="1116653"/>
          <a:ext cx="1315268" cy="65763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altLang="zh-CN" sz="2200" kern="1200" dirty="0">
              <a:solidFill>
                <a:srgbClr val="000000"/>
              </a:solidFill>
            </a:rPr>
            <a:t>*</a:t>
          </a:r>
          <a:r>
            <a:rPr lang="zh-CN" altLang="en-US" sz="2200" kern="1200" dirty="0">
              <a:solidFill>
                <a:srgbClr val="000000"/>
              </a:solidFill>
            </a:rPr>
            <a:t>发送时延</a:t>
          </a:r>
          <a:endParaRPr lang="en-US" sz="2200" kern="1200" dirty="0">
            <a:solidFill>
              <a:srgbClr val="000000"/>
            </a:solidFill>
          </a:endParaRPr>
        </a:p>
      </dsp:txBody>
      <dsp:txXfrm>
        <a:off x="3153" y="1116653"/>
        <a:ext cx="1315268" cy="657634"/>
      </dsp:txXfrm>
    </dsp:sp>
    <dsp:sp modelId="{BD95AFED-3005-4840-8619-7A92C665843C}">
      <dsp:nvSpPr>
        <dsp:cNvPr id="0" name=""/>
        <dsp:cNvSpPr/>
      </dsp:nvSpPr>
      <dsp:spPr>
        <a:xfrm>
          <a:off x="1594628" y="1116653"/>
          <a:ext cx="1315268" cy="65763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altLang="zh-CN" sz="2200" kern="1200" dirty="0">
              <a:solidFill>
                <a:srgbClr val="000000"/>
              </a:solidFill>
            </a:rPr>
            <a:t>*</a:t>
          </a:r>
          <a:r>
            <a:rPr lang="zh-CN" altLang="en-US" sz="2200" kern="1200" dirty="0">
              <a:solidFill>
                <a:srgbClr val="000000"/>
              </a:solidFill>
            </a:rPr>
            <a:t>传播时延</a:t>
          </a:r>
          <a:endParaRPr lang="en-US" sz="2200" kern="1200" dirty="0">
            <a:solidFill>
              <a:srgbClr val="000000"/>
            </a:solidFill>
          </a:endParaRPr>
        </a:p>
      </dsp:txBody>
      <dsp:txXfrm>
        <a:off x="1594628" y="1116653"/>
        <a:ext cx="1315268" cy="657634"/>
      </dsp:txXfrm>
    </dsp:sp>
    <dsp:sp modelId="{854D2305-F4EE-4AD6-92DB-D95F41DA9781}">
      <dsp:nvSpPr>
        <dsp:cNvPr id="0" name=""/>
        <dsp:cNvSpPr/>
      </dsp:nvSpPr>
      <dsp:spPr>
        <a:xfrm>
          <a:off x="3186103" y="1116653"/>
          <a:ext cx="1315268" cy="65763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solidFill>
                <a:srgbClr val="000000"/>
              </a:solidFill>
            </a:rPr>
            <a:t>处理时延</a:t>
          </a:r>
          <a:endParaRPr lang="en-US" sz="2200" kern="1200" dirty="0">
            <a:solidFill>
              <a:srgbClr val="000000"/>
            </a:solidFill>
          </a:endParaRPr>
        </a:p>
      </dsp:txBody>
      <dsp:txXfrm>
        <a:off x="3186103" y="1116653"/>
        <a:ext cx="1315268" cy="657634"/>
      </dsp:txXfrm>
    </dsp:sp>
    <dsp:sp modelId="{A360E26B-3CC0-44BC-8E53-1904E2B78396}">
      <dsp:nvSpPr>
        <dsp:cNvPr id="0" name=""/>
        <dsp:cNvSpPr/>
      </dsp:nvSpPr>
      <dsp:spPr>
        <a:xfrm>
          <a:off x="4777578" y="1116653"/>
          <a:ext cx="1315268" cy="65763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solidFill>
                <a:srgbClr val="000000"/>
              </a:solidFill>
            </a:rPr>
            <a:t>排队时延</a:t>
          </a:r>
          <a:endParaRPr lang="en-US" sz="2200" kern="1200" dirty="0">
            <a:solidFill>
              <a:srgbClr val="000000"/>
            </a:solidFill>
          </a:endParaRPr>
        </a:p>
      </dsp:txBody>
      <dsp:txXfrm>
        <a:off x="4777578" y="1116653"/>
        <a:ext cx="1315268" cy="65763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495EE3-26FA-4AD6-8572-6D18709F3237}">
      <dsp:nvSpPr>
        <dsp:cNvPr id="0" name=""/>
        <dsp:cNvSpPr/>
      </dsp:nvSpPr>
      <dsp:spPr>
        <a:xfrm>
          <a:off x="3048000" y="1357321"/>
          <a:ext cx="2387212" cy="276206"/>
        </a:xfrm>
        <a:custGeom>
          <a:avLst/>
          <a:gdLst/>
          <a:ahLst/>
          <a:cxnLst/>
          <a:rect l="0" t="0" r="0" b="0"/>
          <a:pathLst>
            <a:path>
              <a:moveTo>
                <a:pt x="0" y="0"/>
              </a:moveTo>
              <a:lnTo>
                <a:pt x="0" y="138103"/>
              </a:lnTo>
              <a:lnTo>
                <a:pt x="2387212" y="138103"/>
              </a:lnTo>
              <a:lnTo>
                <a:pt x="2387212" y="27620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4D7894-C98B-4D52-BBF2-D4954739F3C8}">
      <dsp:nvSpPr>
        <dsp:cNvPr id="0" name=""/>
        <dsp:cNvSpPr/>
      </dsp:nvSpPr>
      <dsp:spPr>
        <a:xfrm>
          <a:off x="3048000" y="1357321"/>
          <a:ext cx="795737" cy="276206"/>
        </a:xfrm>
        <a:custGeom>
          <a:avLst/>
          <a:gdLst/>
          <a:ahLst/>
          <a:cxnLst/>
          <a:rect l="0" t="0" r="0" b="0"/>
          <a:pathLst>
            <a:path>
              <a:moveTo>
                <a:pt x="0" y="0"/>
              </a:moveTo>
              <a:lnTo>
                <a:pt x="0" y="138103"/>
              </a:lnTo>
              <a:lnTo>
                <a:pt x="795737" y="138103"/>
              </a:lnTo>
              <a:lnTo>
                <a:pt x="795737" y="27620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0D9E2B-EA18-4B36-A1BD-BD1665D2A336}">
      <dsp:nvSpPr>
        <dsp:cNvPr id="0" name=""/>
        <dsp:cNvSpPr/>
      </dsp:nvSpPr>
      <dsp:spPr>
        <a:xfrm>
          <a:off x="2252262" y="1357321"/>
          <a:ext cx="795737" cy="276206"/>
        </a:xfrm>
        <a:custGeom>
          <a:avLst/>
          <a:gdLst/>
          <a:ahLst/>
          <a:cxnLst/>
          <a:rect l="0" t="0" r="0" b="0"/>
          <a:pathLst>
            <a:path>
              <a:moveTo>
                <a:pt x="795737" y="0"/>
              </a:moveTo>
              <a:lnTo>
                <a:pt x="795737" y="138103"/>
              </a:lnTo>
              <a:lnTo>
                <a:pt x="0" y="138103"/>
              </a:lnTo>
              <a:lnTo>
                <a:pt x="0" y="27620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760BB4-E99C-40B1-88FA-AF71DBC82B79}">
      <dsp:nvSpPr>
        <dsp:cNvPr id="0" name=""/>
        <dsp:cNvSpPr/>
      </dsp:nvSpPr>
      <dsp:spPr>
        <a:xfrm>
          <a:off x="660787" y="1357321"/>
          <a:ext cx="2387212" cy="276206"/>
        </a:xfrm>
        <a:custGeom>
          <a:avLst/>
          <a:gdLst/>
          <a:ahLst/>
          <a:cxnLst/>
          <a:rect l="0" t="0" r="0" b="0"/>
          <a:pathLst>
            <a:path>
              <a:moveTo>
                <a:pt x="2387212" y="0"/>
              </a:moveTo>
              <a:lnTo>
                <a:pt x="2387212" y="138103"/>
              </a:lnTo>
              <a:lnTo>
                <a:pt x="0" y="138103"/>
              </a:lnTo>
              <a:lnTo>
                <a:pt x="0" y="27620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77373F-6A35-4E99-800C-3E3838126B2F}">
      <dsp:nvSpPr>
        <dsp:cNvPr id="0" name=""/>
        <dsp:cNvSpPr/>
      </dsp:nvSpPr>
      <dsp:spPr>
        <a:xfrm>
          <a:off x="2166908" y="566358"/>
          <a:ext cx="1762183" cy="79096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solidFill>
                <a:srgbClr val="000000"/>
              </a:solidFill>
            </a:rPr>
            <a:t>时延</a:t>
          </a:r>
          <a:endParaRPr lang="en-US" sz="3200" kern="1200" dirty="0">
            <a:solidFill>
              <a:srgbClr val="000000"/>
            </a:solidFill>
          </a:endParaRPr>
        </a:p>
      </dsp:txBody>
      <dsp:txXfrm>
        <a:off x="2424974" y="682192"/>
        <a:ext cx="1246051" cy="559295"/>
      </dsp:txXfrm>
    </dsp:sp>
    <dsp:sp modelId="{02D8927B-468C-48C7-B616-9BBFC1B59F11}">
      <dsp:nvSpPr>
        <dsp:cNvPr id="0" name=""/>
        <dsp:cNvSpPr/>
      </dsp:nvSpPr>
      <dsp:spPr>
        <a:xfrm>
          <a:off x="3153" y="1633527"/>
          <a:ext cx="1315268" cy="65763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altLang="zh-CN" sz="2200" kern="1200" dirty="0">
              <a:solidFill>
                <a:srgbClr val="000000"/>
              </a:solidFill>
            </a:rPr>
            <a:t>*</a:t>
          </a:r>
          <a:r>
            <a:rPr lang="zh-CN" altLang="en-US" sz="2200" kern="1200" dirty="0">
              <a:solidFill>
                <a:srgbClr val="000000"/>
              </a:solidFill>
            </a:rPr>
            <a:t>发送时延</a:t>
          </a:r>
          <a:endParaRPr lang="en-US" sz="2200" kern="1200" dirty="0">
            <a:solidFill>
              <a:srgbClr val="000000"/>
            </a:solidFill>
          </a:endParaRPr>
        </a:p>
      </dsp:txBody>
      <dsp:txXfrm>
        <a:off x="3153" y="1633527"/>
        <a:ext cx="1315268" cy="657634"/>
      </dsp:txXfrm>
    </dsp:sp>
    <dsp:sp modelId="{BD95AFED-3005-4840-8619-7A92C665843C}">
      <dsp:nvSpPr>
        <dsp:cNvPr id="0" name=""/>
        <dsp:cNvSpPr/>
      </dsp:nvSpPr>
      <dsp:spPr>
        <a:xfrm>
          <a:off x="1594628" y="1633527"/>
          <a:ext cx="1315268" cy="65763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altLang="zh-CN" sz="2200" kern="1200" dirty="0">
              <a:solidFill>
                <a:srgbClr val="000000"/>
              </a:solidFill>
            </a:rPr>
            <a:t>*</a:t>
          </a:r>
          <a:r>
            <a:rPr lang="zh-CN" altLang="en-US" sz="2200" kern="1200" dirty="0">
              <a:solidFill>
                <a:srgbClr val="000000"/>
              </a:solidFill>
            </a:rPr>
            <a:t>传播时延</a:t>
          </a:r>
          <a:endParaRPr lang="en-US" sz="2200" kern="1200" dirty="0">
            <a:solidFill>
              <a:srgbClr val="000000"/>
            </a:solidFill>
          </a:endParaRPr>
        </a:p>
      </dsp:txBody>
      <dsp:txXfrm>
        <a:off x="1594628" y="1633527"/>
        <a:ext cx="1315268" cy="657634"/>
      </dsp:txXfrm>
    </dsp:sp>
    <dsp:sp modelId="{854D2305-F4EE-4AD6-92DB-D95F41DA9781}">
      <dsp:nvSpPr>
        <dsp:cNvPr id="0" name=""/>
        <dsp:cNvSpPr/>
      </dsp:nvSpPr>
      <dsp:spPr>
        <a:xfrm>
          <a:off x="3186103" y="1633527"/>
          <a:ext cx="1315268" cy="65763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solidFill>
                <a:srgbClr val="000000"/>
              </a:solidFill>
            </a:rPr>
            <a:t>处理时延</a:t>
          </a:r>
          <a:endParaRPr lang="en-US" sz="2200" kern="1200" dirty="0">
            <a:solidFill>
              <a:srgbClr val="000000"/>
            </a:solidFill>
          </a:endParaRPr>
        </a:p>
      </dsp:txBody>
      <dsp:txXfrm>
        <a:off x="3186103" y="1633527"/>
        <a:ext cx="1315268" cy="657634"/>
      </dsp:txXfrm>
    </dsp:sp>
    <dsp:sp modelId="{A360E26B-3CC0-44BC-8E53-1904E2B78396}">
      <dsp:nvSpPr>
        <dsp:cNvPr id="0" name=""/>
        <dsp:cNvSpPr/>
      </dsp:nvSpPr>
      <dsp:spPr>
        <a:xfrm>
          <a:off x="4777578" y="1633527"/>
          <a:ext cx="1315268" cy="65763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solidFill>
                <a:srgbClr val="000000"/>
              </a:solidFill>
            </a:rPr>
            <a:t>排队时延</a:t>
          </a:r>
          <a:endParaRPr lang="en-US" sz="2200" kern="1200" dirty="0">
            <a:solidFill>
              <a:srgbClr val="000000"/>
            </a:solidFill>
          </a:endParaRPr>
        </a:p>
      </dsp:txBody>
      <dsp:txXfrm>
        <a:off x="4777578" y="1633527"/>
        <a:ext cx="1315268" cy="65763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495EE3-26FA-4AD6-8572-6D18709F3237}">
      <dsp:nvSpPr>
        <dsp:cNvPr id="0" name=""/>
        <dsp:cNvSpPr/>
      </dsp:nvSpPr>
      <dsp:spPr>
        <a:xfrm>
          <a:off x="3048000" y="1357321"/>
          <a:ext cx="2387212" cy="276206"/>
        </a:xfrm>
        <a:custGeom>
          <a:avLst/>
          <a:gdLst/>
          <a:ahLst/>
          <a:cxnLst/>
          <a:rect l="0" t="0" r="0" b="0"/>
          <a:pathLst>
            <a:path>
              <a:moveTo>
                <a:pt x="0" y="0"/>
              </a:moveTo>
              <a:lnTo>
                <a:pt x="0" y="138103"/>
              </a:lnTo>
              <a:lnTo>
                <a:pt x="2387212" y="138103"/>
              </a:lnTo>
              <a:lnTo>
                <a:pt x="2387212" y="27620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4D7894-C98B-4D52-BBF2-D4954739F3C8}">
      <dsp:nvSpPr>
        <dsp:cNvPr id="0" name=""/>
        <dsp:cNvSpPr/>
      </dsp:nvSpPr>
      <dsp:spPr>
        <a:xfrm>
          <a:off x="3048000" y="1357321"/>
          <a:ext cx="795737" cy="276206"/>
        </a:xfrm>
        <a:custGeom>
          <a:avLst/>
          <a:gdLst/>
          <a:ahLst/>
          <a:cxnLst/>
          <a:rect l="0" t="0" r="0" b="0"/>
          <a:pathLst>
            <a:path>
              <a:moveTo>
                <a:pt x="0" y="0"/>
              </a:moveTo>
              <a:lnTo>
                <a:pt x="0" y="138103"/>
              </a:lnTo>
              <a:lnTo>
                <a:pt x="795737" y="138103"/>
              </a:lnTo>
              <a:lnTo>
                <a:pt x="795737" y="27620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0D9E2B-EA18-4B36-A1BD-BD1665D2A336}">
      <dsp:nvSpPr>
        <dsp:cNvPr id="0" name=""/>
        <dsp:cNvSpPr/>
      </dsp:nvSpPr>
      <dsp:spPr>
        <a:xfrm>
          <a:off x="2252262" y="1357321"/>
          <a:ext cx="795737" cy="276206"/>
        </a:xfrm>
        <a:custGeom>
          <a:avLst/>
          <a:gdLst/>
          <a:ahLst/>
          <a:cxnLst/>
          <a:rect l="0" t="0" r="0" b="0"/>
          <a:pathLst>
            <a:path>
              <a:moveTo>
                <a:pt x="795737" y="0"/>
              </a:moveTo>
              <a:lnTo>
                <a:pt x="795737" y="138103"/>
              </a:lnTo>
              <a:lnTo>
                <a:pt x="0" y="138103"/>
              </a:lnTo>
              <a:lnTo>
                <a:pt x="0" y="27620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760BB4-E99C-40B1-88FA-AF71DBC82B79}">
      <dsp:nvSpPr>
        <dsp:cNvPr id="0" name=""/>
        <dsp:cNvSpPr/>
      </dsp:nvSpPr>
      <dsp:spPr>
        <a:xfrm>
          <a:off x="660787" y="1357321"/>
          <a:ext cx="2387212" cy="276206"/>
        </a:xfrm>
        <a:custGeom>
          <a:avLst/>
          <a:gdLst/>
          <a:ahLst/>
          <a:cxnLst/>
          <a:rect l="0" t="0" r="0" b="0"/>
          <a:pathLst>
            <a:path>
              <a:moveTo>
                <a:pt x="2387212" y="0"/>
              </a:moveTo>
              <a:lnTo>
                <a:pt x="2387212" y="138103"/>
              </a:lnTo>
              <a:lnTo>
                <a:pt x="0" y="138103"/>
              </a:lnTo>
              <a:lnTo>
                <a:pt x="0" y="27620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77373F-6A35-4E99-800C-3E3838126B2F}">
      <dsp:nvSpPr>
        <dsp:cNvPr id="0" name=""/>
        <dsp:cNvSpPr/>
      </dsp:nvSpPr>
      <dsp:spPr>
        <a:xfrm>
          <a:off x="2166908" y="566358"/>
          <a:ext cx="1762183" cy="79096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solidFill>
                <a:srgbClr val="000000"/>
              </a:solidFill>
            </a:rPr>
            <a:t>时延</a:t>
          </a:r>
          <a:endParaRPr lang="en-US" sz="3200" kern="1200" dirty="0">
            <a:solidFill>
              <a:srgbClr val="000000"/>
            </a:solidFill>
          </a:endParaRPr>
        </a:p>
      </dsp:txBody>
      <dsp:txXfrm>
        <a:off x="2424974" y="682192"/>
        <a:ext cx="1246051" cy="559295"/>
      </dsp:txXfrm>
    </dsp:sp>
    <dsp:sp modelId="{02D8927B-468C-48C7-B616-9BBFC1B59F11}">
      <dsp:nvSpPr>
        <dsp:cNvPr id="0" name=""/>
        <dsp:cNvSpPr/>
      </dsp:nvSpPr>
      <dsp:spPr>
        <a:xfrm>
          <a:off x="3153" y="1633527"/>
          <a:ext cx="1315268" cy="65763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altLang="zh-CN" sz="2200" kern="1200" dirty="0">
              <a:solidFill>
                <a:srgbClr val="000000"/>
              </a:solidFill>
            </a:rPr>
            <a:t>*</a:t>
          </a:r>
          <a:r>
            <a:rPr lang="zh-CN" altLang="en-US" sz="2200" kern="1200" dirty="0">
              <a:solidFill>
                <a:srgbClr val="000000"/>
              </a:solidFill>
            </a:rPr>
            <a:t>发送时延</a:t>
          </a:r>
          <a:endParaRPr lang="en-US" sz="2200" kern="1200" dirty="0">
            <a:solidFill>
              <a:srgbClr val="000000"/>
            </a:solidFill>
          </a:endParaRPr>
        </a:p>
      </dsp:txBody>
      <dsp:txXfrm>
        <a:off x="3153" y="1633527"/>
        <a:ext cx="1315268" cy="657634"/>
      </dsp:txXfrm>
    </dsp:sp>
    <dsp:sp modelId="{BD95AFED-3005-4840-8619-7A92C665843C}">
      <dsp:nvSpPr>
        <dsp:cNvPr id="0" name=""/>
        <dsp:cNvSpPr/>
      </dsp:nvSpPr>
      <dsp:spPr>
        <a:xfrm>
          <a:off x="1594628" y="1633527"/>
          <a:ext cx="1315268" cy="65763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altLang="zh-CN" sz="2200" kern="1200" dirty="0">
              <a:solidFill>
                <a:srgbClr val="000000"/>
              </a:solidFill>
            </a:rPr>
            <a:t>*</a:t>
          </a:r>
          <a:r>
            <a:rPr lang="zh-CN" altLang="en-US" sz="2200" kern="1200" dirty="0">
              <a:solidFill>
                <a:srgbClr val="000000"/>
              </a:solidFill>
            </a:rPr>
            <a:t>传播时延</a:t>
          </a:r>
          <a:endParaRPr lang="en-US" sz="2200" kern="1200" dirty="0">
            <a:solidFill>
              <a:srgbClr val="000000"/>
            </a:solidFill>
          </a:endParaRPr>
        </a:p>
      </dsp:txBody>
      <dsp:txXfrm>
        <a:off x="1594628" y="1633527"/>
        <a:ext cx="1315268" cy="657634"/>
      </dsp:txXfrm>
    </dsp:sp>
    <dsp:sp modelId="{854D2305-F4EE-4AD6-92DB-D95F41DA9781}">
      <dsp:nvSpPr>
        <dsp:cNvPr id="0" name=""/>
        <dsp:cNvSpPr/>
      </dsp:nvSpPr>
      <dsp:spPr>
        <a:xfrm>
          <a:off x="3186103" y="1633527"/>
          <a:ext cx="1315268" cy="65763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solidFill>
                <a:srgbClr val="000000"/>
              </a:solidFill>
            </a:rPr>
            <a:t>处理时延</a:t>
          </a:r>
          <a:endParaRPr lang="en-US" sz="2200" kern="1200" dirty="0">
            <a:solidFill>
              <a:srgbClr val="000000"/>
            </a:solidFill>
          </a:endParaRPr>
        </a:p>
      </dsp:txBody>
      <dsp:txXfrm>
        <a:off x="3186103" y="1633527"/>
        <a:ext cx="1315268" cy="657634"/>
      </dsp:txXfrm>
    </dsp:sp>
    <dsp:sp modelId="{A360E26B-3CC0-44BC-8E53-1904E2B78396}">
      <dsp:nvSpPr>
        <dsp:cNvPr id="0" name=""/>
        <dsp:cNvSpPr/>
      </dsp:nvSpPr>
      <dsp:spPr>
        <a:xfrm>
          <a:off x="4777578" y="1633527"/>
          <a:ext cx="1315268" cy="65763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solidFill>
                <a:srgbClr val="000000"/>
              </a:solidFill>
            </a:rPr>
            <a:t>排队时延</a:t>
          </a:r>
          <a:endParaRPr lang="en-US" sz="2200" kern="1200" dirty="0">
            <a:solidFill>
              <a:srgbClr val="000000"/>
            </a:solidFill>
          </a:endParaRPr>
        </a:p>
      </dsp:txBody>
      <dsp:txXfrm>
        <a:off x="4777578" y="1633527"/>
        <a:ext cx="1315268" cy="65763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495EE3-26FA-4AD6-8572-6D18709F3237}">
      <dsp:nvSpPr>
        <dsp:cNvPr id="0" name=""/>
        <dsp:cNvSpPr/>
      </dsp:nvSpPr>
      <dsp:spPr>
        <a:xfrm>
          <a:off x="3048000" y="1357321"/>
          <a:ext cx="2387212" cy="276206"/>
        </a:xfrm>
        <a:custGeom>
          <a:avLst/>
          <a:gdLst/>
          <a:ahLst/>
          <a:cxnLst/>
          <a:rect l="0" t="0" r="0" b="0"/>
          <a:pathLst>
            <a:path>
              <a:moveTo>
                <a:pt x="0" y="0"/>
              </a:moveTo>
              <a:lnTo>
                <a:pt x="0" y="138103"/>
              </a:lnTo>
              <a:lnTo>
                <a:pt x="2387212" y="138103"/>
              </a:lnTo>
              <a:lnTo>
                <a:pt x="2387212" y="27620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4D7894-C98B-4D52-BBF2-D4954739F3C8}">
      <dsp:nvSpPr>
        <dsp:cNvPr id="0" name=""/>
        <dsp:cNvSpPr/>
      </dsp:nvSpPr>
      <dsp:spPr>
        <a:xfrm>
          <a:off x="3048000" y="1357321"/>
          <a:ext cx="795737" cy="276206"/>
        </a:xfrm>
        <a:custGeom>
          <a:avLst/>
          <a:gdLst/>
          <a:ahLst/>
          <a:cxnLst/>
          <a:rect l="0" t="0" r="0" b="0"/>
          <a:pathLst>
            <a:path>
              <a:moveTo>
                <a:pt x="0" y="0"/>
              </a:moveTo>
              <a:lnTo>
                <a:pt x="0" y="138103"/>
              </a:lnTo>
              <a:lnTo>
                <a:pt x="795737" y="138103"/>
              </a:lnTo>
              <a:lnTo>
                <a:pt x="795737" y="27620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0D9E2B-EA18-4B36-A1BD-BD1665D2A336}">
      <dsp:nvSpPr>
        <dsp:cNvPr id="0" name=""/>
        <dsp:cNvSpPr/>
      </dsp:nvSpPr>
      <dsp:spPr>
        <a:xfrm>
          <a:off x="2252262" y="1357321"/>
          <a:ext cx="795737" cy="276206"/>
        </a:xfrm>
        <a:custGeom>
          <a:avLst/>
          <a:gdLst/>
          <a:ahLst/>
          <a:cxnLst/>
          <a:rect l="0" t="0" r="0" b="0"/>
          <a:pathLst>
            <a:path>
              <a:moveTo>
                <a:pt x="795737" y="0"/>
              </a:moveTo>
              <a:lnTo>
                <a:pt x="795737" y="138103"/>
              </a:lnTo>
              <a:lnTo>
                <a:pt x="0" y="138103"/>
              </a:lnTo>
              <a:lnTo>
                <a:pt x="0" y="27620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760BB4-E99C-40B1-88FA-AF71DBC82B79}">
      <dsp:nvSpPr>
        <dsp:cNvPr id="0" name=""/>
        <dsp:cNvSpPr/>
      </dsp:nvSpPr>
      <dsp:spPr>
        <a:xfrm>
          <a:off x="660787" y="1357321"/>
          <a:ext cx="2387212" cy="276206"/>
        </a:xfrm>
        <a:custGeom>
          <a:avLst/>
          <a:gdLst/>
          <a:ahLst/>
          <a:cxnLst/>
          <a:rect l="0" t="0" r="0" b="0"/>
          <a:pathLst>
            <a:path>
              <a:moveTo>
                <a:pt x="2387212" y="0"/>
              </a:moveTo>
              <a:lnTo>
                <a:pt x="2387212" y="138103"/>
              </a:lnTo>
              <a:lnTo>
                <a:pt x="0" y="138103"/>
              </a:lnTo>
              <a:lnTo>
                <a:pt x="0" y="27620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77373F-6A35-4E99-800C-3E3838126B2F}">
      <dsp:nvSpPr>
        <dsp:cNvPr id="0" name=""/>
        <dsp:cNvSpPr/>
      </dsp:nvSpPr>
      <dsp:spPr>
        <a:xfrm>
          <a:off x="2166908" y="566358"/>
          <a:ext cx="1762183" cy="79096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solidFill>
                <a:srgbClr val="000000"/>
              </a:solidFill>
            </a:rPr>
            <a:t>时延</a:t>
          </a:r>
          <a:endParaRPr lang="en-US" sz="3200" kern="1200" dirty="0">
            <a:solidFill>
              <a:srgbClr val="000000"/>
            </a:solidFill>
          </a:endParaRPr>
        </a:p>
      </dsp:txBody>
      <dsp:txXfrm>
        <a:off x="2424974" y="682192"/>
        <a:ext cx="1246051" cy="559295"/>
      </dsp:txXfrm>
    </dsp:sp>
    <dsp:sp modelId="{02D8927B-468C-48C7-B616-9BBFC1B59F11}">
      <dsp:nvSpPr>
        <dsp:cNvPr id="0" name=""/>
        <dsp:cNvSpPr/>
      </dsp:nvSpPr>
      <dsp:spPr>
        <a:xfrm>
          <a:off x="3153" y="1633527"/>
          <a:ext cx="1315268" cy="65763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altLang="zh-CN" sz="2200" kern="1200" dirty="0">
              <a:solidFill>
                <a:srgbClr val="000000"/>
              </a:solidFill>
            </a:rPr>
            <a:t>*</a:t>
          </a:r>
          <a:r>
            <a:rPr lang="zh-CN" altLang="en-US" sz="2200" kern="1200" dirty="0">
              <a:solidFill>
                <a:srgbClr val="000000"/>
              </a:solidFill>
            </a:rPr>
            <a:t>发送时延</a:t>
          </a:r>
          <a:endParaRPr lang="en-US" sz="2200" kern="1200" dirty="0">
            <a:solidFill>
              <a:srgbClr val="000000"/>
            </a:solidFill>
          </a:endParaRPr>
        </a:p>
      </dsp:txBody>
      <dsp:txXfrm>
        <a:off x="3153" y="1633527"/>
        <a:ext cx="1315268" cy="657634"/>
      </dsp:txXfrm>
    </dsp:sp>
    <dsp:sp modelId="{BD95AFED-3005-4840-8619-7A92C665843C}">
      <dsp:nvSpPr>
        <dsp:cNvPr id="0" name=""/>
        <dsp:cNvSpPr/>
      </dsp:nvSpPr>
      <dsp:spPr>
        <a:xfrm>
          <a:off x="1594628" y="1633527"/>
          <a:ext cx="1315268" cy="65763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altLang="zh-CN" sz="2200" kern="1200" dirty="0">
              <a:solidFill>
                <a:srgbClr val="000000"/>
              </a:solidFill>
            </a:rPr>
            <a:t>*</a:t>
          </a:r>
          <a:r>
            <a:rPr lang="zh-CN" altLang="en-US" sz="2200" kern="1200" dirty="0">
              <a:solidFill>
                <a:srgbClr val="000000"/>
              </a:solidFill>
            </a:rPr>
            <a:t>传播时延</a:t>
          </a:r>
          <a:endParaRPr lang="en-US" sz="2200" kern="1200" dirty="0">
            <a:solidFill>
              <a:srgbClr val="000000"/>
            </a:solidFill>
          </a:endParaRPr>
        </a:p>
      </dsp:txBody>
      <dsp:txXfrm>
        <a:off x="1594628" y="1633527"/>
        <a:ext cx="1315268" cy="657634"/>
      </dsp:txXfrm>
    </dsp:sp>
    <dsp:sp modelId="{854D2305-F4EE-4AD6-92DB-D95F41DA9781}">
      <dsp:nvSpPr>
        <dsp:cNvPr id="0" name=""/>
        <dsp:cNvSpPr/>
      </dsp:nvSpPr>
      <dsp:spPr>
        <a:xfrm>
          <a:off x="3186103" y="1633527"/>
          <a:ext cx="1315268" cy="65763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solidFill>
                <a:srgbClr val="000000"/>
              </a:solidFill>
            </a:rPr>
            <a:t>处理时延</a:t>
          </a:r>
          <a:endParaRPr lang="en-US" sz="2200" kern="1200" dirty="0">
            <a:solidFill>
              <a:srgbClr val="000000"/>
            </a:solidFill>
          </a:endParaRPr>
        </a:p>
      </dsp:txBody>
      <dsp:txXfrm>
        <a:off x="3186103" y="1633527"/>
        <a:ext cx="1315268" cy="657634"/>
      </dsp:txXfrm>
    </dsp:sp>
    <dsp:sp modelId="{A360E26B-3CC0-44BC-8E53-1904E2B78396}">
      <dsp:nvSpPr>
        <dsp:cNvPr id="0" name=""/>
        <dsp:cNvSpPr/>
      </dsp:nvSpPr>
      <dsp:spPr>
        <a:xfrm>
          <a:off x="4777578" y="1633527"/>
          <a:ext cx="1315268" cy="65763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solidFill>
                <a:srgbClr val="000000"/>
              </a:solidFill>
            </a:rPr>
            <a:t>排队时延</a:t>
          </a:r>
          <a:endParaRPr lang="en-US" sz="2200" kern="1200" dirty="0">
            <a:solidFill>
              <a:srgbClr val="000000"/>
            </a:solidFill>
          </a:endParaRPr>
        </a:p>
      </dsp:txBody>
      <dsp:txXfrm>
        <a:off x="4777578" y="1633527"/>
        <a:ext cx="1315268" cy="657634"/>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1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15">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9">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10">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1751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pitchFamily="2" charset="-122"/>
              </a:defRPr>
            </a:lvl1pPr>
          </a:lstStyle>
          <a:p>
            <a:pPr>
              <a:defRPr/>
            </a:pPr>
            <a:endParaRPr lang="en-US" altLang="zh-CN"/>
          </a:p>
        </p:txBody>
      </p:sp>
      <p:sp>
        <p:nvSpPr>
          <p:cNvPr id="7270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751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1751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05F9487D-837D-43F3-A721-AEAF176FAF56}" type="slidenum">
              <a:rPr lang="en-US" altLang="zh-CN"/>
              <a:pPr>
                <a:defRPr/>
              </a:pPr>
              <a:t>‹#›</a:t>
            </a:fld>
            <a:endParaRPr lang="en-US" altLang="zh-CN"/>
          </a:p>
        </p:txBody>
      </p:sp>
    </p:spTree>
    <p:extLst>
      <p:ext uri="{BB962C8B-B14F-4D97-AF65-F5344CB8AC3E}">
        <p14:creationId xmlns:p14="http://schemas.microsoft.com/office/powerpoint/2010/main" val="30462582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5F9487D-837D-43F3-A721-AEAF176FAF56}" type="slidenum">
              <a:rPr lang="en-US" altLang="zh-CN" smtClean="0"/>
              <a:pPr>
                <a:defRPr/>
              </a:pPr>
              <a:t>1</a:t>
            </a:fld>
            <a:endParaRPr lang="en-US" altLang="zh-CN"/>
          </a:p>
        </p:txBody>
      </p:sp>
    </p:spTree>
    <p:extLst>
      <p:ext uri="{BB962C8B-B14F-4D97-AF65-F5344CB8AC3E}">
        <p14:creationId xmlns:p14="http://schemas.microsoft.com/office/powerpoint/2010/main" val="21593808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C439287A-13A7-4C2E-BB4F-A566BBF9A85F}" type="slidenum">
              <a:rPr lang="en-US" altLang="zh-CN"/>
              <a:pPr/>
              <a:t>10</a:t>
            </a:fld>
            <a:endParaRPr lang="en-US" altLang="zh-CN"/>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zh-CN" altLang="en-US"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1CD96A-A6EF-4B0B-9885-C22D65D2CD20}" type="slidenum">
              <a:rPr lang="zh-CN" altLang="en-US" smtClean="0"/>
              <a:pPr>
                <a:defRPr/>
              </a:pPr>
              <a:t>197</a:t>
            </a:fld>
            <a:endParaRPr lang="zh-CN" altLang="en-US"/>
          </a:p>
        </p:txBody>
      </p:sp>
    </p:spTree>
    <p:extLst>
      <p:ext uri="{BB962C8B-B14F-4D97-AF65-F5344CB8AC3E}">
        <p14:creationId xmlns:p14="http://schemas.microsoft.com/office/powerpoint/2010/main" val="103035035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1CD96A-A6EF-4B0B-9885-C22D65D2CD20}" type="slidenum">
              <a:rPr lang="zh-CN" altLang="en-US" smtClean="0"/>
              <a:pPr>
                <a:defRPr/>
              </a:pPr>
              <a:t>198</a:t>
            </a:fld>
            <a:endParaRPr lang="zh-CN" altLang="en-US"/>
          </a:p>
        </p:txBody>
      </p:sp>
    </p:spTree>
    <p:extLst>
      <p:ext uri="{BB962C8B-B14F-4D97-AF65-F5344CB8AC3E}">
        <p14:creationId xmlns:p14="http://schemas.microsoft.com/office/powerpoint/2010/main" val="84811355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1CD96A-A6EF-4B0B-9885-C22D65D2CD20}" type="slidenum">
              <a:rPr lang="zh-CN" altLang="en-US" smtClean="0"/>
              <a:pPr>
                <a:defRPr/>
              </a:pPr>
              <a:t>199</a:t>
            </a:fld>
            <a:endParaRPr lang="zh-CN" altLang="en-US"/>
          </a:p>
        </p:txBody>
      </p:sp>
    </p:spTree>
    <p:extLst>
      <p:ext uri="{BB962C8B-B14F-4D97-AF65-F5344CB8AC3E}">
        <p14:creationId xmlns:p14="http://schemas.microsoft.com/office/powerpoint/2010/main" val="76154706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3C2721BF-8B23-43E0-A77B-AD37ED963028}" type="slidenum">
              <a:rPr lang="en-US" altLang="zh-CN"/>
              <a:pPr/>
              <a:t>200</a:t>
            </a:fld>
            <a:endParaRPr lang="en-US" altLang="zh-CN"/>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en-US"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EF69305E-3A89-4CCD-9558-A5CB0BE0AA1E}" type="slidenum">
              <a:rPr lang="en-US" altLang="zh-CN"/>
              <a:pPr/>
              <a:t>201</a:t>
            </a:fld>
            <a:endParaRPr lang="en-US" altLang="zh-CN"/>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en-US"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EF69305E-3A89-4CCD-9558-A5CB0BE0AA1E}" type="slidenum">
              <a:rPr lang="en-US" altLang="zh-CN"/>
              <a:pPr/>
              <a:t>202</a:t>
            </a:fld>
            <a:endParaRPr lang="en-US" altLang="zh-CN"/>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en-US"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EF69305E-3A89-4CCD-9558-A5CB0BE0AA1E}" type="slidenum">
              <a:rPr lang="en-US" altLang="zh-CN"/>
              <a:pPr/>
              <a:t>203</a:t>
            </a:fld>
            <a:endParaRPr lang="en-US" altLang="zh-CN"/>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en-US"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EF69305E-3A89-4CCD-9558-A5CB0BE0AA1E}" type="slidenum">
              <a:rPr lang="en-US" altLang="zh-CN"/>
              <a:pPr/>
              <a:t>204</a:t>
            </a:fld>
            <a:endParaRPr lang="en-US" altLang="zh-CN"/>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en-US"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EF69305E-3A89-4CCD-9558-A5CB0BE0AA1E}" type="slidenum">
              <a:rPr lang="en-US" altLang="zh-CN"/>
              <a:pPr/>
              <a:t>205</a:t>
            </a:fld>
            <a:endParaRPr lang="en-US" altLang="zh-CN"/>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en-US"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EF69305E-3A89-4CCD-9558-A5CB0BE0AA1E}" type="slidenum">
              <a:rPr lang="en-US" altLang="zh-CN"/>
              <a:pPr/>
              <a:t>206</a:t>
            </a:fld>
            <a:endParaRPr lang="en-US" altLang="zh-CN"/>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C439287A-13A7-4C2E-BB4F-A566BBF9A85F}" type="slidenum">
              <a:rPr lang="en-US" altLang="zh-CN"/>
              <a:pPr/>
              <a:t>11</a:t>
            </a:fld>
            <a:endParaRPr lang="en-US" altLang="zh-CN"/>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zh-CN" altLang="en-US" dirty="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EF69305E-3A89-4CCD-9558-A5CB0BE0AA1E}" type="slidenum">
              <a:rPr lang="en-US" altLang="zh-CN"/>
              <a:pPr/>
              <a:t>207</a:t>
            </a:fld>
            <a:endParaRPr lang="en-US" altLang="zh-CN"/>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en-US" altLang="zh-CN" dirty="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9E7E3527-96F2-4967-A7C2-31A39833F9FF}" type="slidenum">
              <a:rPr lang="en-US" altLang="zh-CN"/>
              <a:pPr/>
              <a:t>208</a:t>
            </a:fld>
            <a:endParaRPr lang="en-US" altLang="zh-CN"/>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6871CFC7-5AE4-4079-A968-B066C8CC705A}" type="slidenum">
              <a:rPr lang="en-US" altLang="zh-CN"/>
              <a:pPr/>
              <a:t>209</a:t>
            </a:fld>
            <a:endParaRPr lang="en-US" altLang="zh-CN"/>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B980D037-3055-4589-AA4F-3333C4125E49}" type="slidenum">
              <a:rPr lang="en-US" altLang="zh-CN"/>
              <a:pPr/>
              <a:t>12</a:t>
            </a:fld>
            <a:endParaRPr lang="en-US" altLang="zh-CN"/>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0F12D5AE-D3EF-4900-B1FD-D9FFC0B5F038}" type="slidenum">
              <a:rPr lang="en-US" altLang="zh-CN"/>
              <a:pPr/>
              <a:t>13</a:t>
            </a:fld>
            <a:endParaRPr lang="en-US" altLang="zh-CN"/>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UCLA</a:t>
            </a:r>
            <a:r>
              <a:rPr lang="zh-CN" altLang="en-US" dirty="0"/>
              <a:t>：加利福尼亚大学洛杉矶分校；</a:t>
            </a:r>
            <a:r>
              <a:rPr lang="en-US" altLang="zh-CN" dirty="0"/>
              <a:t>UCSB</a:t>
            </a:r>
            <a:r>
              <a:rPr lang="zh-CN" altLang="en-US" dirty="0"/>
              <a:t>：加利福尼亚大学圣塔芭芭拉分校；</a:t>
            </a:r>
            <a:r>
              <a:rPr lang="en-US" altLang="zh-CN" dirty="0"/>
              <a:t>SRI</a:t>
            </a:r>
            <a:r>
              <a:rPr lang="zh-CN" altLang="en-US" dirty="0"/>
              <a:t>：斯坦福研究院；</a:t>
            </a:r>
            <a:r>
              <a:rPr lang="en-US" altLang="zh-CN" dirty="0"/>
              <a:t>UTAH</a:t>
            </a:r>
            <a:r>
              <a:rPr lang="zh-CN" altLang="en-US" dirty="0"/>
              <a:t>：犹他大学</a:t>
            </a:r>
          </a:p>
        </p:txBody>
      </p:sp>
      <p:sp>
        <p:nvSpPr>
          <p:cNvPr id="4" name="灯片编号占位符 3"/>
          <p:cNvSpPr>
            <a:spLocks noGrp="1"/>
          </p:cNvSpPr>
          <p:nvPr>
            <p:ph type="sldNum" sz="quarter" idx="10"/>
          </p:nvPr>
        </p:nvSpPr>
        <p:spPr/>
        <p:txBody>
          <a:bodyPr/>
          <a:lstStyle/>
          <a:p>
            <a:pPr>
              <a:defRPr/>
            </a:pPr>
            <a:fld id="{05F9487D-837D-43F3-A721-AEAF176FAF56}" type="slidenum">
              <a:rPr lang="en-US" altLang="zh-CN" smtClean="0"/>
              <a:pPr>
                <a:defRPr/>
              </a:pPr>
              <a:t>14</a:t>
            </a:fld>
            <a:endParaRPr lang="en-US" altLang="zh-CN"/>
          </a:p>
        </p:txBody>
      </p:sp>
    </p:spTree>
    <p:extLst>
      <p:ext uri="{BB962C8B-B14F-4D97-AF65-F5344CB8AC3E}">
        <p14:creationId xmlns:p14="http://schemas.microsoft.com/office/powerpoint/2010/main" val="954701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dirty="0"/>
              <a:t>移动、联通、电信都是互联网服务提供者 </a:t>
            </a:r>
            <a:r>
              <a:rPr lang="en-US" altLang="zh-CN" sz="1200" b="0" dirty="0"/>
              <a:t>ISP</a:t>
            </a:r>
            <a:endParaRPr lang="zh-CN" altLang="en-US" b="0" dirty="0"/>
          </a:p>
        </p:txBody>
      </p:sp>
      <p:sp>
        <p:nvSpPr>
          <p:cNvPr id="4" name="灯片编号占位符 3"/>
          <p:cNvSpPr>
            <a:spLocks noGrp="1"/>
          </p:cNvSpPr>
          <p:nvPr>
            <p:ph type="sldNum" sz="quarter" idx="10"/>
          </p:nvPr>
        </p:nvSpPr>
        <p:spPr/>
        <p:txBody>
          <a:bodyPr/>
          <a:lstStyle/>
          <a:p>
            <a:pPr>
              <a:defRPr/>
            </a:pPr>
            <a:fld id="{05F9487D-837D-43F3-A721-AEAF176FAF56}" type="slidenum">
              <a:rPr lang="en-US" altLang="zh-CN" smtClean="0"/>
              <a:pPr>
                <a:defRPr/>
              </a:pPr>
              <a:t>16</a:t>
            </a:fld>
            <a:endParaRPr lang="en-US" altLang="zh-CN"/>
          </a:p>
        </p:txBody>
      </p:sp>
    </p:spTree>
    <p:extLst>
      <p:ext uri="{BB962C8B-B14F-4D97-AF65-F5344CB8AC3E}">
        <p14:creationId xmlns:p14="http://schemas.microsoft.com/office/powerpoint/2010/main" val="286316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多层次 </a:t>
            </a:r>
            <a:r>
              <a:rPr lang="en-US" altLang="zh-CN" dirty="0"/>
              <a:t>ISP </a:t>
            </a:r>
            <a:r>
              <a:rPr lang="zh-CN" altLang="en-US" dirty="0"/>
              <a:t>结构的互联网示意图</a:t>
            </a:r>
            <a:endParaRPr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solidFill>
                  <a:srgbClr val="C00000"/>
                </a:solidFill>
              </a:rPr>
              <a:t>互联网交换点 </a:t>
            </a:r>
            <a:r>
              <a:rPr lang="en-US" altLang="zh-CN" dirty="0">
                <a:solidFill>
                  <a:srgbClr val="C00000"/>
                </a:solidFill>
              </a:rPr>
              <a:t>IXP </a:t>
            </a:r>
            <a:r>
              <a:rPr lang="en-US" altLang="zh-CN" dirty="0"/>
              <a:t>(Internet </a:t>
            </a:r>
            <a:r>
              <a:rPr lang="en-US" altLang="zh-CN" dirty="0" err="1"/>
              <a:t>eXchange</a:t>
            </a:r>
            <a:r>
              <a:rPr lang="en-US" altLang="zh-CN" dirty="0"/>
              <a:t> Point)</a:t>
            </a:r>
            <a:r>
              <a:rPr lang="zh-CN" altLang="en-US" dirty="0"/>
              <a:t>：允许两个网络直接相连并快速交换分组。</a:t>
            </a:r>
            <a:endParaRPr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solidFill>
                  <a:srgbClr val="C00000"/>
                </a:solidFill>
              </a:rPr>
              <a:t>内容提供者 </a:t>
            </a:r>
            <a:r>
              <a:rPr lang="en-US" altLang="zh-CN" dirty="0"/>
              <a:t>(Content Provider)</a:t>
            </a:r>
            <a:r>
              <a:rPr lang="zh-CN" altLang="en-US" dirty="0"/>
              <a:t>：在互联网上向所有用户提供视频等内容的公司。</a:t>
            </a:r>
            <a:r>
              <a:rPr lang="zh-CN" altLang="en-US" dirty="0">
                <a:solidFill>
                  <a:srgbClr val="C00000"/>
                </a:solidFill>
              </a:rPr>
              <a:t>不向</a:t>
            </a:r>
            <a:r>
              <a:rPr lang="zh-CN" altLang="en-US" dirty="0">
                <a:solidFill>
                  <a:srgbClr val="0000CC"/>
                </a:solidFill>
              </a:rPr>
              <a:t>用户提供互联网的转接服务。</a:t>
            </a:r>
          </a:p>
          <a:p>
            <a:endParaRPr lang="zh-CN" altLang="en-US" dirty="0"/>
          </a:p>
        </p:txBody>
      </p:sp>
      <p:sp>
        <p:nvSpPr>
          <p:cNvPr id="4" name="灯片编号占位符 3"/>
          <p:cNvSpPr>
            <a:spLocks noGrp="1"/>
          </p:cNvSpPr>
          <p:nvPr>
            <p:ph type="sldNum" sz="quarter" idx="10"/>
          </p:nvPr>
        </p:nvSpPr>
        <p:spPr/>
        <p:txBody>
          <a:bodyPr/>
          <a:lstStyle/>
          <a:p>
            <a:pPr>
              <a:defRPr/>
            </a:pPr>
            <a:fld id="{05F9487D-837D-43F3-A721-AEAF176FAF56}" type="slidenum">
              <a:rPr lang="en-US" altLang="zh-CN" smtClean="0"/>
              <a:pPr>
                <a:defRPr/>
              </a:pPr>
              <a:t>17</a:t>
            </a:fld>
            <a:endParaRPr lang="en-US" altLang="zh-CN"/>
          </a:p>
        </p:txBody>
      </p:sp>
    </p:spTree>
    <p:extLst>
      <p:ext uri="{BB962C8B-B14F-4D97-AF65-F5344CB8AC3E}">
        <p14:creationId xmlns:p14="http://schemas.microsoft.com/office/powerpoint/2010/main" val="22447074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D56CBE6B-7372-4BDB-8577-F183E96EC643}" type="slidenum">
              <a:rPr lang="en-US" altLang="zh-CN"/>
              <a:pPr/>
              <a:t>18</a:t>
            </a:fld>
            <a:endParaRPr lang="en-US" altLang="zh-CN"/>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5F9487D-837D-43F3-A721-AEAF176FAF56}" type="slidenum">
              <a:rPr lang="en-US" altLang="zh-CN" smtClean="0"/>
              <a:pPr>
                <a:defRPr/>
              </a:pPr>
              <a:t>19</a:t>
            </a:fld>
            <a:endParaRPr lang="en-US" altLang="zh-CN"/>
          </a:p>
        </p:txBody>
      </p:sp>
    </p:spTree>
    <p:extLst>
      <p:ext uri="{BB962C8B-B14F-4D97-AF65-F5344CB8AC3E}">
        <p14:creationId xmlns:p14="http://schemas.microsoft.com/office/powerpoint/2010/main" val="3784618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5F9487D-837D-43F3-A721-AEAF176FAF56}" type="slidenum">
              <a:rPr lang="en-US" altLang="zh-CN" smtClean="0"/>
              <a:pPr>
                <a:defRPr/>
              </a:pPr>
              <a:t>20</a:t>
            </a:fld>
            <a:endParaRPr lang="en-US" altLang="zh-CN"/>
          </a:p>
        </p:txBody>
      </p:sp>
    </p:spTree>
    <p:extLst>
      <p:ext uri="{BB962C8B-B14F-4D97-AF65-F5344CB8AC3E}">
        <p14:creationId xmlns:p14="http://schemas.microsoft.com/office/powerpoint/2010/main" val="2162073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ChangeArrowheads="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8A589D8E-E898-4EBD-9A53-C5BE8D93D7F1}" type="slidenum">
              <a:rPr lang="en-US" altLang="zh-CN"/>
              <a:pPr/>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12EBE92E-046D-40DD-8DE2-9EA50EA4F212}" type="slidenum">
              <a:rPr lang="en-US" altLang="zh-CN"/>
              <a:pPr/>
              <a:t>21</a:t>
            </a:fld>
            <a:endParaRPr lang="en-US" altLang="zh-CN"/>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ADEB02EF-8D8B-4D5D-87A9-C0AFEBE34945}" type="slidenum">
              <a:rPr lang="en-US" altLang="zh-CN"/>
              <a:pPr/>
              <a:t>22</a:t>
            </a:fld>
            <a:endParaRPr lang="en-US" altLang="zh-CN"/>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itchFamily="2" charset="2"/>
              <a:buNone/>
            </a:pPr>
            <a:endParaRPr lang="en-US"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26AC0D1F-37A9-4FD9-AF18-5820A2161853}" type="slidenum">
              <a:rPr lang="en-US" altLang="zh-CN"/>
              <a:pPr/>
              <a:t>23</a:t>
            </a:fld>
            <a:endParaRPr lang="en-US" altLang="zh-CN"/>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906B91FA-E7E6-4A6D-ADEC-27B6D0154D83}" type="slidenum">
              <a:rPr lang="en-US" altLang="zh-CN"/>
              <a:pPr/>
              <a:t>24</a:t>
            </a:fld>
            <a:endParaRPr lang="en-US" altLang="zh-CN"/>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DE97F619-8457-4F44-9407-B47125BF6618}" type="slidenum">
              <a:rPr lang="en-US" altLang="zh-CN"/>
              <a:pPr/>
              <a:t>25</a:t>
            </a:fld>
            <a:endParaRPr lang="en-US" altLang="zh-CN"/>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进程是正在运行的程序的实例（</a:t>
            </a:r>
            <a:r>
              <a:rPr lang="en-US" altLang="zh-CN" dirty="0"/>
              <a:t>an instance of a computer program that is being executed</a:t>
            </a:r>
            <a:r>
              <a:rPr lang="zh-CN" altLang="en-US" dirty="0"/>
              <a:t>），也就是运行中的程序。</a:t>
            </a:r>
            <a:endParaRPr lang="en-US" altLang="zh-CN" dirty="0"/>
          </a:p>
          <a:p>
            <a:r>
              <a:rPr lang="zh-CN" altLang="en-US" dirty="0"/>
              <a:t>客户和服务器既指相关进程，又指进程所在的计算机。</a:t>
            </a:r>
            <a:endParaRPr lang="en-US" altLang="zh-CN" dirty="0"/>
          </a:p>
          <a:p>
            <a:endParaRPr lang="en-US"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DE97F619-8457-4F44-9407-B47125BF6618}" type="slidenum">
              <a:rPr lang="en-US" altLang="zh-CN"/>
              <a:pPr/>
              <a:t>26</a:t>
            </a:fld>
            <a:endParaRPr lang="en-US" altLang="zh-CN"/>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P2P</a:t>
            </a:r>
            <a:r>
              <a:rPr lang="zh-CN" altLang="en-US" dirty="0"/>
              <a:t>可以形容为“人人为我，我为人人”的方式。</a:t>
            </a:r>
            <a:r>
              <a:rPr lang="en-US" altLang="zh-CN" dirty="0"/>
              <a:t>peer</a:t>
            </a:r>
            <a:r>
              <a:rPr lang="zh-CN" altLang="en-US" dirty="0"/>
              <a:t>：同龄人；同辈；身份</a:t>
            </a:r>
            <a:r>
              <a:rPr lang="en-US" altLang="zh-CN" dirty="0"/>
              <a:t>(</a:t>
            </a:r>
            <a:r>
              <a:rPr lang="zh-CN" altLang="en-US" dirty="0"/>
              <a:t>或地位</a:t>
            </a:r>
            <a:r>
              <a:rPr lang="en-US" altLang="zh-CN" dirty="0"/>
              <a:t>)</a:t>
            </a:r>
            <a:r>
              <a:rPr lang="zh-CN" altLang="en-US" dirty="0"/>
              <a:t>相同的人。</a:t>
            </a:r>
            <a:endParaRPr lang="en-US" altLang="zh-CN" dirty="0"/>
          </a:p>
          <a:p>
            <a:endParaRPr lang="en-US"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E5B9AA45-F82B-486B-A2C7-E4F5AE8AD117}" type="slidenum">
              <a:rPr lang="en-US" altLang="zh-CN"/>
              <a:pPr/>
              <a:t>27</a:t>
            </a:fld>
            <a:endParaRPr lang="en-US" altLang="zh-CN"/>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en-US"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EC142D4A-6E2C-43B0-AB23-8E05CE6AB7C8}" type="slidenum">
              <a:rPr lang="en-US" altLang="zh-CN"/>
              <a:pPr/>
              <a:t>28</a:t>
            </a:fld>
            <a:endParaRPr lang="en-US" altLang="zh-CN"/>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66149591-407F-4B12-8DD8-8BFAD001A388}" type="slidenum">
              <a:rPr lang="en-US" altLang="zh-CN"/>
              <a:pPr/>
              <a:t>29</a:t>
            </a:fld>
            <a:endParaRPr lang="en-US" altLang="zh-CN"/>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66149591-407F-4B12-8DD8-8BFAD001A388}" type="slidenum">
              <a:rPr lang="en-US" altLang="zh-CN"/>
              <a:pPr/>
              <a:t>30</a:t>
            </a:fld>
            <a:endParaRPr lang="en-US" altLang="zh-CN"/>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9F4D7D5D-B691-4841-949F-7C8C97E04D4B}" type="slidenum">
              <a:rPr lang="en-US" altLang="zh-CN"/>
              <a:pPr/>
              <a:t>3</a:t>
            </a:fld>
            <a:endParaRPr lang="en-US" altLang="zh-CN"/>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66149591-407F-4B12-8DD8-8BFAD001A388}" type="slidenum">
              <a:rPr lang="en-US" altLang="zh-CN"/>
              <a:pPr/>
              <a:t>31</a:t>
            </a:fld>
            <a:endParaRPr lang="en-US" altLang="zh-CN"/>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C470E508-58D2-4346-9956-524B38BBE746}" type="slidenum">
              <a:rPr lang="en-US" altLang="zh-CN"/>
              <a:pPr/>
              <a:t>32</a:t>
            </a:fld>
            <a:endParaRPr lang="en-US" altLang="zh-CN"/>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Tx/>
              <a:buNone/>
            </a:pPr>
            <a:endParaRPr lang="en-US"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C470E508-58D2-4346-9956-524B38BBE746}" type="slidenum">
              <a:rPr lang="en-US" altLang="zh-CN"/>
              <a:pPr/>
              <a:t>33</a:t>
            </a:fld>
            <a:endParaRPr lang="en-US" altLang="zh-CN"/>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Tx/>
              <a:buNone/>
            </a:pPr>
            <a:endParaRPr lang="en-US"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C470E508-58D2-4346-9956-524B38BBE746}" type="slidenum">
              <a:rPr lang="en-US" altLang="zh-CN"/>
              <a:pPr/>
              <a:t>34</a:t>
            </a:fld>
            <a:endParaRPr lang="en-US" altLang="zh-CN"/>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Tx/>
              <a:buNone/>
            </a:pPr>
            <a:endParaRPr lang="en-US"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D3BDE93D-0B33-4D07-ABC6-488E8E6E6A27}" type="slidenum">
              <a:rPr lang="en-US" altLang="zh-CN">
                <a:solidFill>
                  <a:prstClr val="black"/>
                </a:solidFill>
              </a:rPr>
              <a:pPr/>
              <a:t>35</a:t>
            </a:fld>
            <a:endParaRPr lang="en-US" altLang="zh-CN">
              <a:solidFill>
                <a:prstClr val="black"/>
              </a:solidFill>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6770EA51-9F4A-43B1-B55F-4655A4180179}" type="slidenum">
              <a:rPr lang="en-US" altLang="zh-CN"/>
              <a:pPr/>
              <a:t>36</a:t>
            </a:fld>
            <a:endParaRPr lang="en-US" altLang="zh-CN"/>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6144C4A0-0159-4381-9D2F-58F0DFBA5F5E}" type="slidenum">
              <a:rPr lang="en-US" altLang="zh-CN"/>
              <a:pPr/>
              <a:t>37</a:t>
            </a:fld>
            <a:endParaRPr lang="en-US" altLang="zh-CN"/>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10000"/>
              </a:spcBef>
            </a:pPr>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ED458BBC-343F-4157-89E4-B95EB32288D2}" type="slidenum">
              <a:rPr lang="en-US" altLang="zh-CN"/>
              <a:pPr/>
              <a:t>38</a:t>
            </a:fld>
            <a:endParaRPr lang="en-US" altLang="zh-CN"/>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AC882D7A-7F26-45AB-B18F-F8AF4A61F3E2}" type="slidenum">
              <a:rPr lang="en-US" altLang="zh-CN"/>
              <a:pPr/>
              <a:t>39</a:t>
            </a:fld>
            <a:endParaRPr lang="en-US" altLang="zh-CN"/>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B5FA2E5F-77AC-43A8-99CB-61DAC760801B}" type="slidenum">
              <a:rPr lang="en-US" altLang="zh-CN"/>
              <a:pPr/>
              <a:t>40</a:t>
            </a:fld>
            <a:endParaRPr lang="en-US" altLang="zh-CN"/>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12EBE92E-046D-40DD-8DE2-9EA50EA4F212}" type="slidenum">
              <a:rPr lang="en-US" altLang="zh-CN"/>
              <a:pPr/>
              <a:t>4</a:t>
            </a:fld>
            <a:endParaRPr lang="en-US" altLang="zh-CN"/>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AC882D7A-7F26-45AB-B18F-F8AF4A61F3E2}" type="slidenum">
              <a:rPr lang="en-US" altLang="zh-CN"/>
              <a:pPr/>
              <a:t>41</a:t>
            </a:fld>
            <a:endParaRPr lang="en-US" altLang="zh-CN"/>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要分别从“一组分组”和“单个分组”这两个角度去看待分组在互联网中的转发过程。</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30C8064B-06A0-41DB-90FD-615DE98FC127}" type="slidenum">
              <a:rPr lang="en-US" altLang="zh-CN"/>
              <a:pPr/>
              <a:t>42</a:t>
            </a:fld>
            <a:endParaRPr lang="en-US" altLang="zh-CN"/>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30C8064B-06A0-41DB-90FD-615DE98FC127}" type="slidenum">
              <a:rPr lang="en-US" altLang="zh-CN"/>
              <a:pPr/>
              <a:t>43</a:t>
            </a:fld>
            <a:endParaRPr lang="en-US" altLang="zh-CN"/>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44BC89DF-7868-4C1D-921B-F849A042ADE3}" type="slidenum">
              <a:rPr lang="en-US" altLang="zh-CN"/>
              <a:pPr/>
              <a:t>44</a:t>
            </a:fld>
            <a:endParaRPr lang="en-US" altLang="zh-CN"/>
          </a:p>
        </p:txBody>
      </p:sp>
      <p:sp>
        <p:nvSpPr>
          <p:cNvPr id="106499"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ln/>
        </p:spPr>
        <p:txBody>
          <a:bodyPr/>
          <a:lstStyle/>
          <a:p>
            <a:pPr eaLnBrk="1" hangingPunct="1">
              <a:defRPr/>
            </a:pPr>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E8F13DBE-A0E1-4EAA-8590-D646AAB66EAA}" type="slidenum">
              <a:rPr lang="en-US" altLang="zh-CN"/>
              <a:pPr/>
              <a:t>45</a:t>
            </a:fld>
            <a:endParaRPr lang="en-US" altLang="zh-CN"/>
          </a:p>
        </p:txBody>
      </p:sp>
      <p:sp>
        <p:nvSpPr>
          <p:cNvPr id="107523"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ln/>
        </p:spPr>
        <p:txBody>
          <a:bodyPr/>
          <a:lstStyle/>
          <a:p>
            <a:pPr marL="228600" indent="-228600" eaLnBrk="1" hangingPunct="1">
              <a:defRPr/>
            </a:pPr>
            <a:endParaRPr lang="zh-CN" altLang="en-US" strike="noStrike" dirty="0">
              <a:solidFill>
                <a:srgbClr val="FF0000"/>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E8F13DBE-A0E1-4EAA-8590-D646AAB66EAA}" type="slidenum">
              <a:rPr lang="en-US" altLang="zh-CN"/>
              <a:pPr/>
              <a:t>46</a:t>
            </a:fld>
            <a:endParaRPr lang="en-US" altLang="zh-CN"/>
          </a:p>
        </p:txBody>
      </p:sp>
      <p:sp>
        <p:nvSpPr>
          <p:cNvPr id="107523"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ln/>
        </p:spPr>
        <p:txBody>
          <a:bodyPr/>
          <a:lstStyle/>
          <a:p>
            <a:pPr marL="228600" indent="-228600" eaLnBrk="1" hangingPunct="1">
              <a:defRPr/>
            </a:pPr>
            <a:r>
              <a:rPr lang="zh-CN" altLang="en-US" strike="noStrike" dirty="0">
                <a:solidFill>
                  <a:srgbClr val="1C1C1C"/>
                </a:solidFill>
              </a:rPr>
              <a:t>信道</a:t>
            </a:r>
            <a:r>
              <a:rPr lang="en-US" altLang="zh-CN" strike="noStrike" dirty="0">
                <a:solidFill>
                  <a:srgbClr val="1C1C1C"/>
                </a:solidFill>
              </a:rPr>
              <a:t>:</a:t>
            </a:r>
            <a:r>
              <a:rPr lang="zh-CN" altLang="en-US" strike="noStrike" dirty="0">
                <a:solidFill>
                  <a:srgbClr val="1C1C1C"/>
                </a:solidFill>
              </a:rPr>
              <a:t>数据通路</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12EBE92E-046D-40DD-8DE2-9EA50EA4F212}" type="slidenum">
              <a:rPr lang="en-US" altLang="zh-CN"/>
              <a:pPr/>
              <a:t>47</a:t>
            </a:fld>
            <a:endParaRPr lang="en-US" altLang="zh-CN"/>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AFF90DCD-2CC7-413C-B3C1-09EEF0B7C334}" type="slidenum">
              <a:rPr lang="en-US" altLang="zh-CN"/>
              <a:pPr/>
              <a:t>48</a:t>
            </a:fld>
            <a:endParaRPr lang="en-US" altLang="zh-CN"/>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AFF90DCD-2CC7-413C-B3C1-09EEF0B7C334}" type="slidenum">
              <a:rPr lang="en-US" altLang="zh-CN"/>
              <a:pPr/>
              <a:t>49</a:t>
            </a:fld>
            <a:endParaRPr lang="en-US" altLang="zh-CN"/>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AFF90DCD-2CC7-413C-B3C1-09EEF0B7C334}" type="slidenum">
              <a:rPr lang="en-US" altLang="zh-CN"/>
              <a:pPr/>
              <a:t>50</a:t>
            </a:fld>
            <a:endParaRPr lang="en-US" altLang="zh-CN"/>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现代电信是从</a:t>
            </a:r>
            <a:r>
              <a:rPr lang="en-US" altLang="zh-CN" dirty="0"/>
              <a:t>1876</a:t>
            </a:r>
            <a:r>
              <a:rPr lang="zh-CN" altLang="en-US" dirty="0"/>
              <a:t>年贝尔发明电话开始的，在之后的</a:t>
            </a:r>
            <a:r>
              <a:rPr lang="en-US" altLang="zh-CN" dirty="0"/>
              <a:t>100</a:t>
            </a:r>
            <a:r>
              <a:rPr lang="zh-CN" altLang="en-US" dirty="0"/>
              <a:t>多年的时间里，真正意义上的电信网络主要是电话网。</a:t>
            </a:r>
            <a:endParaRPr lang="en-US" altLang="zh-CN" dirty="0"/>
          </a:p>
          <a:p>
            <a:r>
              <a:rPr lang="zh-CN" altLang="en-US" dirty="0"/>
              <a:t>有线电视网最早出现在</a:t>
            </a:r>
            <a:r>
              <a:rPr lang="en-US" altLang="zh-CN" dirty="0"/>
              <a:t>20</a:t>
            </a:r>
            <a:r>
              <a:rPr lang="zh-CN" altLang="en-US" dirty="0"/>
              <a:t>世纪</a:t>
            </a:r>
            <a:r>
              <a:rPr lang="en-US" altLang="zh-CN" dirty="0"/>
              <a:t>40</a:t>
            </a:r>
            <a:r>
              <a:rPr lang="zh-CN" altLang="en-US" dirty="0"/>
              <a:t>年代的美国。</a:t>
            </a:r>
            <a:endParaRPr lang="en-US" altLang="zh-CN" dirty="0"/>
          </a:p>
          <a:p>
            <a:r>
              <a:rPr lang="zh-CN" altLang="en-US" dirty="0"/>
              <a:t>计算机网络诞生于</a:t>
            </a:r>
            <a:r>
              <a:rPr lang="en-US" altLang="zh-CN" dirty="0"/>
              <a:t>1969</a:t>
            </a:r>
            <a:r>
              <a:rPr lang="zh-CN" altLang="en-US" dirty="0"/>
              <a:t>年。</a:t>
            </a:r>
            <a:endParaRPr lang="en-US" altLang="zh-CN" dirty="0"/>
          </a:p>
          <a:p>
            <a:r>
              <a:rPr lang="zh-CN" altLang="en-US" dirty="0"/>
              <a:t>三大网络分工明确，各有所长，但随着计算机技术的发展，出现了逐渐融合的趋势。</a:t>
            </a:r>
          </a:p>
        </p:txBody>
      </p:sp>
      <p:sp>
        <p:nvSpPr>
          <p:cNvPr id="4" name="灯片编号占位符 3"/>
          <p:cNvSpPr>
            <a:spLocks noGrp="1"/>
          </p:cNvSpPr>
          <p:nvPr>
            <p:ph type="sldNum" sz="quarter" idx="10"/>
          </p:nvPr>
        </p:nvSpPr>
        <p:spPr/>
        <p:txBody>
          <a:bodyPr/>
          <a:lstStyle/>
          <a:p>
            <a:pPr>
              <a:defRPr/>
            </a:pPr>
            <a:fld id="{05F9487D-837D-43F3-A721-AEAF176FAF56}" type="slidenum">
              <a:rPr lang="en-US" altLang="zh-CN" smtClean="0"/>
              <a:pPr>
                <a:defRPr/>
              </a:pPr>
              <a:t>5</a:t>
            </a:fld>
            <a:endParaRPr lang="en-US" altLang="zh-CN"/>
          </a:p>
        </p:txBody>
      </p:sp>
    </p:spTree>
    <p:extLst>
      <p:ext uri="{BB962C8B-B14F-4D97-AF65-F5344CB8AC3E}">
        <p14:creationId xmlns:p14="http://schemas.microsoft.com/office/powerpoint/2010/main" val="32169052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AFF90DCD-2CC7-413C-B3C1-09EEF0B7C334}" type="slidenum">
              <a:rPr lang="en-US" altLang="zh-CN"/>
              <a:pPr/>
              <a:t>51</a:t>
            </a:fld>
            <a:endParaRPr lang="en-US" altLang="zh-CN"/>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12EBE92E-046D-40DD-8DE2-9EA50EA4F212}" type="slidenum">
              <a:rPr lang="en-US" altLang="zh-CN"/>
              <a:pPr/>
              <a:t>52</a:t>
            </a:fld>
            <a:endParaRPr lang="en-US" altLang="zh-CN"/>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BD92B604-36D3-4E36-91EF-DF085E76035A}" type="slidenum">
              <a:rPr lang="en-US" altLang="zh-CN"/>
              <a:pPr/>
              <a:t>53</a:t>
            </a:fld>
            <a:endParaRPr lang="en-US" altLang="zh-CN"/>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BD92B604-36D3-4E36-91EF-DF085E76035A}" type="slidenum">
              <a:rPr lang="en-US" altLang="zh-CN"/>
              <a:pPr/>
              <a:t>54</a:t>
            </a:fld>
            <a:endParaRPr lang="en-US" altLang="zh-CN"/>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BD92B604-36D3-4E36-91EF-DF085E76035A}" type="slidenum">
              <a:rPr lang="en-US" altLang="zh-CN"/>
              <a:pPr/>
              <a:t>55</a:t>
            </a:fld>
            <a:endParaRPr lang="en-US" altLang="zh-CN"/>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12EBE92E-046D-40DD-8DE2-9EA50EA4F212}" type="slidenum">
              <a:rPr lang="en-US" altLang="zh-CN"/>
              <a:pPr/>
              <a:t>56</a:t>
            </a:fld>
            <a:endParaRPr lang="en-US" altLang="zh-CN"/>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19882A5A-06E0-4228-87C3-4446C3A1D281}" type="slidenum">
              <a:rPr lang="en-US" altLang="zh-CN"/>
              <a:pPr/>
              <a:t>57</a:t>
            </a:fld>
            <a:endParaRPr lang="en-US" altLang="zh-CN"/>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b="0"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DB9647CB-CB1B-475A-B6C8-E4E03FEA0E3D}" type="slidenum">
              <a:rPr lang="en-US" altLang="zh-CN"/>
              <a:pPr/>
              <a:t>58</a:t>
            </a:fld>
            <a:endParaRPr lang="en-US" altLang="zh-CN"/>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eaLnBrk="1" hangingPunct="1">
              <a:lnSpc>
                <a:spcPct val="90000"/>
              </a:lnSpc>
              <a:buFont typeface="Wingdings" pitchFamily="2" charset="2"/>
              <a:buNone/>
            </a:pPr>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DB9647CB-CB1B-475A-B6C8-E4E03FEA0E3D}" type="slidenum">
              <a:rPr lang="en-US" altLang="zh-CN"/>
              <a:pPr/>
              <a:t>59</a:t>
            </a:fld>
            <a:endParaRPr lang="en-US" altLang="zh-CN"/>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eaLnBrk="1" hangingPunct="1">
              <a:lnSpc>
                <a:spcPct val="90000"/>
              </a:lnSpc>
              <a:buFont typeface="Wingdings" pitchFamily="2" charset="2"/>
              <a:buNone/>
            </a:pPr>
            <a:endParaRPr lang="en-US"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DB9647CB-CB1B-475A-B6C8-E4E03FEA0E3D}" type="slidenum">
              <a:rPr lang="en-US" altLang="zh-CN"/>
              <a:pPr/>
              <a:t>60</a:t>
            </a:fld>
            <a:endParaRPr lang="en-US" altLang="zh-CN"/>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eaLnBrk="1" hangingPunct="1">
              <a:lnSpc>
                <a:spcPct val="90000"/>
              </a:lnSpc>
              <a:buFont typeface="Wingdings" pitchFamily="2" charset="2"/>
              <a:buNone/>
            </a:pP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随着技术的发展，电信网络和有线电视网络都逐渐融入了现代计算机网络的技术，扩大了原有的服务范围；而计算机网络也能够向用户提供电话通信、视频通信以及传送视频节目的服务。从理论上讲，把上述三种网络融合成一种网络就能够提供所有的上述服务，这就是很早以前就提出来的“三网融合”。然而事实并不如此简单，因为这涉及到各方面的经济利益和行政管辖权的问题。</a:t>
            </a:r>
            <a:endParaRPr lang="en-US" altLang="zh-CN" dirty="0"/>
          </a:p>
          <a:p>
            <a:r>
              <a:rPr lang="zh-CN" altLang="en-US" dirty="0"/>
              <a:t>直观表现就是：传统的电信运营商（移动、联通、电信）和传统的有线电视运营商（广电）都提供了计算机上网服务，而计算机网络也可以进行语音通话、观看视频节目。</a:t>
            </a:r>
          </a:p>
        </p:txBody>
      </p:sp>
      <p:sp>
        <p:nvSpPr>
          <p:cNvPr id="4" name="灯片编号占位符 3"/>
          <p:cNvSpPr>
            <a:spLocks noGrp="1"/>
          </p:cNvSpPr>
          <p:nvPr>
            <p:ph type="sldNum" sz="quarter" idx="10"/>
          </p:nvPr>
        </p:nvSpPr>
        <p:spPr/>
        <p:txBody>
          <a:bodyPr/>
          <a:lstStyle/>
          <a:p>
            <a:pPr>
              <a:defRPr/>
            </a:pPr>
            <a:fld id="{05F9487D-837D-43F3-A721-AEAF176FAF56}" type="slidenum">
              <a:rPr lang="en-US" altLang="zh-CN" smtClean="0"/>
              <a:pPr>
                <a:defRPr/>
              </a:pPr>
              <a:t>6</a:t>
            </a:fld>
            <a:endParaRPr lang="en-US" altLang="zh-CN"/>
          </a:p>
        </p:txBody>
      </p:sp>
    </p:spTree>
    <p:extLst>
      <p:ext uri="{BB962C8B-B14F-4D97-AF65-F5344CB8AC3E}">
        <p14:creationId xmlns:p14="http://schemas.microsoft.com/office/powerpoint/2010/main" val="321690522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02D2E40C-076F-4C46-B4C4-EA99D10AD542}" type="slidenum">
              <a:rPr lang="en-US" altLang="zh-CN"/>
              <a:pPr/>
              <a:t>61</a:t>
            </a:fld>
            <a:endParaRPr lang="en-US" altLang="zh-CN"/>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160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02D2E40C-076F-4C46-B4C4-EA99D10AD542}" type="slidenum">
              <a:rPr lang="en-US" altLang="zh-CN"/>
              <a:pPr/>
              <a:t>62</a:t>
            </a:fld>
            <a:endParaRPr lang="en-US" altLang="zh-CN"/>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160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EC9DCA01-D4F0-4647-90AB-07ACBD2F0EE2}" type="slidenum">
              <a:rPr lang="en-US" altLang="zh-CN"/>
              <a:pPr/>
              <a:t>63</a:t>
            </a:fld>
            <a:endParaRPr lang="en-US" altLang="zh-CN"/>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160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EC9DCA01-D4F0-4647-90AB-07ACBD2F0EE2}" type="slidenum">
              <a:rPr lang="en-US" altLang="zh-CN"/>
              <a:pPr/>
              <a:t>64</a:t>
            </a:fld>
            <a:endParaRPr lang="en-US" altLang="zh-CN"/>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160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8E209812-2B4F-4AAE-A8EF-011B57633BBF}" type="slidenum">
              <a:rPr lang="en-US" altLang="zh-CN"/>
              <a:pPr/>
              <a:t>65</a:t>
            </a:fld>
            <a:endParaRPr lang="en-US" altLang="zh-CN"/>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160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8EF53386-66D7-4EE9-8F5B-393838DEE15C}" type="slidenum">
              <a:rPr lang="en-US" altLang="zh-CN"/>
              <a:pPr/>
              <a:t>66</a:t>
            </a:fld>
            <a:endParaRPr lang="en-US" altLang="zh-CN"/>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160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4BCDEB13-5651-42A3-A44B-6EA623A5884C}" type="slidenum">
              <a:rPr lang="en-US" altLang="zh-CN"/>
              <a:pPr/>
              <a:t>67</a:t>
            </a:fld>
            <a:endParaRPr lang="en-US" altLang="zh-CN"/>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z="160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4BCDEB13-5651-42A3-A44B-6EA623A5884C}" type="slidenum">
              <a:rPr lang="en-US" altLang="zh-CN"/>
              <a:pPr/>
              <a:t>68</a:t>
            </a:fld>
            <a:endParaRPr lang="en-US" altLang="zh-CN"/>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z="160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9AEA706F-6363-41B5-B210-2BE4226924A2}" type="slidenum">
              <a:rPr lang="en-US" altLang="zh-CN"/>
              <a:pPr/>
              <a:t>71</a:t>
            </a:fld>
            <a:endParaRPr lang="en-US" altLang="zh-CN"/>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eaLnBrk="1" hangingPunct="1">
              <a:lnSpc>
                <a:spcPct val="90000"/>
              </a:lnSpc>
              <a:buFont typeface="Wingdings" pitchFamily="2" charset="2"/>
              <a:buNone/>
            </a:pPr>
            <a:endParaRPr lang="en-US" altLang="zh-CN"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EB06199A-76DC-42F4-B0B1-B426914EF1B8}" type="slidenum">
              <a:rPr lang="en-US" altLang="zh-CN"/>
              <a:pPr/>
              <a:t>72</a:t>
            </a:fld>
            <a:endParaRPr lang="en-US" altLang="zh-CN"/>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5F9487D-837D-43F3-A721-AEAF176FAF56}" type="slidenum">
              <a:rPr lang="en-US" altLang="zh-CN" smtClean="0"/>
              <a:pPr>
                <a:defRPr/>
              </a:pPr>
              <a:t>7</a:t>
            </a:fld>
            <a:endParaRPr lang="en-US" altLang="zh-CN"/>
          </a:p>
        </p:txBody>
      </p:sp>
    </p:spTree>
    <p:extLst>
      <p:ext uri="{BB962C8B-B14F-4D97-AF65-F5344CB8AC3E}">
        <p14:creationId xmlns:p14="http://schemas.microsoft.com/office/powerpoint/2010/main" val="321690522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EB06199A-76DC-42F4-B0B1-B426914EF1B8}" type="slidenum">
              <a:rPr lang="en-US" altLang="zh-CN"/>
              <a:pPr/>
              <a:t>73</a:t>
            </a:fld>
            <a:endParaRPr lang="en-US" altLang="zh-CN"/>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850D90D1-D330-4BDB-A17D-D7E9E558B591}" type="slidenum">
              <a:rPr lang="en-US" altLang="zh-CN"/>
              <a:pPr/>
              <a:t>74</a:t>
            </a:fld>
            <a:endParaRPr lang="en-US" altLang="zh-CN"/>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850D90D1-D330-4BDB-A17D-D7E9E558B591}" type="slidenum">
              <a:rPr lang="en-US" altLang="zh-CN"/>
              <a:pPr/>
              <a:t>75</a:t>
            </a:fld>
            <a:endParaRPr lang="en-US" altLang="zh-CN"/>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8094ACC0-1253-4F3F-B603-77BD51F24777}" type="slidenum">
              <a:rPr lang="en-US" altLang="zh-CN"/>
              <a:pPr/>
              <a:t>76</a:t>
            </a:fld>
            <a:endParaRPr lang="en-US" altLang="zh-CN"/>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12EBE92E-046D-40DD-8DE2-9EA50EA4F212}" type="slidenum">
              <a:rPr lang="en-US" altLang="zh-CN"/>
              <a:pPr/>
              <a:t>77</a:t>
            </a:fld>
            <a:endParaRPr lang="en-US" altLang="zh-CN"/>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3C2721BF-8B23-43E0-A77B-AD37ED963028}" type="slidenum">
              <a:rPr lang="en-US" altLang="zh-CN"/>
              <a:pPr/>
              <a:t>78</a:t>
            </a:fld>
            <a:endParaRPr lang="en-US" altLang="zh-CN"/>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en-US"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3C2721BF-8B23-43E0-A77B-AD37ED963028}" type="slidenum">
              <a:rPr lang="en-US" altLang="zh-CN"/>
              <a:pPr/>
              <a:t>79</a:t>
            </a:fld>
            <a:endParaRPr lang="en-US" altLang="zh-CN"/>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en-US" altLang="zh-CN"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3C2721BF-8B23-43E0-A77B-AD37ED963028}" type="slidenum">
              <a:rPr lang="en-US" altLang="zh-CN"/>
              <a:pPr/>
              <a:t>80</a:t>
            </a:fld>
            <a:endParaRPr lang="en-US" altLang="zh-CN"/>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dirty="0" err="1"/>
              <a:t>tcp</a:t>
            </a:r>
            <a:r>
              <a:rPr lang="en-US" altLang="zh-CN" dirty="0"/>
              <a:t>/</a:t>
            </a:r>
            <a:r>
              <a:rPr lang="en-US" altLang="zh-CN" dirty="0" err="1"/>
              <a:t>ip</a:t>
            </a:r>
            <a:r>
              <a:rPr lang="zh-CN" altLang="en-US" dirty="0"/>
              <a:t>在早期互联网的应用也是</a:t>
            </a:r>
            <a:r>
              <a:rPr lang="en-US" altLang="zh-CN" dirty="0"/>
              <a:t>1983</a:t>
            </a:r>
            <a:r>
              <a:rPr lang="zh-CN" altLang="en-US" dirty="0"/>
              <a:t>年</a:t>
            </a:r>
            <a:endParaRPr lang="en-US" altLang="zh-CN"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3C2721BF-8B23-43E0-A77B-AD37ED963028}" type="slidenum">
              <a:rPr lang="en-US" altLang="zh-CN"/>
              <a:pPr/>
              <a:t>81</a:t>
            </a:fld>
            <a:endParaRPr lang="en-US" altLang="zh-CN"/>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en-US"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3C2721BF-8B23-43E0-A77B-AD37ED963028}" type="slidenum">
              <a:rPr lang="en-US" altLang="zh-CN"/>
              <a:pPr/>
              <a:t>82</a:t>
            </a:fld>
            <a:endParaRPr lang="en-US" altLang="zh-CN"/>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5F9487D-837D-43F3-A721-AEAF176FAF56}" type="slidenum">
              <a:rPr lang="en-US" altLang="zh-CN" smtClean="0"/>
              <a:pPr>
                <a:defRPr/>
              </a:pPr>
              <a:t>8</a:t>
            </a:fld>
            <a:endParaRPr lang="en-US" altLang="zh-CN"/>
          </a:p>
        </p:txBody>
      </p:sp>
    </p:spTree>
    <p:extLst>
      <p:ext uri="{BB962C8B-B14F-4D97-AF65-F5344CB8AC3E}">
        <p14:creationId xmlns:p14="http://schemas.microsoft.com/office/powerpoint/2010/main" val="321690522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3C2721BF-8B23-43E0-A77B-AD37ED963028}" type="slidenum">
              <a:rPr lang="en-US" altLang="zh-CN"/>
              <a:pPr/>
              <a:t>83</a:t>
            </a:fld>
            <a:endParaRPr lang="en-US" altLang="zh-CN"/>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en-US"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3C2721BF-8B23-43E0-A77B-AD37ED963028}" type="slidenum">
              <a:rPr lang="en-US" altLang="zh-CN"/>
              <a:pPr/>
              <a:t>84</a:t>
            </a:fld>
            <a:endParaRPr lang="en-US" altLang="zh-CN"/>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en-US"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3C2721BF-8B23-43E0-A77B-AD37ED963028}" type="slidenum">
              <a:rPr lang="en-US" altLang="zh-CN"/>
              <a:pPr/>
              <a:t>85</a:t>
            </a:fld>
            <a:endParaRPr lang="en-US" altLang="zh-CN"/>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en-US"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3C2721BF-8B23-43E0-A77B-AD37ED963028}" type="slidenum">
              <a:rPr lang="en-US" altLang="zh-CN"/>
              <a:pPr/>
              <a:t>86</a:t>
            </a:fld>
            <a:endParaRPr lang="en-US" altLang="zh-CN"/>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en-US"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3C2721BF-8B23-43E0-A77B-AD37ED963028}" type="slidenum">
              <a:rPr lang="en-US" altLang="zh-CN"/>
              <a:pPr/>
              <a:t>87</a:t>
            </a:fld>
            <a:endParaRPr lang="en-US" altLang="zh-CN"/>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en-US"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3C2721BF-8B23-43E0-A77B-AD37ED963028}" type="slidenum">
              <a:rPr lang="en-US" altLang="zh-CN"/>
              <a:pPr/>
              <a:t>88</a:t>
            </a:fld>
            <a:endParaRPr lang="en-US" altLang="zh-CN"/>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en-US"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3C2721BF-8B23-43E0-A77B-AD37ED963028}" type="slidenum">
              <a:rPr lang="en-US" altLang="zh-CN"/>
              <a:pPr/>
              <a:t>172</a:t>
            </a:fld>
            <a:endParaRPr lang="en-US" altLang="zh-CN"/>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en-US" altLang="zh-CN"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3C2721BF-8B23-43E0-A77B-AD37ED963028}" type="slidenum">
              <a:rPr lang="en-US" altLang="zh-CN"/>
              <a:pPr/>
              <a:t>173</a:t>
            </a:fld>
            <a:endParaRPr lang="en-US" altLang="zh-CN"/>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en-US" altLang="zh-CN"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3C2721BF-8B23-43E0-A77B-AD37ED963028}" type="slidenum">
              <a:rPr lang="en-US" altLang="zh-CN"/>
              <a:pPr/>
              <a:t>174</a:t>
            </a:fld>
            <a:endParaRPr lang="en-US" altLang="zh-CN"/>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en-US" altLang="zh-CN"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3C2721BF-8B23-43E0-A77B-AD37ED963028}" type="slidenum">
              <a:rPr lang="en-US" altLang="zh-CN"/>
              <a:pPr/>
              <a:t>175</a:t>
            </a:fld>
            <a:endParaRPr lang="en-US" altLang="zh-CN"/>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12EBE92E-046D-40DD-8DE2-9EA50EA4F212}" type="slidenum">
              <a:rPr lang="en-US" altLang="zh-CN"/>
              <a:pPr/>
              <a:t>9</a:t>
            </a:fld>
            <a:endParaRPr lang="en-US" altLang="zh-CN"/>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3C2721BF-8B23-43E0-A77B-AD37ED963028}" type="slidenum">
              <a:rPr lang="en-US" altLang="zh-CN"/>
              <a:pPr/>
              <a:t>176</a:t>
            </a:fld>
            <a:endParaRPr lang="en-US" altLang="zh-CN"/>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en-US" altLang="zh-CN"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3C2721BF-8B23-43E0-A77B-AD37ED963028}" type="slidenum">
              <a:rPr lang="en-US" altLang="zh-CN"/>
              <a:pPr/>
              <a:t>177</a:t>
            </a:fld>
            <a:endParaRPr lang="en-US" altLang="zh-CN"/>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en-US" altLang="zh-CN"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3C2721BF-8B23-43E0-A77B-AD37ED963028}" type="slidenum">
              <a:rPr lang="en-US" altLang="zh-CN"/>
              <a:pPr/>
              <a:t>178</a:t>
            </a:fld>
            <a:endParaRPr lang="en-US" altLang="zh-CN"/>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en-US" altLang="zh-CN"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5F9487D-837D-43F3-A721-AEAF176FAF56}" type="slidenum">
              <a:rPr lang="en-US" altLang="zh-CN" smtClean="0"/>
              <a:pPr>
                <a:defRPr/>
              </a:pPr>
              <a:t>179</a:t>
            </a:fld>
            <a:endParaRPr lang="en-US" altLang="zh-CN"/>
          </a:p>
        </p:txBody>
      </p:sp>
    </p:spTree>
    <p:extLst>
      <p:ext uri="{BB962C8B-B14F-4D97-AF65-F5344CB8AC3E}">
        <p14:creationId xmlns:p14="http://schemas.microsoft.com/office/powerpoint/2010/main" val="193520614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5F9487D-837D-43F3-A721-AEAF176FAF56}" type="slidenum">
              <a:rPr lang="en-US" altLang="zh-CN" smtClean="0"/>
              <a:pPr>
                <a:defRPr/>
              </a:pPr>
              <a:t>190</a:t>
            </a:fld>
            <a:endParaRPr lang="en-US" altLang="zh-CN"/>
          </a:p>
        </p:txBody>
      </p:sp>
    </p:spTree>
    <p:extLst>
      <p:ext uri="{BB962C8B-B14F-4D97-AF65-F5344CB8AC3E}">
        <p14:creationId xmlns:p14="http://schemas.microsoft.com/office/powerpoint/2010/main" val="414742592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1CD96A-A6EF-4B0B-9885-C22D65D2CD20}" type="slidenum">
              <a:rPr lang="zh-CN" altLang="en-US" smtClean="0"/>
              <a:pPr>
                <a:defRPr/>
              </a:pPr>
              <a:t>192</a:t>
            </a:fld>
            <a:endParaRPr lang="zh-CN" altLang="en-US"/>
          </a:p>
        </p:txBody>
      </p:sp>
    </p:spTree>
    <p:extLst>
      <p:ext uri="{BB962C8B-B14F-4D97-AF65-F5344CB8AC3E}">
        <p14:creationId xmlns:p14="http://schemas.microsoft.com/office/powerpoint/2010/main" val="417385753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1CD96A-A6EF-4B0B-9885-C22D65D2CD20}" type="slidenum">
              <a:rPr lang="zh-CN" altLang="en-US" smtClean="0"/>
              <a:pPr>
                <a:defRPr/>
              </a:pPr>
              <a:t>193</a:t>
            </a:fld>
            <a:endParaRPr lang="zh-CN" altLang="en-US"/>
          </a:p>
        </p:txBody>
      </p:sp>
    </p:spTree>
    <p:extLst>
      <p:ext uri="{BB962C8B-B14F-4D97-AF65-F5344CB8AC3E}">
        <p14:creationId xmlns:p14="http://schemas.microsoft.com/office/powerpoint/2010/main" val="360050442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1CD96A-A6EF-4B0B-9885-C22D65D2CD20}" type="slidenum">
              <a:rPr lang="zh-CN" altLang="en-US" smtClean="0"/>
              <a:pPr>
                <a:defRPr/>
              </a:pPr>
              <a:t>194</a:t>
            </a:fld>
            <a:endParaRPr lang="zh-CN" altLang="en-US"/>
          </a:p>
        </p:txBody>
      </p:sp>
    </p:spTree>
    <p:extLst>
      <p:ext uri="{BB962C8B-B14F-4D97-AF65-F5344CB8AC3E}">
        <p14:creationId xmlns:p14="http://schemas.microsoft.com/office/powerpoint/2010/main" val="321989751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1CD96A-A6EF-4B0B-9885-C22D65D2CD20}" type="slidenum">
              <a:rPr lang="zh-CN" altLang="en-US" smtClean="0"/>
              <a:pPr>
                <a:defRPr/>
              </a:pPr>
              <a:t>195</a:t>
            </a:fld>
            <a:endParaRPr lang="zh-CN" altLang="en-US"/>
          </a:p>
        </p:txBody>
      </p:sp>
    </p:spTree>
    <p:extLst>
      <p:ext uri="{BB962C8B-B14F-4D97-AF65-F5344CB8AC3E}">
        <p14:creationId xmlns:p14="http://schemas.microsoft.com/office/powerpoint/2010/main" val="356586727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1CD96A-A6EF-4B0B-9885-C22D65D2CD20}" type="slidenum">
              <a:rPr lang="zh-CN" altLang="en-US" smtClean="0"/>
              <a:pPr>
                <a:defRPr/>
              </a:pPr>
              <a:t>196</a:t>
            </a:fld>
            <a:endParaRPr lang="zh-CN" altLang="en-US"/>
          </a:p>
        </p:txBody>
      </p:sp>
    </p:spTree>
    <p:extLst>
      <p:ext uri="{BB962C8B-B14F-4D97-AF65-F5344CB8AC3E}">
        <p14:creationId xmlns:p14="http://schemas.microsoft.com/office/powerpoint/2010/main" val="19977386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lum/>
          </a:blip>
          <a:srcRect/>
          <a:stretch>
            <a:fillRect t="-17000" b="-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1358579"/>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a:xfrm>
            <a:off x="442800" y="1267200"/>
            <a:ext cx="11304587" cy="4895850"/>
          </a:xfrm>
        </p:spPr>
        <p:txBody>
          <a:bodyPr/>
          <a:lstStyle>
            <a:lvl1pPr marL="342900" indent="12700">
              <a:buFont typeface="Wingdings" panose="05000000000000000000" pitchFamily="2" charset="2"/>
              <a:buChar char="Ø"/>
              <a:defRPr b="0">
                <a:solidFill>
                  <a:srgbClr val="4D4D4D"/>
                </a:solidFill>
                <a:latin typeface="微软雅黑" panose="020B0503020204020204" pitchFamily="34" charset="-122"/>
                <a:ea typeface="微软雅黑" panose="020B0503020204020204" pitchFamily="34" charset="-122"/>
              </a:defRPr>
            </a:lvl1pPr>
            <a:lvl2pPr>
              <a:defRPr>
                <a:solidFill>
                  <a:srgbClr val="4D4D4D"/>
                </a:solidFill>
                <a:latin typeface="微软雅黑" panose="020B0503020204020204" pitchFamily="34" charset="-122"/>
                <a:ea typeface="微软雅黑" panose="020B0503020204020204" pitchFamily="34" charset="-122"/>
              </a:defRPr>
            </a:lvl2pPr>
            <a:lvl3pPr>
              <a:defRPr>
                <a:solidFill>
                  <a:srgbClr val="4D4D4D"/>
                </a:solidFill>
                <a:latin typeface="微软雅黑" panose="020B0503020204020204" pitchFamily="34" charset="-122"/>
                <a:ea typeface="微软雅黑" panose="020B0503020204020204" pitchFamily="34" charset="-122"/>
              </a:defRPr>
            </a:lvl3pPr>
            <a:lvl4pPr>
              <a:defRPr>
                <a:solidFill>
                  <a:srgbClr val="4D4D4D"/>
                </a:solidFill>
                <a:latin typeface="微软雅黑" panose="020B0503020204020204" pitchFamily="34" charset="-122"/>
                <a:ea typeface="微软雅黑" panose="020B0503020204020204" pitchFamily="34" charset="-122"/>
              </a:defRPr>
            </a:lvl4pPr>
            <a:lvl5pPr>
              <a:defRPr>
                <a:solidFill>
                  <a:srgbClr val="4D4D4D"/>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140881782"/>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指引">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dirty="0"/>
              <a:t>单击此处编辑母版标题样式</a:t>
            </a:r>
          </a:p>
        </p:txBody>
      </p:sp>
      <p:sp>
        <p:nvSpPr>
          <p:cNvPr id="3" name="内容占位符 2"/>
          <p:cNvSpPr>
            <a:spLocks noGrp="1"/>
          </p:cNvSpPr>
          <p:nvPr>
            <p:ph idx="1"/>
          </p:nvPr>
        </p:nvSpPr>
        <p:spPr>
          <a:xfrm>
            <a:off x="2135560" y="1340768"/>
            <a:ext cx="8280920" cy="4896544"/>
          </a:xfrm>
        </p:spPr>
        <p:txBody>
          <a:bodyPr/>
          <a:lstStyle>
            <a:lvl1pPr marL="342900" indent="12700">
              <a:buFont typeface="Wingdings" panose="05000000000000000000" pitchFamily="2" charset="2"/>
              <a:buChar char="Ø"/>
              <a:defRPr b="0">
                <a:solidFill>
                  <a:srgbClr val="4D4D4D"/>
                </a:solidFill>
                <a:latin typeface="微软雅黑" panose="020B0503020204020204" pitchFamily="34" charset="-122"/>
                <a:ea typeface="微软雅黑" panose="020B0503020204020204" pitchFamily="34" charset="-122"/>
              </a:defRPr>
            </a:lvl1pPr>
            <a:lvl2pPr>
              <a:defRPr>
                <a:solidFill>
                  <a:srgbClr val="4D4D4D"/>
                </a:solidFill>
                <a:latin typeface="微软雅黑" panose="020B0503020204020204" pitchFamily="34" charset="-122"/>
                <a:ea typeface="微软雅黑" panose="020B0503020204020204" pitchFamily="34" charset="-122"/>
              </a:defRPr>
            </a:lvl2pPr>
            <a:lvl3pPr>
              <a:defRPr>
                <a:solidFill>
                  <a:srgbClr val="4D4D4D"/>
                </a:solidFill>
                <a:latin typeface="微软雅黑" panose="020B0503020204020204" pitchFamily="34" charset="-122"/>
                <a:ea typeface="微软雅黑" panose="020B0503020204020204" pitchFamily="34" charset="-122"/>
              </a:defRPr>
            </a:lvl3pPr>
            <a:lvl4pPr>
              <a:defRPr>
                <a:solidFill>
                  <a:srgbClr val="4D4D4D"/>
                </a:solidFill>
                <a:latin typeface="微软雅黑" panose="020B0503020204020204" pitchFamily="34" charset="-122"/>
                <a:ea typeface="微软雅黑" panose="020B0503020204020204" pitchFamily="34" charset="-122"/>
              </a:defRPr>
            </a:lvl4pPr>
            <a:lvl5pPr>
              <a:defRPr>
                <a:solidFill>
                  <a:srgbClr val="4D4D4D"/>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962367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
        <p:nvSpPr>
          <p:cNvPr id="5" name="AutoShape 5"/>
          <p:cNvSpPr>
            <a:spLocks noChangeArrowheads="1"/>
          </p:cNvSpPr>
          <p:nvPr userDrawn="1"/>
        </p:nvSpPr>
        <p:spPr bwMode="auto">
          <a:xfrm>
            <a:off x="621792" y="812359"/>
            <a:ext cx="10838688" cy="472016"/>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nchor="ctr"/>
          <a:lstStyle/>
          <a:p>
            <a:endParaRPr lang="zh-CN" altLang="en-US"/>
          </a:p>
        </p:txBody>
      </p:sp>
      <p:sp>
        <p:nvSpPr>
          <p:cNvPr id="7" name="文本占位符 11"/>
          <p:cNvSpPr>
            <a:spLocks noGrp="1"/>
          </p:cNvSpPr>
          <p:nvPr>
            <p:ph type="body" sz="quarter" idx="11"/>
          </p:nvPr>
        </p:nvSpPr>
        <p:spPr>
          <a:xfrm>
            <a:off x="1666122" y="812359"/>
            <a:ext cx="8843433" cy="472016"/>
          </a:xfrm>
          <a:prstGeom prst="rect">
            <a:avLst/>
          </a:prstGeom>
        </p:spPr>
        <p:txBody>
          <a:bodyPr anchor="ctr"/>
          <a:lstStyle>
            <a:lvl1pPr marL="0" indent="0" algn="ctr">
              <a:buFontTx/>
              <a:buNone/>
              <a:defRPr sz="27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spTree>
    <p:extLst>
      <p:ext uri="{BB962C8B-B14F-4D97-AF65-F5344CB8AC3E}">
        <p14:creationId xmlns:p14="http://schemas.microsoft.com/office/powerpoint/2010/main" val="379186118"/>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1026" name="Rectangle 10"/>
          <p:cNvSpPr>
            <a:spLocks noGrp="1" noChangeArrowheads="1"/>
          </p:cNvSpPr>
          <p:nvPr>
            <p:ph type="title"/>
          </p:nvPr>
        </p:nvSpPr>
        <p:spPr bwMode="auto">
          <a:xfrm>
            <a:off x="609600" y="274638"/>
            <a:ext cx="10972800"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计算机网络</a:t>
            </a:r>
            <a:r>
              <a:rPr lang="en-US" altLang="zh-CN"/>
              <a:t>——40</a:t>
            </a:r>
            <a:r>
              <a:rPr lang="zh-CN" altLang="en-US"/>
              <a:t>号，黑体（标题）</a:t>
            </a:r>
          </a:p>
        </p:txBody>
      </p:sp>
      <p:sp>
        <p:nvSpPr>
          <p:cNvPr id="1027" name="Rectangle 12"/>
          <p:cNvSpPr>
            <a:spLocks noGrp="1" noChangeArrowheads="1"/>
          </p:cNvSpPr>
          <p:nvPr>
            <p:ph type="body" idx="1"/>
          </p:nvPr>
        </p:nvSpPr>
        <p:spPr bwMode="auto">
          <a:xfrm>
            <a:off x="442800" y="1267200"/>
            <a:ext cx="11304587"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r>
              <a:rPr lang="en-US" altLang="zh-CN" dirty="0"/>
              <a:t>——32</a:t>
            </a:r>
            <a:r>
              <a:rPr lang="zh-CN" altLang="en-US" dirty="0"/>
              <a:t>号，微软雅黑，深灰色</a:t>
            </a:r>
            <a:endParaRPr lang="en-US" altLang="zh-CN" dirty="0"/>
          </a:p>
          <a:p>
            <a:pPr lvl="1"/>
            <a:r>
              <a:rPr lang="zh-CN" altLang="en-US" dirty="0"/>
              <a:t>第二级</a:t>
            </a:r>
            <a:r>
              <a:rPr lang="en-US" altLang="zh-CN" dirty="0"/>
              <a:t>——28</a:t>
            </a:r>
            <a:r>
              <a:rPr lang="zh-CN" altLang="en-US" dirty="0"/>
              <a:t>号，微软雅黑，深灰色</a:t>
            </a:r>
            <a:endParaRPr lang="en-US" altLang="zh-CN" dirty="0"/>
          </a:p>
          <a:p>
            <a:pPr lvl="2"/>
            <a:r>
              <a:rPr lang="zh-CN" altLang="en-US" dirty="0"/>
              <a:t>第三级</a:t>
            </a:r>
            <a:r>
              <a:rPr lang="en-US" altLang="zh-CN" dirty="0"/>
              <a:t>——24</a:t>
            </a:r>
            <a:r>
              <a:rPr lang="zh-CN" altLang="en-US" dirty="0"/>
              <a:t>号，微软雅黑，深灰色</a:t>
            </a:r>
          </a:p>
          <a:p>
            <a:pPr lvl="3"/>
            <a:r>
              <a:rPr lang="zh-CN" altLang="en-US" dirty="0"/>
              <a:t>第四级</a:t>
            </a:r>
            <a:r>
              <a:rPr lang="en-US" altLang="zh-CN" dirty="0"/>
              <a:t>——20</a:t>
            </a:r>
            <a:r>
              <a:rPr lang="zh-CN" altLang="en-US" dirty="0"/>
              <a:t>号，微软雅黑，深灰色</a:t>
            </a:r>
          </a:p>
          <a:p>
            <a:pPr lvl="4"/>
            <a:r>
              <a:rPr lang="zh-CN" altLang="en-US" dirty="0"/>
              <a:t>第五级</a:t>
            </a:r>
            <a:r>
              <a:rPr lang="en-US" altLang="zh-CN" dirty="0"/>
              <a:t>——18</a:t>
            </a:r>
            <a:r>
              <a:rPr lang="zh-CN" altLang="en-US" dirty="0"/>
              <a:t>号，微软雅黑，深灰色</a:t>
            </a:r>
          </a:p>
        </p:txBody>
      </p:sp>
    </p:spTree>
  </p:cSld>
  <p:clrMap bg1="lt1" tx1="dk1" bg2="lt2" tx2="dk2" accent1="accent1" accent2="accent2" accent3="accent3" accent4="accent4" accent5="accent5" accent6="accent6" hlink="hlink" folHlink="folHlink"/>
  <p:sldLayoutIdLst>
    <p:sldLayoutId id="2147484841" r:id="rId1"/>
    <p:sldLayoutId id="2147484829" r:id="rId2"/>
    <p:sldLayoutId id="2147484842" r:id="rId3"/>
    <p:sldLayoutId id="2147484843" r:id="rId4"/>
  </p:sldLayoutIdLst>
  <p:hf sldNum="0" hdr="0" dt="0"/>
  <p:txStyles>
    <p:titleStyle>
      <a:lvl1pPr algn="l" rtl="0" eaLnBrk="0" fontAlgn="base" hangingPunct="0">
        <a:spcBef>
          <a:spcPct val="0"/>
        </a:spcBef>
        <a:spcAft>
          <a:spcPct val="0"/>
        </a:spcAft>
        <a:defRPr sz="4000">
          <a:solidFill>
            <a:schemeClr val="bg1"/>
          </a:solidFill>
          <a:latin typeface="+mj-ea"/>
          <a:ea typeface="+mj-ea"/>
          <a:cs typeface="+mj-cs"/>
        </a:defRPr>
      </a:lvl1pPr>
      <a:lvl2pPr algn="l" rtl="0" eaLnBrk="0" fontAlgn="base" hangingPunct="0">
        <a:spcBef>
          <a:spcPct val="0"/>
        </a:spcBef>
        <a:spcAft>
          <a:spcPct val="0"/>
        </a:spcAft>
        <a:defRPr sz="4000">
          <a:solidFill>
            <a:schemeClr val="bg1"/>
          </a:solidFill>
          <a:latin typeface="黑体" pitchFamily="2" charset="-122"/>
          <a:ea typeface="黑体" pitchFamily="2" charset="-122"/>
        </a:defRPr>
      </a:lvl2pPr>
      <a:lvl3pPr algn="l" rtl="0" eaLnBrk="0" fontAlgn="base" hangingPunct="0">
        <a:spcBef>
          <a:spcPct val="0"/>
        </a:spcBef>
        <a:spcAft>
          <a:spcPct val="0"/>
        </a:spcAft>
        <a:defRPr sz="4000">
          <a:solidFill>
            <a:schemeClr val="bg1"/>
          </a:solidFill>
          <a:latin typeface="黑体" pitchFamily="2" charset="-122"/>
          <a:ea typeface="黑体" pitchFamily="2" charset="-122"/>
        </a:defRPr>
      </a:lvl3pPr>
      <a:lvl4pPr algn="l" rtl="0" eaLnBrk="0" fontAlgn="base" hangingPunct="0">
        <a:spcBef>
          <a:spcPct val="0"/>
        </a:spcBef>
        <a:spcAft>
          <a:spcPct val="0"/>
        </a:spcAft>
        <a:defRPr sz="4000">
          <a:solidFill>
            <a:schemeClr val="bg1"/>
          </a:solidFill>
          <a:latin typeface="黑体" pitchFamily="2" charset="-122"/>
          <a:ea typeface="黑体" pitchFamily="2" charset="-122"/>
        </a:defRPr>
      </a:lvl4pPr>
      <a:lvl5pPr algn="l" rtl="0" eaLnBrk="0" fontAlgn="base" hangingPunct="0">
        <a:spcBef>
          <a:spcPct val="0"/>
        </a:spcBef>
        <a:spcAft>
          <a:spcPct val="0"/>
        </a:spcAft>
        <a:defRPr sz="4000">
          <a:solidFill>
            <a:schemeClr val="bg1"/>
          </a:solidFill>
          <a:latin typeface="黑体" pitchFamily="2" charset="-122"/>
          <a:ea typeface="黑体" pitchFamily="2" charset="-122"/>
        </a:defRPr>
      </a:lvl5pPr>
      <a:lvl6pPr marL="457200" algn="l" rtl="0" eaLnBrk="1" fontAlgn="base" hangingPunct="1">
        <a:spcBef>
          <a:spcPct val="0"/>
        </a:spcBef>
        <a:spcAft>
          <a:spcPct val="0"/>
        </a:spcAft>
        <a:defRPr sz="2400">
          <a:solidFill>
            <a:srgbClr val="1C1C1C"/>
          </a:solidFill>
          <a:latin typeface="黑体" pitchFamily="2" charset="-122"/>
          <a:ea typeface="黑体" pitchFamily="2" charset="-122"/>
        </a:defRPr>
      </a:lvl6pPr>
      <a:lvl7pPr marL="914400" algn="l" rtl="0" eaLnBrk="1" fontAlgn="base" hangingPunct="1">
        <a:spcBef>
          <a:spcPct val="0"/>
        </a:spcBef>
        <a:spcAft>
          <a:spcPct val="0"/>
        </a:spcAft>
        <a:defRPr sz="2400">
          <a:solidFill>
            <a:srgbClr val="1C1C1C"/>
          </a:solidFill>
          <a:latin typeface="黑体" pitchFamily="2" charset="-122"/>
          <a:ea typeface="黑体" pitchFamily="2" charset="-122"/>
        </a:defRPr>
      </a:lvl7pPr>
      <a:lvl8pPr marL="1371600" algn="l" rtl="0" eaLnBrk="1" fontAlgn="base" hangingPunct="1">
        <a:spcBef>
          <a:spcPct val="0"/>
        </a:spcBef>
        <a:spcAft>
          <a:spcPct val="0"/>
        </a:spcAft>
        <a:defRPr sz="2400">
          <a:solidFill>
            <a:srgbClr val="1C1C1C"/>
          </a:solidFill>
          <a:latin typeface="黑体" pitchFamily="2" charset="-122"/>
          <a:ea typeface="黑体" pitchFamily="2" charset="-122"/>
        </a:defRPr>
      </a:lvl8pPr>
      <a:lvl9pPr marL="1828800" algn="l" rtl="0" eaLnBrk="1" fontAlgn="base" hangingPunct="1">
        <a:spcBef>
          <a:spcPct val="0"/>
        </a:spcBef>
        <a:spcAft>
          <a:spcPct val="0"/>
        </a:spcAft>
        <a:defRPr sz="2400">
          <a:solidFill>
            <a:srgbClr val="1C1C1C"/>
          </a:solidFill>
          <a:latin typeface="黑体" pitchFamily="2" charset="-122"/>
          <a:ea typeface="黑体" pitchFamily="2" charset="-122"/>
        </a:defRPr>
      </a:lvl9pPr>
    </p:titleStyle>
    <p:bodyStyle>
      <a:lvl1pPr marL="342900" indent="12700" algn="l" rtl="0" eaLnBrk="0" fontAlgn="base" hangingPunct="0">
        <a:lnSpc>
          <a:spcPct val="150000"/>
        </a:lnSpc>
        <a:spcBef>
          <a:spcPct val="0"/>
        </a:spcBef>
        <a:spcAft>
          <a:spcPct val="0"/>
        </a:spcAft>
        <a:buClr>
          <a:srgbClr val="1C1C1C"/>
        </a:buClr>
        <a:buFont typeface="Wingdings" pitchFamily="2" charset="2"/>
        <a:buChar char="Ø"/>
        <a:defRPr sz="3200">
          <a:solidFill>
            <a:srgbClr val="4D4D4D"/>
          </a:solidFill>
          <a:latin typeface="微软雅黑" panose="020B0503020204020204" pitchFamily="34" charset="-122"/>
          <a:ea typeface="微软雅黑" panose="020B0503020204020204" pitchFamily="34" charset="-122"/>
          <a:cs typeface="+mn-cs"/>
        </a:defRPr>
      </a:lvl1pPr>
      <a:lvl2pPr marL="820738" indent="-7938" algn="l" rtl="0" eaLnBrk="0" fontAlgn="base" hangingPunct="0">
        <a:lnSpc>
          <a:spcPct val="150000"/>
        </a:lnSpc>
        <a:spcBef>
          <a:spcPct val="0"/>
        </a:spcBef>
        <a:spcAft>
          <a:spcPct val="0"/>
        </a:spcAft>
        <a:buClr>
          <a:schemeClr val="tx2"/>
        </a:buClr>
        <a:buFont typeface="Wingdings"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257300" indent="-342900" algn="l" rtl="0" eaLnBrk="0" fontAlgn="base" hangingPunct="0">
        <a:lnSpc>
          <a:spcPct val="150000"/>
        </a:lnSpc>
        <a:spcBef>
          <a:spcPct val="0"/>
        </a:spcBef>
        <a:spcAft>
          <a:spcPct val="0"/>
        </a:spcAft>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371600" algn="l" rtl="0" eaLnBrk="0" fontAlgn="base" hangingPunct="0">
        <a:lnSpc>
          <a:spcPct val="150000"/>
        </a:lnSpc>
        <a:spcBef>
          <a:spcPct val="0"/>
        </a:spcBef>
        <a:spcAft>
          <a:spcPct val="0"/>
        </a:spcAft>
        <a:defRPr sz="2000">
          <a:solidFill>
            <a:srgbClr val="4D4D4D"/>
          </a:solidFill>
          <a:latin typeface="微软雅黑" panose="020B0503020204020204" pitchFamily="34" charset="-122"/>
          <a:ea typeface="微软雅黑" panose="020B0503020204020204" pitchFamily="34" charset="-122"/>
        </a:defRPr>
      </a:lvl4pPr>
      <a:lvl5pPr marL="1828800" algn="l" rtl="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5pPr>
      <a:lvl6pPr marL="2425700" algn="l" rtl="0" eaLnBrk="1" fontAlgn="base" hangingPunct="1">
        <a:spcBef>
          <a:spcPct val="20000"/>
        </a:spcBef>
        <a:spcAft>
          <a:spcPct val="0"/>
        </a:spcAft>
        <a:buChar char="»"/>
        <a:defRPr sz="1600">
          <a:solidFill>
            <a:srgbClr val="1C1C1C"/>
          </a:solidFill>
          <a:latin typeface="+mn-lt"/>
          <a:ea typeface="+mn-ea"/>
        </a:defRPr>
      </a:lvl6pPr>
      <a:lvl7pPr marL="2882900" algn="l" rtl="0" eaLnBrk="1" fontAlgn="base" hangingPunct="1">
        <a:spcBef>
          <a:spcPct val="20000"/>
        </a:spcBef>
        <a:spcAft>
          <a:spcPct val="0"/>
        </a:spcAft>
        <a:buChar char="»"/>
        <a:defRPr sz="1600">
          <a:solidFill>
            <a:srgbClr val="1C1C1C"/>
          </a:solidFill>
          <a:latin typeface="+mn-lt"/>
          <a:ea typeface="+mn-ea"/>
        </a:defRPr>
      </a:lvl7pPr>
      <a:lvl8pPr marL="3340100" algn="l" rtl="0" eaLnBrk="1" fontAlgn="base" hangingPunct="1">
        <a:spcBef>
          <a:spcPct val="20000"/>
        </a:spcBef>
        <a:spcAft>
          <a:spcPct val="0"/>
        </a:spcAft>
        <a:buChar char="»"/>
        <a:defRPr sz="1600">
          <a:solidFill>
            <a:srgbClr val="1C1C1C"/>
          </a:solidFill>
          <a:latin typeface="+mn-lt"/>
          <a:ea typeface="+mn-ea"/>
        </a:defRPr>
      </a:lvl8pPr>
      <a:lvl9pPr marL="3797300" algn="l" rtl="0" eaLnBrk="1" fontAlgn="base" hangingPunct="1">
        <a:spcBef>
          <a:spcPct val="20000"/>
        </a:spcBef>
        <a:spcAft>
          <a:spcPct val="0"/>
        </a:spcAft>
        <a:buChar char="»"/>
        <a:defRPr sz="1600">
          <a:solidFill>
            <a:srgbClr val="1C1C1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wmf"/><Relationship Id="rId4" Type="http://schemas.openxmlformats.org/officeDocument/2006/relationships/image" Target="../media/image8.wmf"/></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image" Target="../media/image7.wmf"/></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wmf"/><Relationship Id="rId4" Type="http://schemas.openxmlformats.org/officeDocument/2006/relationships/oleObject" Target="../embeddings/oleObject1.bin"/></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3.xml"/><Relationship Id="rId1" Type="http://schemas.openxmlformats.org/officeDocument/2006/relationships/slideLayout" Target="../slideLayouts/slideLayout4.xml"/><Relationship Id="rId4" Type="http://schemas.openxmlformats.org/officeDocument/2006/relationships/image" Target="../media/image9.wmf"/></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4.xml"/><Relationship Id="rId1" Type="http://schemas.openxmlformats.org/officeDocument/2006/relationships/slideLayout" Target="../slideLayouts/slideLayout4.xml"/><Relationship Id="rId4" Type="http://schemas.openxmlformats.org/officeDocument/2006/relationships/image" Target="../media/image9.wmf"/></Relationships>
</file>

<file path=ppt/slides/_rels/slide19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5.xml"/><Relationship Id="rId1" Type="http://schemas.openxmlformats.org/officeDocument/2006/relationships/slideLayout" Target="../slideLayouts/slideLayout4.xml"/><Relationship Id="rId4" Type="http://schemas.openxmlformats.org/officeDocument/2006/relationships/image" Target="../media/image9.wmf"/></Relationships>
</file>

<file path=ppt/slides/_rels/slide19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6.xml"/><Relationship Id="rId1" Type="http://schemas.openxmlformats.org/officeDocument/2006/relationships/slideLayout" Target="../slideLayouts/slideLayout4.xml"/><Relationship Id="rId4" Type="http://schemas.openxmlformats.org/officeDocument/2006/relationships/image" Target="../media/image9.wmf"/></Relationships>
</file>

<file path=ppt/slides/_rels/slide19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7.xml"/><Relationship Id="rId1" Type="http://schemas.openxmlformats.org/officeDocument/2006/relationships/slideLayout" Target="../slideLayouts/slideLayout4.xml"/><Relationship Id="rId4" Type="http://schemas.openxmlformats.org/officeDocument/2006/relationships/image" Target="../media/image9.wmf"/></Relationships>
</file>

<file path=ppt/slides/_rels/slide19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8.xml"/><Relationship Id="rId1" Type="http://schemas.openxmlformats.org/officeDocument/2006/relationships/slideLayout" Target="../slideLayouts/slideLayout4.xml"/><Relationship Id="rId4" Type="http://schemas.openxmlformats.org/officeDocument/2006/relationships/image" Target="../media/image9.wmf"/></Relationships>
</file>

<file path=ppt/slides/_rels/slide19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9.xml"/><Relationship Id="rId1" Type="http://schemas.openxmlformats.org/officeDocument/2006/relationships/slideLayout" Target="../slideLayouts/slideLayout4.xml"/><Relationship Id="rId4" Type="http://schemas.openxmlformats.org/officeDocument/2006/relationships/image" Target="../media/image9.wmf"/></Relationships>
</file>

<file path=ppt/slides/_rels/slide19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0.xml"/><Relationship Id="rId1" Type="http://schemas.openxmlformats.org/officeDocument/2006/relationships/slideLayout" Target="../slideLayouts/slideLayout4.xml"/><Relationship Id="rId4" Type="http://schemas.openxmlformats.org/officeDocument/2006/relationships/image" Target="../media/image9.wmf"/></Relationships>
</file>

<file path=ppt/slides/_rels/slide19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1.xml"/><Relationship Id="rId1" Type="http://schemas.openxmlformats.org/officeDocument/2006/relationships/slideLayout" Target="../slideLayouts/slideLayout4.xml"/><Relationship Id="rId4" Type="http://schemas.openxmlformats.org/officeDocument/2006/relationships/image" Target="../media/image9.wmf"/></Relationships>
</file>

<file path=ppt/slides/_rels/slide19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2.xml"/><Relationship Id="rId1" Type="http://schemas.openxmlformats.org/officeDocument/2006/relationships/slideLayout" Target="../slideLayouts/slideLayout4.xml"/><Relationship Id="rId4" Type="http://schemas.openxmlformats.org/officeDocument/2006/relationships/image" Target="../media/image9.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05.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9.wmf"/><Relationship Id="rId2" Type="http://schemas.openxmlformats.org/officeDocument/2006/relationships/notesSlide" Target="../notesSlides/notesSlide108.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oleObject" Target="../embeddings/oleObject3.bin"/><Relationship Id="rId4" Type="http://schemas.openxmlformats.org/officeDocument/2006/relationships/image" Target="../media/image10.wmf"/></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11.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20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12.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6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6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71.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73.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80.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84.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noChangeArrowheads="1"/>
          </p:cNvSpPr>
          <p:nvPr>
            <p:ph type="title"/>
          </p:nvPr>
        </p:nvSpPr>
        <p:spPr/>
        <p:txBody>
          <a:bodyPr/>
          <a:lstStyle/>
          <a:p>
            <a:r>
              <a:rPr lang="zh-CN" altLang="en-US" dirty="0"/>
              <a:t>课程简介</a:t>
            </a:r>
          </a:p>
        </p:txBody>
      </p:sp>
      <p:sp>
        <p:nvSpPr>
          <p:cNvPr id="6147" name="内容占位符 2"/>
          <p:cNvSpPr>
            <a:spLocks noGrp="1" noChangeArrowheads="1"/>
          </p:cNvSpPr>
          <p:nvPr>
            <p:ph idx="1"/>
          </p:nvPr>
        </p:nvSpPr>
        <p:spPr/>
        <p:txBody>
          <a:bodyPr/>
          <a:lstStyle/>
          <a:p>
            <a:r>
              <a:rPr lang="zh-CN" altLang="en-US" dirty="0"/>
              <a:t>课程性质：专业必修课 </a:t>
            </a:r>
          </a:p>
          <a:p>
            <a:r>
              <a:rPr lang="zh-CN" altLang="en-US" dirty="0"/>
              <a:t>学分分值：</a:t>
            </a:r>
            <a:r>
              <a:rPr lang="en-US" altLang="zh-CN" dirty="0"/>
              <a:t>3 </a:t>
            </a:r>
            <a:r>
              <a:rPr lang="zh-CN" altLang="en-US" dirty="0"/>
              <a:t>学分</a:t>
            </a:r>
          </a:p>
          <a:p>
            <a:r>
              <a:rPr lang="zh-CN" altLang="en-US" dirty="0"/>
              <a:t>课程成绩组成：</a:t>
            </a:r>
          </a:p>
          <a:p>
            <a:pPr lvl="1"/>
            <a:r>
              <a:rPr lang="zh-CN" altLang="en-US" dirty="0"/>
              <a:t>课堂表现：</a:t>
            </a:r>
            <a:r>
              <a:rPr lang="en-US" altLang="zh-CN" dirty="0"/>
              <a:t>15 </a:t>
            </a:r>
            <a:r>
              <a:rPr lang="zh-CN" altLang="en-US" dirty="0"/>
              <a:t>分</a:t>
            </a:r>
          </a:p>
          <a:p>
            <a:pPr lvl="1"/>
            <a:r>
              <a:rPr lang="zh-CN" altLang="en-US" dirty="0"/>
              <a:t>平时作业：</a:t>
            </a:r>
            <a:r>
              <a:rPr lang="en-US" altLang="zh-CN" dirty="0"/>
              <a:t>55 </a:t>
            </a:r>
            <a:r>
              <a:rPr lang="zh-CN" altLang="en-US" dirty="0"/>
              <a:t>分</a:t>
            </a:r>
          </a:p>
          <a:p>
            <a:pPr lvl="1"/>
            <a:r>
              <a:rPr lang="zh-CN" altLang="en-US" dirty="0"/>
              <a:t>期末考试：</a:t>
            </a:r>
            <a:r>
              <a:rPr lang="en-US" altLang="zh-CN" dirty="0"/>
              <a:t>30 </a:t>
            </a:r>
            <a:r>
              <a:rPr lang="zh-CN" altLang="en-US" dirty="0"/>
              <a:t>分</a:t>
            </a:r>
          </a:p>
          <a:p>
            <a:endParaRPr lang="zh-CN" altLang="en-US" dirty="0"/>
          </a:p>
        </p:txBody>
      </p:sp>
    </p:spTree>
    <p:extLst>
      <p:ext uri="{BB962C8B-B14F-4D97-AF65-F5344CB8AC3E}">
        <p14:creationId xmlns:p14="http://schemas.microsoft.com/office/powerpoint/2010/main" val="605430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1344" y="2207118"/>
            <a:ext cx="2016224" cy="3176163"/>
          </a:xfrm>
          <a:prstGeom prst="rect">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14" name="Rectangle 2"/>
          <p:cNvSpPr>
            <a:spLocks noGrp="1" noChangeArrowheads="1"/>
          </p:cNvSpPr>
          <p:nvPr>
            <p:ph type="title"/>
          </p:nvPr>
        </p:nvSpPr>
        <p:spPr/>
        <p:txBody>
          <a:bodyPr/>
          <a:lstStyle/>
          <a:p>
            <a:pPr eaLnBrk="1" hangingPunct="1"/>
            <a:r>
              <a:rPr lang="en-US" altLang="zh-CN" dirty="0"/>
              <a:t>1.2 </a:t>
            </a:r>
            <a:r>
              <a:rPr lang="zh-CN" altLang="en-US" dirty="0"/>
              <a:t>互联网概述</a:t>
            </a:r>
          </a:p>
        </p:txBody>
      </p:sp>
      <p:grpSp>
        <p:nvGrpSpPr>
          <p:cNvPr id="13316" name="Group 152"/>
          <p:cNvGrpSpPr>
            <a:grpSpLocks/>
          </p:cNvGrpSpPr>
          <p:nvPr/>
        </p:nvGrpSpPr>
        <p:grpSpPr bwMode="auto">
          <a:xfrm>
            <a:off x="2418134" y="2095959"/>
            <a:ext cx="3974733" cy="4068923"/>
            <a:chOff x="0" y="2000779"/>
            <a:chExt cx="3974578" cy="4067835"/>
          </a:xfrm>
        </p:grpSpPr>
        <p:grpSp>
          <p:nvGrpSpPr>
            <p:cNvPr id="13317" name="Group 148"/>
            <p:cNvGrpSpPr>
              <a:grpSpLocks/>
            </p:cNvGrpSpPr>
            <p:nvPr/>
          </p:nvGrpSpPr>
          <p:grpSpPr bwMode="auto">
            <a:xfrm>
              <a:off x="182593" y="2000779"/>
              <a:ext cx="3785087" cy="4067835"/>
              <a:chOff x="1519" y="535"/>
              <a:chExt cx="1727" cy="1998"/>
            </a:xfrm>
          </p:grpSpPr>
          <p:sp>
            <p:nvSpPr>
              <p:cNvPr id="13324" name="Text Box 18"/>
              <p:cNvSpPr txBox="1">
                <a:spLocks noChangeArrowheads="1"/>
              </p:cNvSpPr>
              <p:nvPr/>
            </p:nvSpPr>
            <p:spPr bwMode="auto">
              <a:xfrm>
                <a:off x="2339" y="2276"/>
                <a:ext cx="285"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solidFill>
                      <a:srgbClr val="333399"/>
                    </a:solidFill>
                    <a:ea typeface="黑体" pitchFamily="49" charset="-122"/>
                  </a:rPr>
                  <a:t>(a)</a:t>
                </a:r>
              </a:p>
            </p:txBody>
          </p:sp>
          <p:grpSp>
            <p:nvGrpSpPr>
              <p:cNvPr id="13326" name="Group 20"/>
              <p:cNvGrpSpPr>
                <a:grpSpLocks/>
              </p:cNvGrpSpPr>
              <p:nvPr/>
            </p:nvGrpSpPr>
            <p:grpSpPr bwMode="auto">
              <a:xfrm>
                <a:off x="1519" y="1026"/>
                <a:ext cx="1727" cy="1161"/>
                <a:chOff x="1680" y="240"/>
                <a:chExt cx="2529" cy="1270"/>
              </a:xfrm>
            </p:grpSpPr>
            <p:sp>
              <p:nvSpPr>
                <p:cNvPr id="13445" name="Oval 21"/>
                <p:cNvSpPr>
                  <a:spLocks noChangeArrowheads="1"/>
                </p:cNvSpPr>
                <p:nvPr/>
              </p:nvSpPr>
              <p:spPr bwMode="auto">
                <a:xfrm>
                  <a:off x="2554" y="240"/>
                  <a:ext cx="1088" cy="513"/>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en-US" altLang="zh-CN"/>
                </a:p>
              </p:txBody>
            </p:sp>
            <p:sp>
              <p:nvSpPr>
                <p:cNvPr id="13446" name="Oval 22"/>
                <p:cNvSpPr>
                  <a:spLocks noChangeArrowheads="1"/>
                </p:cNvSpPr>
                <p:nvPr/>
              </p:nvSpPr>
              <p:spPr bwMode="auto">
                <a:xfrm>
                  <a:off x="1941" y="381"/>
                  <a:ext cx="827" cy="513"/>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en-US" altLang="zh-CN"/>
                </a:p>
              </p:txBody>
            </p:sp>
            <p:sp>
              <p:nvSpPr>
                <p:cNvPr id="13447" name="Oval 23"/>
                <p:cNvSpPr>
                  <a:spLocks noChangeArrowheads="1"/>
                </p:cNvSpPr>
                <p:nvPr/>
              </p:nvSpPr>
              <p:spPr bwMode="auto">
                <a:xfrm>
                  <a:off x="1680" y="702"/>
                  <a:ext cx="552" cy="41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en-US" altLang="zh-CN"/>
                </a:p>
              </p:txBody>
            </p:sp>
            <p:sp>
              <p:nvSpPr>
                <p:cNvPr id="13448" name="Oval 24"/>
                <p:cNvSpPr>
                  <a:spLocks noChangeArrowheads="1"/>
                </p:cNvSpPr>
                <p:nvPr/>
              </p:nvSpPr>
              <p:spPr bwMode="auto">
                <a:xfrm>
                  <a:off x="1849" y="894"/>
                  <a:ext cx="842" cy="450"/>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en-US" altLang="zh-CN"/>
                </a:p>
              </p:txBody>
            </p:sp>
            <p:sp>
              <p:nvSpPr>
                <p:cNvPr id="13449" name="Oval 25"/>
                <p:cNvSpPr>
                  <a:spLocks noChangeArrowheads="1"/>
                </p:cNvSpPr>
                <p:nvPr/>
              </p:nvSpPr>
              <p:spPr bwMode="auto">
                <a:xfrm>
                  <a:off x="2462" y="971"/>
                  <a:ext cx="1272" cy="53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en-US" altLang="zh-CN"/>
                </a:p>
              </p:txBody>
            </p:sp>
            <p:sp>
              <p:nvSpPr>
                <p:cNvPr id="13450" name="Oval 26"/>
                <p:cNvSpPr>
                  <a:spLocks noChangeArrowheads="1"/>
                </p:cNvSpPr>
                <p:nvPr/>
              </p:nvSpPr>
              <p:spPr bwMode="auto">
                <a:xfrm>
                  <a:off x="3289" y="394"/>
                  <a:ext cx="797" cy="39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en-US" altLang="zh-CN"/>
                </a:p>
              </p:txBody>
            </p:sp>
            <p:sp>
              <p:nvSpPr>
                <p:cNvPr id="13451" name="Oval 27"/>
                <p:cNvSpPr>
                  <a:spLocks noChangeArrowheads="1"/>
                </p:cNvSpPr>
                <p:nvPr/>
              </p:nvSpPr>
              <p:spPr bwMode="auto">
                <a:xfrm>
                  <a:off x="3412" y="663"/>
                  <a:ext cx="797" cy="39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en-US" altLang="zh-CN"/>
                </a:p>
              </p:txBody>
            </p:sp>
            <p:sp>
              <p:nvSpPr>
                <p:cNvPr id="13452" name="Oval 28"/>
                <p:cNvSpPr>
                  <a:spLocks noChangeArrowheads="1"/>
                </p:cNvSpPr>
                <p:nvPr/>
              </p:nvSpPr>
              <p:spPr bwMode="auto">
                <a:xfrm>
                  <a:off x="3335" y="753"/>
                  <a:ext cx="797" cy="66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en-US" altLang="zh-CN"/>
                </a:p>
              </p:txBody>
            </p:sp>
            <p:sp>
              <p:nvSpPr>
                <p:cNvPr id="13453" name="Oval 29"/>
                <p:cNvSpPr>
                  <a:spLocks noChangeArrowheads="1"/>
                </p:cNvSpPr>
                <p:nvPr/>
              </p:nvSpPr>
              <p:spPr bwMode="auto">
                <a:xfrm>
                  <a:off x="2140" y="548"/>
                  <a:ext cx="1640" cy="66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en-US" altLang="zh-CN"/>
                </a:p>
              </p:txBody>
            </p:sp>
          </p:grpSp>
          <p:sp>
            <p:nvSpPr>
              <p:cNvPr id="13327" name="Line 30"/>
              <p:cNvSpPr>
                <a:spLocks noChangeShapeType="1"/>
              </p:cNvSpPr>
              <p:nvPr/>
            </p:nvSpPr>
            <p:spPr bwMode="auto">
              <a:xfrm flipH="1" flipV="1">
                <a:off x="2516" y="1207"/>
                <a:ext cx="458" cy="5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8" name="Text Box 31"/>
              <p:cNvSpPr txBox="1">
                <a:spLocks noChangeArrowheads="1"/>
              </p:cNvSpPr>
              <p:nvPr/>
            </p:nvSpPr>
            <p:spPr bwMode="auto">
              <a:xfrm>
                <a:off x="2043" y="535"/>
                <a:ext cx="991"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dirty="0">
                    <a:solidFill>
                      <a:srgbClr val="333399"/>
                    </a:solidFill>
                    <a:latin typeface="黑体" pitchFamily="49" charset="-122"/>
                    <a:ea typeface="黑体" pitchFamily="49" charset="-122"/>
                  </a:rPr>
                  <a:t>   网络 </a:t>
                </a:r>
                <a:r>
                  <a:rPr kumimoji="1" lang="en-US" altLang="zh-CN" sz="2800" dirty="0">
                    <a:solidFill>
                      <a:srgbClr val="333399"/>
                    </a:solidFill>
                    <a:latin typeface="黑体" pitchFamily="49" charset="-122"/>
                    <a:ea typeface="黑体" pitchFamily="49" charset="-122"/>
                  </a:rPr>
                  <a:t>(network)</a:t>
                </a:r>
                <a:endParaRPr kumimoji="1" lang="zh-CN" altLang="en-US" sz="2800" dirty="0">
                  <a:solidFill>
                    <a:srgbClr val="333399"/>
                  </a:solidFill>
                  <a:latin typeface="黑体" pitchFamily="49" charset="-122"/>
                  <a:ea typeface="黑体" pitchFamily="49" charset="-122"/>
                </a:endParaRPr>
              </a:p>
            </p:txBody>
          </p:sp>
          <p:sp>
            <p:nvSpPr>
              <p:cNvPr id="13349" name="Line 118"/>
              <p:cNvSpPr>
                <a:spLocks noChangeShapeType="1"/>
              </p:cNvSpPr>
              <p:nvPr/>
            </p:nvSpPr>
            <p:spPr bwMode="auto">
              <a:xfrm flipV="1">
                <a:off x="1791" y="1207"/>
                <a:ext cx="589"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50" name="Line 119"/>
              <p:cNvSpPr>
                <a:spLocks noChangeShapeType="1"/>
              </p:cNvSpPr>
              <p:nvPr/>
            </p:nvSpPr>
            <p:spPr bwMode="auto">
              <a:xfrm flipV="1">
                <a:off x="2290" y="1207"/>
                <a:ext cx="136" cy="6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3351" name="Picture 12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0" y="1525"/>
                <a:ext cx="19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59" name="Picture 1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4" y="1842"/>
                <a:ext cx="19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60" name="Picture 1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5" y="1752"/>
                <a:ext cx="19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61" name="Picture 14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959483">
                <a:off x="2299" y="1144"/>
                <a:ext cx="274"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362" name="Oval 142"/>
              <p:cNvSpPr>
                <a:spLocks noChangeArrowheads="1"/>
              </p:cNvSpPr>
              <p:nvPr/>
            </p:nvSpPr>
            <p:spPr bwMode="auto">
              <a:xfrm>
                <a:off x="2885" y="1709"/>
                <a:ext cx="272" cy="272"/>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zh-CN"/>
              </a:p>
            </p:txBody>
          </p:sp>
          <p:sp>
            <p:nvSpPr>
              <p:cNvPr id="13363" name="Text Box 143"/>
              <p:cNvSpPr txBox="1">
                <a:spLocks noChangeArrowheads="1"/>
              </p:cNvSpPr>
              <p:nvPr/>
            </p:nvSpPr>
            <p:spPr bwMode="auto">
              <a:xfrm>
                <a:off x="2562" y="973"/>
                <a:ext cx="412"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dirty="0">
                    <a:solidFill>
                      <a:srgbClr val="333399"/>
                    </a:solidFill>
                    <a:latin typeface="黑体" pitchFamily="49" charset="-122"/>
                    <a:ea typeface="黑体" pitchFamily="49" charset="-122"/>
                  </a:rPr>
                  <a:t>节点</a:t>
                </a:r>
              </a:p>
            </p:txBody>
          </p:sp>
          <p:sp>
            <p:nvSpPr>
              <p:cNvPr id="13364" name="Text Box 144"/>
              <p:cNvSpPr txBox="1">
                <a:spLocks noChangeArrowheads="1"/>
              </p:cNvSpPr>
              <p:nvPr/>
            </p:nvSpPr>
            <p:spPr bwMode="auto">
              <a:xfrm>
                <a:off x="2707" y="1377"/>
                <a:ext cx="412"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dirty="0">
                    <a:solidFill>
                      <a:srgbClr val="333399"/>
                    </a:solidFill>
                    <a:latin typeface="黑体" pitchFamily="49" charset="-122"/>
                    <a:ea typeface="黑体" pitchFamily="49" charset="-122"/>
                  </a:rPr>
                  <a:t>链路</a:t>
                </a:r>
              </a:p>
            </p:txBody>
          </p:sp>
          <p:sp>
            <p:nvSpPr>
              <p:cNvPr id="13365" name="Oval 145"/>
              <p:cNvSpPr>
                <a:spLocks noChangeArrowheads="1"/>
              </p:cNvSpPr>
              <p:nvPr/>
            </p:nvSpPr>
            <p:spPr bwMode="auto">
              <a:xfrm>
                <a:off x="2301" y="1077"/>
                <a:ext cx="272" cy="272"/>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zh-CN"/>
              </a:p>
            </p:txBody>
          </p:sp>
          <p:sp>
            <p:nvSpPr>
              <p:cNvPr id="13366" name="Oval 146"/>
              <p:cNvSpPr>
                <a:spLocks noChangeArrowheads="1"/>
              </p:cNvSpPr>
              <p:nvPr/>
            </p:nvSpPr>
            <p:spPr bwMode="auto">
              <a:xfrm>
                <a:off x="1669" y="1501"/>
                <a:ext cx="272" cy="272"/>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zh-CN"/>
              </a:p>
            </p:txBody>
          </p:sp>
          <p:sp>
            <p:nvSpPr>
              <p:cNvPr id="13367" name="Oval 147"/>
              <p:cNvSpPr>
                <a:spLocks noChangeArrowheads="1"/>
              </p:cNvSpPr>
              <p:nvPr/>
            </p:nvSpPr>
            <p:spPr bwMode="auto">
              <a:xfrm>
                <a:off x="2117" y="1813"/>
                <a:ext cx="272" cy="272"/>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zh-CN"/>
              </a:p>
            </p:txBody>
          </p:sp>
        </p:grpSp>
        <p:sp>
          <p:nvSpPr>
            <p:cNvPr id="13318" name="Text Box 143"/>
            <p:cNvSpPr txBox="1">
              <a:spLocks noChangeArrowheads="1"/>
            </p:cNvSpPr>
            <p:nvPr/>
          </p:nvSpPr>
          <p:spPr bwMode="auto">
            <a:xfrm>
              <a:off x="1285852" y="5114050"/>
              <a:ext cx="902776" cy="523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dirty="0">
                  <a:solidFill>
                    <a:srgbClr val="333399"/>
                  </a:solidFill>
                  <a:latin typeface="黑体" pitchFamily="49" charset="-122"/>
                  <a:ea typeface="黑体" pitchFamily="49" charset="-122"/>
                </a:rPr>
                <a:t>节点</a:t>
              </a:r>
            </a:p>
          </p:txBody>
        </p:sp>
        <p:sp>
          <p:nvSpPr>
            <p:cNvPr id="13319" name="Text Box 143"/>
            <p:cNvSpPr txBox="1">
              <a:spLocks noChangeArrowheads="1"/>
            </p:cNvSpPr>
            <p:nvPr/>
          </p:nvSpPr>
          <p:spPr bwMode="auto">
            <a:xfrm>
              <a:off x="3071802" y="4929198"/>
              <a:ext cx="902776" cy="523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dirty="0">
                  <a:solidFill>
                    <a:srgbClr val="333399"/>
                  </a:solidFill>
                  <a:latin typeface="黑体" pitchFamily="49" charset="-122"/>
                  <a:ea typeface="黑体" pitchFamily="49" charset="-122"/>
                </a:rPr>
                <a:t>节点</a:t>
              </a:r>
            </a:p>
          </p:txBody>
        </p:sp>
        <p:sp>
          <p:nvSpPr>
            <p:cNvPr id="13320" name="Text Box 143"/>
            <p:cNvSpPr txBox="1">
              <a:spLocks noChangeArrowheads="1"/>
            </p:cNvSpPr>
            <p:nvPr/>
          </p:nvSpPr>
          <p:spPr bwMode="auto">
            <a:xfrm>
              <a:off x="0" y="4429132"/>
              <a:ext cx="902776" cy="523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dirty="0">
                  <a:solidFill>
                    <a:srgbClr val="333399"/>
                  </a:solidFill>
                  <a:latin typeface="黑体" pitchFamily="49" charset="-122"/>
                  <a:ea typeface="黑体" pitchFamily="49" charset="-122"/>
                </a:rPr>
                <a:t>节点</a:t>
              </a:r>
            </a:p>
          </p:txBody>
        </p:sp>
      </p:grpSp>
      <p:pic>
        <p:nvPicPr>
          <p:cNvPr id="153" name="Picture 12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9376" y="2510105"/>
            <a:ext cx="427401" cy="399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 name="Picture 14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640517">
            <a:off x="392800" y="3277554"/>
            <a:ext cx="600553" cy="32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5" name="Picture 12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3758" y="4013526"/>
            <a:ext cx="578635" cy="338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2" name="组合 1"/>
          <p:cNvGrpSpPr/>
          <p:nvPr/>
        </p:nvGrpSpPr>
        <p:grpSpPr>
          <a:xfrm>
            <a:off x="406879" y="4627683"/>
            <a:ext cx="590801" cy="432676"/>
            <a:chOff x="345335" y="4409405"/>
            <a:chExt cx="590801" cy="432676"/>
          </a:xfrm>
        </p:grpSpPr>
        <p:sp>
          <p:nvSpPr>
            <p:cNvPr id="165" name="Oval 129"/>
            <p:cNvSpPr>
              <a:spLocks noChangeArrowheads="1"/>
            </p:cNvSpPr>
            <p:nvPr/>
          </p:nvSpPr>
          <p:spPr bwMode="auto">
            <a:xfrm rot="233218">
              <a:off x="668602" y="4433359"/>
              <a:ext cx="174226" cy="98147"/>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66" name="Oval 131"/>
            <p:cNvSpPr>
              <a:spLocks noChangeArrowheads="1"/>
            </p:cNvSpPr>
            <p:nvPr/>
          </p:nvSpPr>
          <p:spPr bwMode="auto">
            <a:xfrm rot="19373218">
              <a:off x="751773" y="4634047"/>
              <a:ext cx="184363" cy="141601"/>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67" name="Oval 133"/>
            <p:cNvSpPr>
              <a:spLocks noChangeArrowheads="1"/>
            </p:cNvSpPr>
            <p:nvPr/>
          </p:nvSpPr>
          <p:spPr bwMode="auto">
            <a:xfrm rot="413218">
              <a:off x="410226" y="4716262"/>
              <a:ext cx="167890" cy="116877"/>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68" name="Oval 135"/>
            <p:cNvSpPr>
              <a:spLocks noChangeArrowheads="1"/>
            </p:cNvSpPr>
            <p:nvPr/>
          </p:nvSpPr>
          <p:spPr bwMode="auto">
            <a:xfrm rot="19073218">
              <a:off x="350423" y="4539077"/>
              <a:ext cx="186897" cy="116877"/>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60" name="Oval 128"/>
            <p:cNvSpPr>
              <a:spLocks noChangeArrowheads="1"/>
            </p:cNvSpPr>
            <p:nvPr/>
          </p:nvSpPr>
          <p:spPr bwMode="auto">
            <a:xfrm rot="20933218">
              <a:off x="446705" y="4409405"/>
              <a:ext cx="257854" cy="121373"/>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61" name="Oval 130"/>
            <p:cNvSpPr>
              <a:spLocks noChangeArrowheads="1"/>
            </p:cNvSpPr>
            <p:nvPr/>
          </p:nvSpPr>
          <p:spPr bwMode="auto">
            <a:xfrm rot="833218">
              <a:off x="773984" y="4499752"/>
              <a:ext cx="152052" cy="114630"/>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62" name="Oval 132"/>
            <p:cNvSpPr>
              <a:spLocks noChangeArrowheads="1"/>
            </p:cNvSpPr>
            <p:nvPr/>
          </p:nvSpPr>
          <p:spPr bwMode="auto">
            <a:xfrm rot="20933218">
              <a:off x="533566" y="4663019"/>
              <a:ext cx="298401" cy="179062"/>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63" name="Oval 134"/>
            <p:cNvSpPr>
              <a:spLocks noChangeArrowheads="1"/>
            </p:cNvSpPr>
            <p:nvPr/>
          </p:nvSpPr>
          <p:spPr bwMode="auto">
            <a:xfrm rot="20933218">
              <a:off x="345335" y="4621290"/>
              <a:ext cx="137480" cy="116877"/>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64" name="Freeform 136"/>
            <p:cNvSpPr>
              <a:spLocks/>
            </p:cNvSpPr>
            <p:nvPr/>
          </p:nvSpPr>
          <p:spPr bwMode="auto">
            <a:xfrm rot="20933218">
              <a:off x="404324" y="4450021"/>
              <a:ext cx="467559" cy="304930"/>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sp>
        <p:nvSpPr>
          <p:cNvPr id="5" name="TextBox 4"/>
          <p:cNvSpPr txBox="1"/>
          <p:nvPr/>
        </p:nvSpPr>
        <p:spPr>
          <a:xfrm>
            <a:off x="1127448" y="2538828"/>
            <a:ext cx="877163" cy="369332"/>
          </a:xfrm>
          <a:prstGeom prst="rect">
            <a:avLst/>
          </a:prstGeom>
          <a:noFill/>
        </p:spPr>
        <p:txBody>
          <a:bodyPr wrap="none" rtlCol="0">
            <a:spAutoFit/>
          </a:bodyPr>
          <a:lstStyle/>
          <a:p>
            <a:r>
              <a:rPr lang="zh-CN" altLang="en-US" b="1" dirty="0">
                <a:solidFill>
                  <a:srgbClr val="1C1C1C"/>
                </a:solidFill>
                <a:latin typeface="微软雅黑" pitchFamily="34" charset="-122"/>
                <a:ea typeface="微软雅黑" pitchFamily="34" charset="-122"/>
              </a:rPr>
              <a:t>计算机</a:t>
            </a:r>
          </a:p>
        </p:txBody>
      </p:sp>
      <p:sp>
        <p:nvSpPr>
          <p:cNvPr id="173" name="TextBox 172"/>
          <p:cNvSpPr txBox="1"/>
          <p:nvPr/>
        </p:nvSpPr>
        <p:spPr>
          <a:xfrm>
            <a:off x="1127448" y="3215230"/>
            <a:ext cx="877163" cy="369332"/>
          </a:xfrm>
          <a:prstGeom prst="rect">
            <a:avLst/>
          </a:prstGeom>
          <a:noFill/>
        </p:spPr>
        <p:txBody>
          <a:bodyPr wrap="none" rtlCol="0">
            <a:spAutoFit/>
          </a:bodyPr>
          <a:lstStyle/>
          <a:p>
            <a:r>
              <a:rPr lang="zh-CN" altLang="en-US" b="1" dirty="0">
                <a:solidFill>
                  <a:srgbClr val="1C1C1C"/>
                </a:solidFill>
                <a:latin typeface="微软雅黑" pitchFamily="34" charset="-122"/>
                <a:ea typeface="微软雅黑" pitchFamily="34" charset="-122"/>
              </a:rPr>
              <a:t>集线器</a:t>
            </a:r>
          </a:p>
        </p:txBody>
      </p:sp>
      <p:sp>
        <p:nvSpPr>
          <p:cNvPr id="174" name="TextBox 173"/>
          <p:cNvSpPr txBox="1"/>
          <p:nvPr/>
        </p:nvSpPr>
        <p:spPr>
          <a:xfrm>
            <a:off x="1127448" y="3998026"/>
            <a:ext cx="877163" cy="369332"/>
          </a:xfrm>
          <a:prstGeom prst="rect">
            <a:avLst/>
          </a:prstGeom>
          <a:noFill/>
        </p:spPr>
        <p:txBody>
          <a:bodyPr wrap="none" rtlCol="0">
            <a:spAutoFit/>
          </a:bodyPr>
          <a:lstStyle/>
          <a:p>
            <a:r>
              <a:rPr lang="zh-CN" altLang="en-US" b="1" dirty="0">
                <a:solidFill>
                  <a:srgbClr val="1C1C1C"/>
                </a:solidFill>
                <a:latin typeface="微软雅黑" pitchFamily="34" charset="-122"/>
                <a:ea typeface="微软雅黑" pitchFamily="34" charset="-122"/>
              </a:rPr>
              <a:t>路由器</a:t>
            </a:r>
          </a:p>
        </p:txBody>
      </p:sp>
      <p:sp>
        <p:nvSpPr>
          <p:cNvPr id="175" name="TextBox 174"/>
          <p:cNvSpPr txBox="1"/>
          <p:nvPr/>
        </p:nvSpPr>
        <p:spPr>
          <a:xfrm>
            <a:off x="1162582" y="4660738"/>
            <a:ext cx="646331" cy="369332"/>
          </a:xfrm>
          <a:prstGeom prst="rect">
            <a:avLst/>
          </a:prstGeom>
          <a:noFill/>
        </p:spPr>
        <p:txBody>
          <a:bodyPr wrap="none" rtlCol="0">
            <a:spAutoFit/>
          </a:bodyPr>
          <a:lstStyle/>
          <a:p>
            <a:r>
              <a:rPr lang="zh-CN" altLang="en-US" b="1" dirty="0">
                <a:solidFill>
                  <a:srgbClr val="1C1C1C"/>
                </a:solidFill>
                <a:latin typeface="微软雅黑" pitchFamily="34" charset="-122"/>
                <a:ea typeface="微软雅黑" pitchFamily="34" charset="-122"/>
              </a:rPr>
              <a:t>网络</a:t>
            </a:r>
          </a:p>
        </p:txBody>
      </p:sp>
      <p:sp>
        <p:nvSpPr>
          <p:cNvPr id="171" name="TextBox 170"/>
          <p:cNvSpPr txBox="1">
            <a:spLocks noChangeArrowheads="1"/>
          </p:cNvSpPr>
          <p:nvPr/>
        </p:nvSpPr>
        <p:spPr bwMode="auto">
          <a:xfrm>
            <a:off x="7176120" y="2145909"/>
            <a:ext cx="4896544" cy="334245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10000"/>
              </a:lnSpc>
            </a:pPr>
            <a:r>
              <a:rPr lang="zh-CN" altLang="en-US" sz="2400" b="1" dirty="0">
                <a:solidFill>
                  <a:srgbClr val="1C1C1C"/>
                </a:solidFill>
                <a:latin typeface="微软雅黑" pitchFamily="34" charset="-122"/>
                <a:ea typeface="微软雅黑" pitchFamily="34" charset="-122"/>
              </a:rPr>
              <a:t>网络：</a:t>
            </a:r>
            <a:endParaRPr lang="en-US" altLang="zh-CN" sz="2400" b="1" dirty="0">
              <a:solidFill>
                <a:srgbClr val="1C1C1C"/>
              </a:solidFill>
              <a:latin typeface="微软雅黑" pitchFamily="34" charset="-122"/>
              <a:ea typeface="微软雅黑" pitchFamily="34" charset="-122"/>
            </a:endParaRPr>
          </a:p>
          <a:p>
            <a:pPr eaLnBrk="1" hangingPunct="1">
              <a:lnSpc>
                <a:spcPct val="110000"/>
              </a:lnSpc>
            </a:pPr>
            <a:r>
              <a:rPr lang="zh-CN" altLang="en-US" sz="2400" dirty="0">
                <a:solidFill>
                  <a:srgbClr val="1C1C1C"/>
                </a:solidFill>
                <a:latin typeface="微软雅黑" pitchFamily="34" charset="-122"/>
                <a:ea typeface="微软雅黑" pitchFamily="34" charset="-122"/>
              </a:rPr>
              <a:t>由若干</a:t>
            </a:r>
            <a:r>
              <a:rPr lang="zh-CN" altLang="en-US" sz="2400" b="1" dirty="0">
                <a:solidFill>
                  <a:srgbClr val="1C1C1C"/>
                </a:solidFill>
                <a:latin typeface="微软雅黑" pitchFamily="34" charset="-122"/>
                <a:ea typeface="微软雅黑" pitchFamily="34" charset="-122"/>
              </a:rPr>
              <a:t>节点</a:t>
            </a:r>
            <a:r>
              <a:rPr lang="en-US" altLang="zh-CN" sz="2400" dirty="0">
                <a:solidFill>
                  <a:srgbClr val="1C1C1C"/>
                </a:solidFill>
                <a:latin typeface="微软雅黑" pitchFamily="34" charset="-122"/>
                <a:ea typeface="微软雅黑" pitchFamily="34" charset="-122"/>
              </a:rPr>
              <a:t>(node)</a:t>
            </a:r>
            <a:r>
              <a:rPr lang="zh-CN" altLang="en-US" sz="2400" dirty="0">
                <a:solidFill>
                  <a:srgbClr val="1C1C1C"/>
                </a:solidFill>
                <a:latin typeface="微软雅黑" pitchFamily="34" charset="-122"/>
                <a:ea typeface="微软雅黑" pitchFamily="34" charset="-122"/>
              </a:rPr>
              <a:t>和连接这些节点的</a:t>
            </a:r>
            <a:r>
              <a:rPr lang="zh-CN" altLang="en-US" sz="2400" b="1" dirty="0">
                <a:solidFill>
                  <a:srgbClr val="1C1C1C"/>
                </a:solidFill>
                <a:latin typeface="微软雅黑" pitchFamily="34" charset="-122"/>
                <a:ea typeface="微软雅黑" pitchFamily="34" charset="-122"/>
              </a:rPr>
              <a:t>链路</a:t>
            </a:r>
            <a:r>
              <a:rPr lang="en-US" altLang="zh-CN" sz="2400" dirty="0">
                <a:solidFill>
                  <a:srgbClr val="1C1C1C"/>
                </a:solidFill>
                <a:latin typeface="微软雅黑" pitchFamily="34" charset="-122"/>
                <a:ea typeface="微软雅黑" pitchFamily="34" charset="-122"/>
              </a:rPr>
              <a:t>(link)</a:t>
            </a:r>
            <a:r>
              <a:rPr lang="zh-CN" altLang="en-US" sz="2400" dirty="0">
                <a:solidFill>
                  <a:srgbClr val="1C1C1C"/>
                </a:solidFill>
                <a:latin typeface="微软雅黑" pitchFamily="34" charset="-122"/>
                <a:ea typeface="微软雅黑" pitchFamily="34" charset="-122"/>
              </a:rPr>
              <a:t>组成的结构。</a:t>
            </a:r>
            <a:endParaRPr lang="en-US" altLang="zh-CN" sz="2400" dirty="0">
              <a:solidFill>
                <a:srgbClr val="1C1C1C"/>
              </a:solidFill>
              <a:latin typeface="微软雅黑" pitchFamily="34" charset="-122"/>
              <a:ea typeface="微软雅黑" pitchFamily="34" charset="-122"/>
            </a:endParaRPr>
          </a:p>
          <a:p>
            <a:pPr eaLnBrk="1" hangingPunct="1">
              <a:lnSpc>
                <a:spcPct val="110000"/>
              </a:lnSpc>
            </a:pPr>
            <a:endParaRPr lang="en-US" altLang="zh-CN" sz="2400" dirty="0">
              <a:solidFill>
                <a:srgbClr val="1C1C1C"/>
              </a:solidFill>
              <a:latin typeface="微软雅黑" pitchFamily="34" charset="-122"/>
              <a:ea typeface="微软雅黑" pitchFamily="34" charset="-122"/>
            </a:endParaRPr>
          </a:p>
          <a:p>
            <a:pPr eaLnBrk="1" hangingPunct="1">
              <a:lnSpc>
                <a:spcPct val="110000"/>
              </a:lnSpc>
            </a:pPr>
            <a:r>
              <a:rPr lang="zh-CN" altLang="en-US" sz="2400" dirty="0">
                <a:solidFill>
                  <a:srgbClr val="1C1C1C"/>
                </a:solidFill>
                <a:latin typeface="微软雅黑" pitchFamily="34" charset="-122"/>
                <a:ea typeface="微软雅黑" pitchFamily="34" charset="-122"/>
              </a:rPr>
              <a:t>可以用一朵云表示一个网络。</a:t>
            </a:r>
            <a:endParaRPr lang="en-US" altLang="zh-CN" sz="2400" dirty="0">
              <a:solidFill>
                <a:srgbClr val="1C1C1C"/>
              </a:solidFill>
              <a:latin typeface="微软雅黑" pitchFamily="34" charset="-122"/>
              <a:ea typeface="微软雅黑" pitchFamily="34" charset="-122"/>
            </a:endParaRPr>
          </a:p>
          <a:p>
            <a:pPr eaLnBrk="1" hangingPunct="1">
              <a:lnSpc>
                <a:spcPct val="110000"/>
              </a:lnSpc>
            </a:pPr>
            <a:endParaRPr lang="en-US" altLang="zh-CN" sz="2400" dirty="0">
              <a:solidFill>
                <a:srgbClr val="1C1C1C"/>
              </a:solidFill>
              <a:latin typeface="微软雅黑" pitchFamily="34" charset="-122"/>
              <a:ea typeface="微软雅黑" pitchFamily="34" charset="-122"/>
            </a:endParaRPr>
          </a:p>
          <a:p>
            <a:pPr eaLnBrk="1" hangingPunct="1">
              <a:lnSpc>
                <a:spcPct val="110000"/>
              </a:lnSpc>
            </a:pPr>
            <a:r>
              <a:rPr lang="zh-CN" altLang="en-US" sz="2400" dirty="0">
                <a:solidFill>
                  <a:srgbClr val="1C1C1C"/>
                </a:solidFill>
                <a:latin typeface="微软雅黑" pitchFamily="34" charset="-122"/>
                <a:ea typeface="微软雅黑" pitchFamily="34" charset="-122"/>
              </a:rPr>
              <a:t>网络中的节点可以是计算机、集线器、交换机或路由器等。</a:t>
            </a:r>
            <a:endParaRPr lang="en-US" altLang="zh-CN" sz="2400" dirty="0">
              <a:solidFill>
                <a:srgbClr val="1C1C1C"/>
              </a:solidFill>
              <a:latin typeface="微软雅黑" pitchFamily="34" charset="-122"/>
              <a:ea typeface="微软雅黑" pitchFamily="34" charset="-122"/>
            </a:endParaRPr>
          </a:p>
        </p:txBody>
      </p:sp>
    </p:spTree>
    <p:extLst>
      <p:ext uri="{BB962C8B-B14F-4D97-AF65-F5344CB8AC3E}">
        <p14:creationId xmlns:p14="http://schemas.microsoft.com/office/powerpoint/2010/main" val="33334874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fade">
                                      <p:cBhvr>
                                        <p:cTn id="7" dur="5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14EDDE-A388-9C01-72FF-5828F9ACDD4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F0B4165-A24A-B4BE-1E0E-F4AE2391DC7A}"/>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75698907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635F01-44C8-1DE9-CFAB-B263DAF5762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327FDE5-BDB5-0928-74D0-B18A46A90044}"/>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50605598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127276-9C2F-85EC-FB36-C77710FD352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C812ECC-ADB2-29B1-D592-246184E0A50F}"/>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63337502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E671F1-7419-BDBE-AA33-F735DD40D37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FB12B23-C33A-275D-5E11-1A8960F841FA}"/>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79748541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4B4A84-2405-E873-4129-41C11DD0E83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A5F7E47-C306-2825-E98C-EB346CD6BE96}"/>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48952927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ED31E0-4212-792D-7F26-62F442A69A5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F3C53F4-A2B9-621C-A21F-1F194B82915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30626396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9B629B-9D5F-0810-16C9-D3168A0C1E5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0281B40-559A-90A3-9086-B3923CD79DE4}"/>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09572313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917796-28B8-021B-FA11-7F9D8EB25B0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AE54F95-16CD-7627-076F-C2F1CBB3AAE3}"/>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49949524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1F8DBC-11B3-A8E6-A591-7C2CF0CAA37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598F0FB-BF09-B446-2375-57426EAA2A64}"/>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90009923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B3AE3A-4A2B-2A37-E9A6-C5DD147B6D0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369830A-FE52-1AA7-98C2-E29C61ECE138}"/>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003557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1344" y="2207118"/>
            <a:ext cx="2016224" cy="3176163"/>
          </a:xfrm>
          <a:prstGeom prst="rect">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14" name="Rectangle 2"/>
          <p:cNvSpPr>
            <a:spLocks noGrp="1" noChangeArrowheads="1"/>
          </p:cNvSpPr>
          <p:nvPr>
            <p:ph type="title"/>
          </p:nvPr>
        </p:nvSpPr>
        <p:spPr/>
        <p:txBody>
          <a:bodyPr/>
          <a:lstStyle/>
          <a:p>
            <a:pPr eaLnBrk="1" hangingPunct="1"/>
            <a:r>
              <a:rPr lang="en-US" altLang="zh-CN" dirty="0"/>
              <a:t>1.2 </a:t>
            </a:r>
            <a:r>
              <a:rPr lang="zh-CN" altLang="en-US" dirty="0"/>
              <a:t>互联网概述</a:t>
            </a:r>
          </a:p>
        </p:txBody>
      </p:sp>
      <p:grpSp>
        <p:nvGrpSpPr>
          <p:cNvPr id="13317" name="Group 148"/>
          <p:cNvGrpSpPr>
            <a:grpSpLocks/>
          </p:cNvGrpSpPr>
          <p:nvPr/>
        </p:nvGrpSpPr>
        <p:grpSpPr bwMode="auto">
          <a:xfrm>
            <a:off x="2567608" y="2099366"/>
            <a:ext cx="4377021" cy="4140200"/>
            <a:chOff x="3515" y="500"/>
            <a:chExt cx="1997" cy="2033"/>
          </a:xfrm>
        </p:grpSpPr>
        <p:grpSp>
          <p:nvGrpSpPr>
            <p:cNvPr id="13321" name="Group 4"/>
            <p:cNvGrpSpPr>
              <a:grpSpLocks/>
            </p:cNvGrpSpPr>
            <p:nvPr/>
          </p:nvGrpSpPr>
          <p:grpSpPr bwMode="auto">
            <a:xfrm>
              <a:off x="3515" y="933"/>
              <a:ext cx="1997" cy="1359"/>
              <a:chOff x="109" y="1226"/>
              <a:chExt cx="2516" cy="1675"/>
            </a:xfrm>
          </p:grpSpPr>
          <p:grpSp>
            <p:nvGrpSpPr>
              <p:cNvPr id="13454" name="Group 5"/>
              <p:cNvGrpSpPr>
                <a:grpSpLocks/>
              </p:cNvGrpSpPr>
              <p:nvPr/>
            </p:nvGrpSpPr>
            <p:grpSpPr bwMode="auto">
              <a:xfrm>
                <a:off x="109" y="1226"/>
                <a:ext cx="2516" cy="1675"/>
                <a:chOff x="109" y="1226"/>
                <a:chExt cx="2516" cy="1675"/>
              </a:xfrm>
            </p:grpSpPr>
            <p:grpSp>
              <p:nvGrpSpPr>
                <p:cNvPr id="13456" name="Group 6"/>
                <p:cNvGrpSpPr>
                  <a:grpSpLocks/>
                </p:cNvGrpSpPr>
                <p:nvPr/>
              </p:nvGrpSpPr>
              <p:grpSpPr bwMode="auto">
                <a:xfrm>
                  <a:off x="109" y="1226"/>
                  <a:ext cx="2516" cy="1675"/>
                  <a:chOff x="109" y="1226"/>
                  <a:chExt cx="2516" cy="1675"/>
                </a:xfrm>
              </p:grpSpPr>
              <p:sp>
                <p:nvSpPr>
                  <p:cNvPr id="13458" name="Oval 7"/>
                  <p:cNvSpPr>
                    <a:spLocks noChangeArrowheads="1"/>
                  </p:cNvSpPr>
                  <p:nvPr/>
                </p:nvSpPr>
                <p:spPr bwMode="auto">
                  <a:xfrm>
                    <a:off x="1749" y="1896"/>
                    <a:ext cx="876" cy="829"/>
                  </a:xfrm>
                  <a:prstGeom prst="ellipse">
                    <a:avLst/>
                  </a:prstGeom>
                  <a:solidFill>
                    <a:srgbClr val="DDDDDD"/>
                  </a:solidFill>
                  <a:ln w="9525">
                    <a:solidFill>
                      <a:srgbClr val="000000"/>
                    </a:solidFill>
                    <a:prstDash val="dash"/>
                    <a:round/>
                    <a:headEnd/>
                    <a:tailEnd/>
                  </a:ln>
                </p:spPr>
                <p:txBody>
                  <a:bodyPr/>
                  <a:lstStyle/>
                  <a:p>
                    <a:pPr eaLnBrk="1" hangingPunct="1"/>
                    <a:endParaRPr lang="en-US" altLang="zh-CN"/>
                  </a:p>
                </p:txBody>
              </p:sp>
              <p:sp>
                <p:nvSpPr>
                  <p:cNvPr id="13459" name="Oval 8"/>
                  <p:cNvSpPr>
                    <a:spLocks noChangeArrowheads="1"/>
                  </p:cNvSpPr>
                  <p:nvPr/>
                </p:nvSpPr>
                <p:spPr bwMode="auto">
                  <a:xfrm>
                    <a:off x="109" y="1632"/>
                    <a:ext cx="859" cy="831"/>
                  </a:xfrm>
                  <a:prstGeom prst="ellipse">
                    <a:avLst/>
                  </a:prstGeom>
                  <a:solidFill>
                    <a:srgbClr val="DDDDDD"/>
                  </a:solidFill>
                  <a:ln w="9525">
                    <a:solidFill>
                      <a:srgbClr val="000000"/>
                    </a:solidFill>
                    <a:prstDash val="dash"/>
                    <a:round/>
                    <a:headEnd/>
                    <a:tailEnd/>
                  </a:ln>
                </p:spPr>
                <p:txBody>
                  <a:bodyPr/>
                  <a:lstStyle/>
                  <a:p>
                    <a:pPr eaLnBrk="1" hangingPunct="1"/>
                    <a:endParaRPr lang="en-US" altLang="zh-CN"/>
                  </a:p>
                </p:txBody>
              </p:sp>
              <p:sp>
                <p:nvSpPr>
                  <p:cNvPr id="13460" name="Oval 9"/>
                  <p:cNvSpPr>
                    <a:spLocks noChangeArrowheads="1"/>
                  </p:cNvSpPr>
                  <p:nvPr/>
                </p:nvSpPr>
                <p:spPr bwMode="auto">
                  <a:xfrm>
                    <a:off x="1612" y="1341"/>
                    <a:ext cx="874" cy="802"/>
                  </a:xfrm>
                  <a:prstGeom prst="ellipse">
                    <a:avLst/>
                  </a:prstGeom>
                  <a:solidFill>
                    <a:srgbClr val="DDDDDD"/>
                  </a:solidFill>
                  <a:ln w="9525">
                    <a:solidFill>
                      <a:srgbClr val="000000"/>
                    </a:solidFill>
                    <a:prstDash val="dash"/>
                    <a:round/>
                    <a:headEnd/>
                    <a:tailEnd/>
                  </a:ln>
                </p:spPr>
                <p:txBody>
                  <a:bodyPr/>
                  <a:lstStyle/>
                  <a:p>
                    <a:pPr eaLnBrk="1" hangingPunct="1"/>
                    <a:endParaRPr lang="en-US" altLang="zh-CN"/>
                  </a:p>
                </p:txBody>
              </p:sp>
              <p:sp>
                <p:nvSpPr>
                  <p:cNvPr id="13461" name="Oval 10"/>
                  <p:cNvSpPr>
                    <a:spLocks noChangeArrowheads="1"/>
                  </p:cNvSpPr>
                  <p:nvPr/>
                </p:nvSpPr>
                <p:spPr bwMode="auto">
                  <a:xfrm>
                    <a:off x="1152" y="2055"/>
                    <a:ext cx="875" cy="846"/>
                  </a:xfrm>
                  <a:prstGeom prst="ellipse">
                    <a:avLst/>
                  </a:prstGeom>
                  <a:solidFill>
                    <a:srgbClr val="DDDDDD"/>
                  </a:solidFill>
                  <a:ln w="9525">
                    <a:solidFill>
                      <a:srgbClr val="000000"/>
                    </a:solidFill>
                    <a:prstDash val="dash"/>
                    <a:round/>
                    <a:headEnd/>
                    <a:tailEnd/>
                  </a:ln>
                </p:spPr>
                <p:txBody>
                  <a:bodyPr/>
                  <a:lstStyle/>
                  <a:p>
                    <a:pPr eaLnBrk="1" hangingPunct="1"/>
                    <a:endParaRPr lang="en-US" altLang="zh-CN"/>
                  </a:p>
                </p:txBody>
              </p:sp>
              <p:sp>
                <p:nvSpPr>
                  <p:cNvPr id="13462" name="Oval 11"/>
                  <p:cNvSpPr>
                    <a:spLocks noChangeArrowheads="1"/>
                  </p:cNvSpPr>
                  <p:nvPr/>
                </p:nvSpPr>
                <p:spPr bwMode="auto">
                  <a:xfrm>
                    <a:off x="400" y="1982"/>
                    <a:ext cx="874" cy="802"/>
                  </a:xfrm>
                  <a:prstGeom prst="ellipse">
                    <a:avLst/>
                  </a:prstGeom>
                  <a:solidFill>
                    <a:srgbClr val="DDDDDD"/>
                  </a:solidFill>
                  <a:ln w="9525">
                    <a:solidFill>
                      <a:srgbClr val="000000"/>
                    </a:solidFill>
                    <a:prstDash val="dash"/>
                    <a:round/>
                    <a:headEnd/>
                    <a:tailEnd/>
                  </a:ln>
                </p:spPr>
                <p:txBody>
                  <a:bodyPr/>
                  <a:lstStyle/>
                  <a:p>
                    <a:pPr eaLnBrk="1" hangingPunct="1"/>
                    <a:endParaRPr lang="en-US" altLang="zh-CN"/>
                  </a:p>
                </p:txBody>
              </p:sp>
              <p:sp>
                <p:nvSpPr>
                  <p:cNvPr id="13463" name="Oval 12"/>
                  <p:cNvSpPr>
                    <a:spLocks noChangeArrowheads="1"/>
                  </p:cNvSpPr>
                  <p:nvPr/>
                </p:nvSpPr>
                <p:spPr bwMode="auto">
                  <a:xfrm>
                    <a:off x="1075" y="1226"/>
                    <a:ext cx="859" cy="829"/>
                  </a:xfrm>
                  <a:prstGeom prst="ellipse">
                    <a:avLst/>
                  </a:prstGeom>
                  <a:solidFill>
                    <a:srgbClr val="DDDDDD"/>
                  </a:solidFill>
                  <a:ln w="9525">
                    <a:solidFill>
                      <a:srgbClr val="000000"/>
                    </a:solidFill>
                    <a:prstDash val="dash"/>
                    <a:round/>
                    <a:headEnd/>
                    <a:tailEnd/>
                  </a:ln>
                </p:spPr>
                <p:txBody>
                  <a:bodyPr/>
                  <a:lstStyle/>
                  <a:p>
                    <a:pPr eaLnBrk="1" hangingPunct="1"/>
                    <a:endParaRPr lang="en-US" altLang="zh-CN"/>
                  </a:p>
                </p:txBody>
              </p:sp>
              <p:sp>
                <p:nvSpPr>
                  <p:cNvPr id="13464" name="Oval 13"/>
                  <p:cNvSpPr>
                    <a:spLocks noChangeArrowheads="1"/>
                  </p:cNvSpPr>
                  <p:nvPr/>
                </p:nvSpPr>
                <p:spPr bwMode="auto">
                  <a:xfrm>
                    <a:off x="523" y="1226"/>
                    <a:ext cx="859" cy="799"/>
                  </a:xfrm>
                  <a:prstGeom prst="ellipse">
                    <a:avLst/>
                  </a:prstGeom>
                  <a:solidFill>
                    <a:srgbClr val="DDDDDD"/>
                  </a:solidFill>
                  <a:ln w="9525">
                    <a:solidFill>
                      <a:srgbClr val="000000"/>
                    </a:solidFill>
                    <a:prstDash val="dash"/>
                    <a:round/>
                    <a:headEnd/>
                    <a:tailEnd/>
                  </a:ln>
                </p:spPr>
                <p:txBody>
                  <a:bodyPr/>
                  <a:lstStyle/>
                  <a:p>
                    <a:pPr eaLnBrk="1" hangingPunct="1"/>
                    <a:endParaRPr lang="en-US" altLang="zh-CN"/>
                  </a:p>
                </p:txBody>
              </p:sp>
            </p:grpSp>
            <p:sp>
              <p:nvSpPr>
                <p:cNvPr id="13457" name="Oval 14"/>
                <p:cNvSpPr>
                  <a:spLocks noChangeArrowheads="1"/>
                </p:cNvSpPr>
                <p:nvPr/>
              </p:nvSpPr>
              <p:spPr bwMode="auto">
                <a:xfrm>
                  <a:off x="339" y="1414"/>
                  <a:ext cx="2085" cy="1152"/>
                </a:xfrm>
                <a:prstGeom prst="ellipse">
                  <a:avLst/>
                </a:prstGeom>
                <a:solidFill>
                  <a:srgbClr val="DDDDDD"/>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pPr eaLnBrk="1" hangingPunct="1"/>
                  <a:endParaRPr lang="en-US" altLang="zh-CN"/>
                </a:p>
              </p:txBody>
            </p:sp>
          </p:grpSp>
          <p:sp>
            <p:nvSpPr>
              <p:cNvPr id="13455" name="Freeform 15"/>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 name="T14" fmla="*/ 0 60000 65536"/>
                  <a:gd name="T15" fmla="*/ 0 60000 65536"/>
                  <a:gd name="T16" fmla="*/ 0 60000 65536"/>
                  <a:gd name="T17" fmla="*/ 0 60000 65536"/>
                  <a:gd name="T18" fmla="*/ 0 60000 65536"/>
                  <a:gd name="T19" fmla="*/ 0 60000 65536"/>
                  <a:gd name="T20" fmla="*/ 0 60000 65536"/>
                  <a:gd name="T21" fmla="*/ 0 w 126"/>
                  <a:gd name="T22" fmla="*/ 0 h 224"/>
                  <a:gd name="T23" fmla="*/ 126 w 126"/>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sp>
          <p:nvSpPr>
            <p:cNvPr id="13322" name="Line 16"/>
            <p:cNvSpPr>
              <a:spLocks noChangeShapeType="1"/>
            </p:cNvSpPr>
            <p:nvPr/>
          </p:nvSpPr>
          <p:spPr bwMode="auto">
            <a:xfrm flipH="1">
              <a:off x="4421" y="1661"/>
              <a:ext cx="0"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3" name="Line 17"/>
            <p:cNvSpPr>
              <a:spLocks noChangeShapeType="1"/>
            </p:cNvSpPr>
            <p:nvPr/>
          </p:nvSpPr>
          <p:spPr bwMode="auto">
            <a:xfrm flipH="1" flipV="1">
              <a:off x="4240" y="1480"/>
              <a:ext cx="136"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5" name="Text Box 19"/>
            <p:cNvSpPr txBox="1">
              <a:spLocks noChangeArrowheads="1"/>
            </p:cNvSpPr>
            <p:nvPr/>
          </p:nvSpPr>
          <p:spPr bwMode="auto">
            <a:xfrm>
              <a:off x="4428" y="2276"/>
              <a:ext cx="285"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solidFill>
                    <a:srgbClr val="333399"/>
                  </a:solidFill>
                  <a:ea typeface="黑体" pitchFamily="49" charset="-122"/>
                </a:rPr>
                <a:t>(b)</a:t>
              </a:r>
            </a:p>
          </p:txBody>
        </p:sp>
        <p:sp>
          <p:nvSpPr>
            <p:cNvPr id="13329" name="Line 32"/>
            <p:cNvSpPr>
              <a:spLocks noChangeShapeType="1"/>
            </p:cNvSpPr>
            <p:nvPr/>
          </p:nvSpPr>
          <p:spPr bwMode="auto">
            <a:xfrm flipH="1" flipV="1">
              <a:off x="4104" y="1933"/>
              <a:ext cx="726"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0" name="Line 33"/>
            <p:cNvSpPr>
              <a:spLocks noChangeShapeType="1"/>
            </p:cNvSpPr>
            <p:nvPr/>
          </p:nvSpPr>
          <p:spPr bwMode="auto">
            <a:xfrm flipV="1">
              <a:off x="4104" y="1117"/>
              <a:ext cx="226"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1" name="Text Box 34"/>
            <p:cNvSpPr txBox="1">
              <a:spLocks noChangeArrowheads="1"/>
            </p:cNvSpPr>
            <p:nvPr/>
          </p:nvSpPr>
          <p:spPr bwMode="auto">
            <a:xfrm>
              <a:off x="3719" y="500"/>
              <a:ext cx="1728"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dirty="0">
                  <a:solidFill>
                    <a:srgbClr val="333399"/>
                  </a:solidFill>
                  <a:latin typeface="黑体" pitchFamily="49" charset="-122"/>
                  <a:ea typeface="黑体" pitchFamily="49" charset="-122"/>
                </a:rPr>
                <a:t>       互连网</a:t>
              </a:r>
              <a:endParaRPr kumimoji="1" lang="en-US" altLang="zh-CN" sz="2800" dirty="0">
                <a:solidFill>
                  <a:srgbClr val="333399"/>
                </a:solidFill>
                <a:latin typeface="黑体" pitchFamily="49" charset="-122"/>
                <a:ea typeface="黑体" pitchFamily="49" charset="-122"/>
              </a:endParaRPr>
            </a:p>
            <a:p>
              <a:pPr eaLnBrk="1" hangingPunct="1"/>
              <a:r>
                <a:rPr kumimoji="1" lang="en-US" altLang="zh-CN" sz="2800" dirty="0">
                  <a:solidFill>
                    <a:srgbClr val="333399"/>
                  </a:solidFill>
                  <a:latin typeface="黑体" pitchFamily="49" charset="-122"/>
                  <a:ea typeface="黑体" pitchFamily="49" charset="-122"/>
                </a:rPr>
                <a:t>     (internet)</a:t>
              </a:r>
              <a:endParaRPr kumimoji="1" lang="zh-CN" altLang="en-US" sz="2800" dirty="0">
                <a:solidFill>
                  <a:srgbClr val="333399"/>
                </a:solidFill>
                <a:latin typeface="黑体" pitchFamily="49" charset="-122"/>
                <a:ea typeface="黑体" pitchFamily="49" charset="-122"/>
              </a:endParaRPr>
            </a:p>
          </p:txBody>
        </p:sp>
        <p:sp>
          <p:nvSpPr>
            <p:cNvPr id="13332" name="Line 35"/>
            <p:cNvSpPr>
              <a:spLocks noChangeShapeType="1"/>
            </p:cNvSpPr>
            <p:nvPr/>
          </p:nvSpPr>
          <p:spPr bwMode="auto">
            <a:xfrm flipH="1">
              <a:off x="3832" y="1480"/>
              <a:ext cx="408"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3" name="Line 36"/>
            <p:cNvSpPr>
              <a:spLocks noChangeShapeType="1"/>
            </p:cNvSpPr>
            <p:nvPr/>
          </p:nvSpPr>
          <p:spPr bwMode="auto">
            <a:xfrm>
              <a:off x="4512" y="1117"/>
              <a:ext cx="272"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4" name="Line 37"/>
            <p:cNvSpPr>
              <a:spLocks noChangeShapeType="1"/>
            </p:cNvSpPr>
            <p:nvPr/>
          </p:nvSpPr>
          <p:spPr bwMode="auto">
            <a:xfrm>
              <a:off x="4875" y="1253"/>
              <a:ext cx="408"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5" name="Line 38"/>
            <p:cNvSpPr>
              <a:spLocks noChangeShapeType="1"/>
            </p:cNvSpPr>
            <p:nvPr/>
          </p:nvSpPr>
          <p:spPr bwMode="auto">
            <a:xfrm flipH="1">
              <a:off x="4784" y="1298"/>
              <a:ext cx="46"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6" name="Line 39"/>
            <p:cNvSpPr>
              <a:spLocks noChangeShapeType="1"/>
            </p:cNvSpPr>
            <p:nvPr/>
          </p:nvSpPr>
          <p:spPr bwMode="auto">
            <a:xfrm flipV="1">
              <a:off x="4240" y="1253"/>
              <a:ext cx="454"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7" name="Line 40"/>
            <p:cNvSpPr>
              <a:spLocks noChangeShapeType="1"/>
            </p:cNvSpPr>
            <p:nvPr/>
          </p:nvSpPr>
          <p:spPr bwMode="auto">
            <a:xfrm>
              <a:off x="4058" y="1162"/>
              <a:ext cx="91"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8" name="Line 41"/>
            <p:cNvSpPr>
              <a:spLocks noChangeShapeType="1"/>
            </p:cNvSpPr>
            <p:nvPr/>
          </p:nvSpPr>
          <p:spPr bwMode="auto">
            <a:xfrm flipV="1">
              <a:off x="4422" y="1616"/>
              <a:ext cx="317"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9" name="Line 42"/>
            <p:cNvSpPr>
              <a:spLocks noChangeShapeType="1"/>
            </p:cNvSpPr>
            <p:nvPr/>
          </p:nvSpPr>
          <p:spPr bwMode="auto">
            <a:xfrm>
              <a:off x="4830" y="1616"/>
              <a:ext cx="408"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0" name="Line 43"/>
            <p:cNvSpPr>
              <a:spLocks noChangeShapeType="1"/>
            </p:cNvSpPr>
            <p:nvPr/>
          </p:nvSpPr>
          <p:spPr bwMode="auto">
            <a:xfrm flipH="1">
              <a:off x="4013" y="1525"/>
              <a:ext cx="136" cy="3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1" name="Line 44"/>
            <p:cNvSpPr>
              <a:spLocks noChangeShapeType="1"/>
            </p:cNvSpPr>
            <p:nvPr/>
          </p:nvSpPr>
          <p:spPr bwMode="auto">
            <a:xfrm>
              <a:off x="4784" y="1661"/>
              <a:ext cx="0" cy="3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3342" name="Group 45"/>
            <p:cNvGrpSpPr>
              <a:grpSpLocks/>
            </p:cNvGrpSpPr>
            <p:nvPr/>
          </p:nvGrpSpPr>
          <p:grpSpPr bwMode="auto">
            <a:xfrm>
              <a:off x="3877" y="1070"/>
              <a:ext cx="272" cy="220"/>
              <a:chOff x="2949" y="196"/>
              <a:chExt cx="941" cy="598"/>
            </a:xfrm>
          </p:grpSpPr>
          <p:sp>
            <p:nvSpPr>
              <p:cNvPr id="13434" name="Oval 46"/>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3435" name="Oval 47"/>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3436" name="Oval 48"/>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3437" name="Oval 49"/>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3438" name="Oval 50"/>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3439" name="Oval 51"/>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3440" name="Oval 52"/>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3441" name="Oval 53"/>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3442" name="Freeform 5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3443" name="Freeform 5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3444" name="Freeform 5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nvGrpSpPr>
            <p:cNvPr id="13343" name="Group 57"/>
            <p:cNvGrpSpPr>
              <a:grpSpLocks/>
            </p:cNvGrpSpPr>
            <p:nvPr/>
          </p:nvGrpSpPr>
          <p:grpSpPr bwMode="auto">
            <a:xfrm>
              <a:off x="4650" y="1071"/>
              <a:ext cx="408" cy="316"/>
              <a:chOff x="2949" y="196"/>
              <a:chExt cx="941" cy="598"/>
            </a:xfrm>
          </p:grpSpPr>
          <p:sp>
            <p:nvSpPr>
              <p:cNvPr id="13423" name="Oval 58"/>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3424" name="Oval 59"/>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3425" name="Oval 60"/>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3426" name="Oval 61"/>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3427" name="Oval 62"/>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3428" name="Oval 63"/>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3429" name="Oval 64"/>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3430" name="Oval 65"/>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3431" name="Freeform 6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3432" name="Freeform 6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3433" name="Freeform 6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nvGrpSpPr>
            <p:cNvPr id="13344" name="Group 69"/>
            <p:cNvGrpSpPr>
              <a:grpSpLocks/>
            </p:cNvGrpSpPr>
            <p:nvPr/>
          </p:nvGrpSpPr>
          <p:grpSpPr bwMode="auto">
            <a:xfrm rot="-1072061">
              <a:off x="3615" y="1399"/>
              <a:ext cx="319" cy="270"/>
              <a:chOff x="2949" y="196"/>
              <a:chExt cx="941" cy="598"/>
            </a:xfrm>
          </p:grpSpPr>
          <p:sp>
            <p:nvSpPr>
              <p:cNvPr id="13412" name="Oval 70"/>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3413" name="Oval 71"/>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3414" name="Oval 72"/>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3415" name="Oval 73"/>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3416" name="Oval 74"/>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3417" name="Oval 75"/>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3418" name="Oval 76"/>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3419" name="Oval 77"/>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3420" name="Freeform 7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3421" name="Freeform 7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3422" name="Freeform 8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nvGrpSpPr>
            <p:cNvPr id="13345" name="Group 81"/>
            <p:cNvGrpSpPr>
              <a:grpSpLocks/>
            </p:cNvGrpSpPr>
            <p:nvPr/>
          </p:nvGrpSpPr>
          <p:grpSpPr bwMode="auto">
            <a:xfrm rot="-854928">
              <a:off x="3790" y="1737"/>
              <a:ext cx="364" cy="316"/>
              <a:chOff x="2949" y="196"/>
              <a:chExt cx="941" cy="598"/>
            </a:xfrm>
          </p:grpSpPr>
          <p:sp>
            <p:nvSpPr>
              <p:cNvPr id="13401" name="Oval 82"/>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3402" name="Oval 83"/>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3403" name="Oval 84"/>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3404" name="Oval 85"/>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3405" name="Oval 86"/>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3406" name="Oval 87"/>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3407" name="Oval 88"/>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3408" name="Oval 89"/>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3409" name="Freeform 9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3410" name="Freeform 9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3411" name="Freeform 9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sp>
          <p:nvSpPr>
            <p:cNvPr id="13346" name="Line 93"/>
            <p:cNvSpPr>
              <a:spLocks noChangeShapeType="1"/>
            </p:cNvSpPr>
            <p:nvPr/>
          </p:nvSpPr>
          <p:spPr bwMode="auto">
            <a:xfrm flipH="1">
              <a:off x="4830" y="1706"/>
              <a:ext cx="453"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3347" name="Group 94"/>
            <p:cNvGrpSpPr>
              <a:grpSpLocks/>
            </p:cNvGrpSpPr>
            <p:nvPr/>
          </p:nvGrpSpPr>
          <p:grpSpPr bwMode="auto">
            <a:xfrm rot="-666782">
              <a:off x="4646" y="1884"/>
              <a:ext cx="272" cy="220"/>
              <a:chOff x="2949" y="196"/>
              <a:chExt cx="941" cy="598"/>
            </a:xfrm>
          </p:grpSpPr>
          <p:sp>
            <p:nvSpPr>
              <p:cNvPr id="13390" name="Oval 95"/>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3391" name="Oval 96"/>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3392" name="Oval 97"/>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3393" name="Oval 98"/>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3394" name="Oval 99"/>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3395" name="Oval 100"/>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3396" name="Oval 101"/>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3397" name="Oval 102"/>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3398" name="Freeform 10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3399" name="Freeform 10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3400" name="Freeform 10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nvGrpSpPr>
            <p:cNvPr id="13348" name="Group 106"/>
            <p:cNvGrpSpPr>
              <a:grpSpLocks/>
            </p:cNvGrpSpPr>
            <p:nvPr/>
          </p:nvGrpSpPr>
          <p:grpSpPr bwMode="auto">
            <a:xfrm rot="282232">
              <a:off x="5147" y="1568"/>
              <a:ext cx="272" cy="220"/>
              <a:chOff x="2949" y="196"/>
              <a:chExt cx="941" cy="598"/>
            </a:xfrm>
          </p:grpSpPr>
          <p:sp>
            <p:nvSpPr>
              <p:cNvPr id="13379" name="Oval 107"/>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3380" name="Oval 108"/>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3381" name="Oval 109"/>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3382" name="Oval 110"/>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3383" name="Oval 111"/>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3384" name="Oval 112"/>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3385" name="Oval 113"/>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3386" name="Oval 114"/>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3387" name="Freeform 11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3388" name="Freeform 11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3389" name="Freeform 11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pic>
          <p:nvPicPr>
            <p:cNvPr id="13352" name="Picture 12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58" y="1389"/>
              <a:ext cx="264"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3353" name="Picture 1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5" y="1888"/>
              <a:ext cx="264"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3354" name="Picture 12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8" y="1525"/>
              <a:ext cx="264"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3355" name="Picture 12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66" y="1389"/>
              <a:ext cx="264"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3356" name="Picture 12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5" y="1026"/>
              <a:ext cx="264"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3357" name="Picture 12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0" y="1797"/>
              <a:ext cx="264"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13358" name="Group 127"/>
            <p:cNvGrpSpPr>
              <a:grpSpLocks/>
            </p:cNvGrpSpPr>
            <p:nvPr/>
          </p:nvGrpSpPr>
          <p:grpSpPr bwMode="auto">
            <a:xfrm rot="-666782">
              <a:off x="4283" y="1566"/>
              <a:ext cx="272" cy="220"/>
              <a:chOff x="2949" y="196"/>
              <a:chExt cx="941" cy="598"/>
            </a:xfrm>
          </p:grpSpPr>
          <p:sp>
            <p:nvSpPr>
              <p:cNvPr id="13368" name="Oval 128"/>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3369" name="Oval 129"/>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3370" name="Oval 130"/>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3371" name="Oval 131"/>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3372" name="Oval 132"/>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3373" name="Oval 133"/>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3374" name="Oval 134"/>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3375" name="Oval 135"/>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3376" name="Freeform 13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3377" name="Freeform 13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3378" name="Freeform 13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pic>
        <p:nvPicPr>
          <p:cNvPr id="153" name="Picture 12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9376" y="2510105"/>
            <a:ext cx="427401" cy="399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 name="Picture 14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0640517">
            <a:off x="392800" y="3277554"/>
            <a:ext cx="600553" cy="32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5" name="Picture 12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758" y="4013526"/>
            <a:ext cx="578635" cy="338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2" name="组合 1"/>
          <p:cNvGrpSpPr/>
          <p:nvPr/>
        </p:nvGrpSpPr>
        <p:grpSpPr>
          <a:xfrm>
            <a:off x="406879" y="4627683"/>
            <a:ext cx="590801" cy="432676"/>
            <a:chOff x="345335" y="4409405"/>
            <a:chExt cx="590801" cy="432676"/>
          </a:xfrm>
        </p:grpSpPr>
        <p:sp>
          <p:nvSpPr>
            <p:cNvPr id="165" name="Oval 129"/>
            <p:cNvSpPr>
              <a:spLocks noChangeArrowheads="1"/>
            </p:cNvSpPr>
            <p:nvPr/>
          </p:nvSpPr>
          <p:spPr bwMode="auto">
            <a:xfrm rot="233218">
              <a:off x="668602" y="4433359"/>
              <a:ext cx="174226" cy="98147"/>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66" name="Oval 131"/>
            <p:cNvSpPr>
              <a:spLocks noChangeArrowheads="1"/>
            </p:cNvSpPr>
            <p:nvPr/>
          </p:nvSpPr>
          <p:spPr bwMode="auto">
            <a:xfrm rot="19373218">
              <a:off x="751773" y="4634047"/>
              <a:ext cx="184363" cy="141601"/>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67" name="Oval 133"/>
            <p:cNvSpPr>
              <a:spLocks noChangeArrowheads="1"/>
            </p:cNvSpPr>
            <p:nvPr/>
          </p:nvSpPr>
          <p:spPr bwMode="auto">
            <a:xfrm rot="413218">
              <a:off x="410226" y="4716262"/>
              <a:ext cx="167890" cy="116877"/>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68" name="Oval 135"/>
            <p:cNvSpPr>
              <a:spLocks noChangeArrowheads="1"/>
            </p:cNvSpPr>
            <p:nvPr/>
          </p:nvSpPr>
          <p:spPr bwMode="auto">
            <a:xfrm rot="19073218">
              <a:off x="350423" y="4539077"/>
              <a:ext cx="186897" cy="116877"/>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60" name="Oval 128"/>
            <p:cNvSpPr>
              <a:spLocks noChangeArrowheads="1"/>
            </p:cNvSpPr>
            <p:nvPr/>
          </p:nvSpPr>
          <p:spPr bwMode="auto">
            <a:xfrm rot="20933218">
              <a:off x="446705" y="4409405"/>
              <a:ext cx="257854" cy="121373"/>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61" name="Oval 130"/>
            <p:cNvSpPr>
              <a:spLocks noChangeArrowheads="1"/>
            </p:cNvSpPr>
            <p:nvPr/>
          </p:nvSpPr>
          <p:spPr bwMode="auto">
            <a:xfrm rot="833218">
              <a:off x="773984" y="4499752"/>
              <a:ext cx="152052" cy="114630"/>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62" name="Oval 132"/>
            <p:cNvSpPr>
              <a:spLocks noChangeArrowheads="1"/>
            </p:cNvSpPr>
            <p:nvPr/>
          </p:nvSpPr>
          <p:spPr bwMode="auto">
            <a:xfrm rot="20933218">
              <a:off x="533566" y="4663019"/>
              <a:ext cx="298401" cy="179062"/>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63" name="Oval 134"/>
            <p:cNvSpPr>
              <a:spLocks noChangeArrowheads="1"/>
            </p:cNvSpPr>
            <p:nvPr/>
          </p:nvSpPr>
          <p:spPr bwMode="auto">
            <a:xfrm rot="20933218">
              <a:off x="345335" y="4621290"/>
              <a:ext cx="137480" cy="116877"/>
            </a:xfrm>
            <a:prstGeom prst="ellipse">
              <a:avLst/>
            </a:prstGeom>
            <a:solidFill>
              <a:srgbClr val="C0C0C0"/>
            </a:solidFill>
            <a:ln w="12700">
              <a:solidFill>
                <a:schemeClr val="tx1"/>
              </a:solidFill>
              <a:round/>
              <a:headEnd/>
              <a:tailEnd/>
            </a:ln>
          </p:spPr>
          <p:txBody>
            <a:bodyPr wrap="none" anchor="ctr"/>
            <a:lstStyle/>
            <a:p>
              <a:pPr eaLnBrk="1" hangingPunct="1"/>
              <a:endParaRPr lang="en-US" altLang="zh-CN"/>
            </a:p>
          </p:txBody>
        </p:sp>
        <p:sp>
          <p:nvSpPr>
            <p:cNvPr id="164" name="Freeform 136"/>
            <p:cNvSpPr>
              <a:spLocks/>
            </p:cNvSpPr>
            <p:nvPr/>
          </p:nvSpPr>
          <p:spPr bwMode="auto">
            <a:xfrm rot="20933218">
              <a:off x="404324" y="4450021"/>
              <a:ext cx="467559" cy="304930"/>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sp>
        <p:nvSpPr>
          <p:cNvPr id="5" name="TextBox 4"/>
          <p:cNvSpPr txBox="1"/>
          <p:nvPr/>
        </p:nvSpPr>
        <p:spPr>
          <a:xfrm>
            <a:off x="1127448" y="2538828"/>
            <a:ext cx="877163" cy="369332"/>
          </a:xfrm>
          <a:prstGeom prst="rect">
            <a:avLst/>
          </a:prstGeom>
          <a:noFill/>
        </p:spPr>
        <p:txBody>
          <a:bodyPr wrap="none" rtlCol="0">
            <a:spAutoFit/>
          </a:bodyPr>
          <a:lstStyle/>
          <a:p>
            <a:r>
              <a:rPr lang="zh-CN" altLang="en-US" b="1" dirty="0">
                <a:solidFill>
                  <a:srgbClr val="1C1C1C"/>
                </a:solidFill>
                <a:latin typeface="微软雅黑" pitchFamily="34" charset="-122"/>
                <a:ea typeface="微软雅黑" pitchFamily="34" charset="-122"/>
              </a:rPr>
              <a:t>计算机</a:t>
            </a:r>
          </a:p>
        </p:txBody>
      </p:sp>
      <p:sp>
        <p:nvSpPr>
          <p:cNvPr id="173" name="TextBox 172"/>
          <p:cNvSpPr txBox="1"/>
          <p:nvPr/>
        </p:nvSpPr>
        <p:spPr>
          <a:xfrm>
            <a:off x="1127448" y="3215230"/>
            <a:ext cx="877163" cy="369332"/>
          </a:xfrm>
          <a:prstGeom prst="rect">
            <a:avLst/>
          </a:prstGeom>
          <a:noFill/>
        </p:spPr>
        <p:txBody>
          <a:bodyPr wrap="none" rtlCol="0">
            <a:spAutoFit/>
          </a:bodyPr>
          <a:lstStyle/>
          <a:p>
            <a:r>
              <a:rPr lang="zh-CN" altLang="en-US" b="1" dirty="0">
                <a:solidFill>
                  <a:srgbClr val="1C1C1C"/>
                </a:solidFill>
                <a:latin typeface="微软雅黑" pitchFamily="34" charset="-122"/>
                <a:ea typeface="微软雅黑" pitchFamily="34" charset="-122"/>
              </a:rPr>
              <a:t>集线器</a:t>
            </a:r>
          </a:p>
        </p:txBody>
      </p:sp>
      <p:sp>
        <p:nvSpPr>
          <p:cNvPr id="174" name="TextBox 173"/>
          <p:cNvSpPr txBox="1"/>
          <p:nvPr/>
        </p:nvSpPr>
        <p:spPr>
          <a:xfrm>
            <a:off x="1127448" y="3998026"/>
            <a:ext cx="877163" cy="369332"/>
          </a:xfrm>
          <a:prstGeom prst="rect">
            <a:avLst/>
          </a:prstGeom>
          <a:noFill/>
        </p:spPr>
        <p:txBody>
          <a:bodyPr wrap="none" rtlCol="0">
            <a:spAutoFit/>
          </a:bodyPr>
          <a:lstStyle/>
          <a:p>
            <a:r>
              <a:rPr lang="zh-CN" altLang="en-US" b="1" dirty="0">
                <a:solidFill>
                  <a:srgbClr val="1C1C1C"/>
                </a:solidFill>
                <a:latin typeface="微软雅黑" pitchFamily="34" charset="-122"/>
                <a:ea typeface="微软雅黑" pitchFamily="34" charset="-122"/>
              </a:rPr>
              <a:t>路由器</a:t>
            </a:r>
          </a:p>
        </p:txBody>
      </p:sp>
      <p:sp>
        <p:nvSpPr>
          <p:cNvPr id="175" name="TextBox 174"/>
          <p:cNvSpPr txBox="1"/>
          <p:nvPr/>
        </p:nvSpPr>
        <p:spPr>
          <a:xfrm>
            <a:off x="1162582" y="4660738"/>
            <a:ext cx="646331" cy="369332"/>
          </a:xfrm>
          <a:prstGeom prst="rect">
            <a:avLst/>
          </a:prstGeom>
          <a:noFill/>
        </p:spPr>
        <p:txBody>
          <a:bodyPr wrap="none" rtlCol="0">
            <a:spAutoFit/>
          </a:bodyPr>
          <a:lstStyle/>
          <a:p>
            <a:r>
              <a:rPr lang="zh-CN" altLang="en-US" b="1" dirty="0">
                <a:solidFill>
                  <a:srgbClr val="1C1C1C"/>
                </a:solidFill>
                <a:latin typeface="微软雅黑" pitchFamily="34" charset="-122"/>
                <a:ea typeface="微软雅黑" pitchFamily="34" charset="-122"/>
              </a:rPr>
              <a:t>网络</a:t>
            </a:r>
          </a:p>
        </p:txBody>
      </p:sp>
      <p:sp>
        <p:nvSpPr>
          <p:cNvPr id="171" name="TextBox 170"/>
          <p:cNvSpPr txBox="1">
            <a:spLocks noChangeArrowheads="1"/>
          </p:cNvSpPr>
          <p:nvPr/>
        </p:nvSpPr>
        <p:spPr bwMode="auto">
          <a:xfrm>
            <a:off x="7032104" y="2135110"/>
            <a:ext cx="5112568" cy="415498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10000"/>
              </a:lnSpc>
            </a:pPr>
            <a:r>
              <a:rPr lang="zh-CN" altLang="en-US" sz="2400" b="1" dirty="0">
                <a:solidFill>
                  <a:srgbClr val="1C1C1C"/>
                </a:solidFill>
                <a:latin typeface="微软雅黑" pitchFamily="34" charset="-122"/>
                <a:ea typeface="微软雅黑" pitchFamily="34" charset="-122"/>
              </a:rPr>
              <a:t>互连网：</a:t>
            </a:r>
            <a:endParaRPr lang="en-US" altLang="zh-CN" sz="2400" b="1" dirty="0">
              <a:solidFill>
                <a:srgbClr val="1C1C1C"/>
              </a:solidFill>
              <a:latin typeface="微软雅黑" pitchFamily="34" charset="-122"/>
              <a:ea typeface="微软雅黑" pitchFamily="34" charset="-122"/>
            </a:endParaRPr>
          </a:p>
          <a:p>
            <a:pPr eaLnBrk="1" hangingPunct="1">
              <a:lnSpc>
                <a:spcPct val="110000"/>
              </a:lnSpc>
            </a:pPr>
            <a:r>
              <a:rPr lang="zh-CN" altLang="en-US" sz="2400" dirty="0">
                <a:solidFill>
                  <a:srgbClr val="1C1C1C"/>
                </a:solidFill>
                <a:latin typeface="微软雅黑" pitchFamily="34" charset="-122"/>
                <a:ea typeface="微软雅黑" pitchFamily="34" charset="-122"/>
              </a:rPr>
              <a:t>多个网络通过</a:t>
            </a:r>
            <a:r>
              <a:rPr lang="zh-CN" altLang="en-US" sz="2400" b="1" dirty="0">
                <a:solidFill>
                  <a:srgbClr val="1C1C1C"/>
                </a:solidFill>
                <a:latin typeface="微软雅黑" pitchFamily="34" charset="-122"/>
                <a:ea typeface="微软雅黑" pitchFamily="34" charset="-122"/>
              </a:rPr>
              <a:t>路由器</a:t>
            </a:r>
            <a:r>
              <a:rPr lang="en-US" altLang="zh-CN" sz="2400" dirty="0">
                <a:solidFill>
                  <a:srgbClr val="1C1C1C"/>
                </a:solidFill>
                <a:latin typeface="微软雅黑" pitchFamily="34" charset="-122"/>
                <a:ea typeface="微软雅黑" pitchFamily="34" charset="-122"/>
              </a:rPr>
              <a:t>(router)</a:t>
            </a:r>
            <a:r>
              <a:rPr lang="zh-CN" altLang="en-US" sz="2400" dirty="0">
                <a:solidFill>
                  <a:srgbClr val="1C1C1C"/>
                </a:solidFill>
                <a:latin typeface="微软雅黑" pitchFamily="34" charset="-122"/>
                <a:ea typeface="微软雅黑" pitchFamily="34" charset="-122"/>
              </a:rPr>
              <a:t>互连起来，构成的覆盖范围更大的计算机网络叫做互连网</a:t>
            </a:r>
            <a:r>
              <a:rPr lang="en-US" altLang="zh-CN" sz="2400" dirty="0">
                <a:solidFill>
                  <a:srgbClr val="1C1C1C"/>
                </a:solidFill>
                <a:latin typeface="微软雅黑" pitchFamily="34" charset="-122"/>
                <a:ea typeface="微软雅黑" pitchFamily="34" charset="-122"/>
              </a:rPr>
              <a:t>(internet)</a:t>
            </a:r>
            <a:r>
              <a:rPr lang="zh-CN" altLang="en-US" sz="2400" dirty="0">
                <a:solidFill>
                  <a:srgbClr val="1C1C1C"/>
                </a:solidFill>
                <a:latin typeface="微软雅黑" pitchFamily="34" charset="-122"/>
                <a:ea typeface="微软雅黑" pitchFamily="34" charset="-122"/>
              </a:rPr>
              <a:t>，又称为“网络的网络”</a:t>
            </a:r>
            <a:r>
              <a:rPr lang="en-US" altLang="zh-CN" sz="2400" dirty="0">
                <a:solidFill>
                  <a:srgbClr val="1C1C1C"/>
                </a:solidFill>
                <a:latin typeface="微软雅黑" pitchFamily="34" charset="-122"/>
                <a:ea typeface="微软雅黑" pitchFamily="34" charset="-122"/>
              </a:rPr>
              <a:t>(network of networks)</a:t>
            </a:r>
            <a:r>
              <a:rPr lang="zh-CN" altLang="en-US" sz="2400" dirty="0">
                <a:solidFill>
                  <a:srgbClr val="1C1C1C"/>
                </a:solidFill>
                <a:latin typeface="微软雅黑" pitchFamily="34" charset="-122"/>
                <a:ea typeface="微软雅黑" pitchFamily="34" charset="-122"/>
              </a:rPr>
              <a:t>。</a:t>
            </a:r>
          </a:p>
          <a:p>
            <a:pPr eaLnBrk="1" hangingPunct="1">
              <a:lnSpc>
                <a:spcPct val="110000"/>
              </a:lnSpc>
            </a:pPr>
            <a:endParaRPr lang="en-US" altLang="zh-CN" sz="2400" b="1" dirty="0">
              <a:solidFill>
                <a:srgbClr val="1C1C1C"/>
              </a:solidFill>
              <a:latin typeface="微软雅黑" pitchFamily="34" charset="-122"/>
              <a:ea typeface="微软雅黑" pitchFamily="34" charset="-122"/>
            </a:endParaRPr>
          </a:p>
          <a:p>
            <a:pPr eaLnBrk="1" hangingPunct="1">
              <a:lnSpc>
                <a:spcPct val="110000"/>
              </a:lnSpc>
            </a:pPr>
            <a:r>
              <a:rPr lang="zh-CN" altLang="en-US" sz="2400" b="1" dirty="0">
                <a:solidFill>
                  <a:srgbClr val="1C1C1C"/>
                </a:solidFill>
                <a:latin typeface="微软雅黑" pitchFamily="34" charset="-122"/>
                <a:ea typeface="微软雅黑" pitchFamily="34" charset="-122"/>
              </a:rPr>
              <a:t>互联网：</a:t>
            </a:r>
            <a:endParaRPr lang="en-US" altLang="zh-CN" sz="2400" b="1" dirty="0">
              <a:solidFill>
                <a:srgbClr val="1C1C1C"/>
              </a:solidFill>
              <a:latin typeface="微软雅黑" pitchFamily="34" charset="-122"/>
              <a:ea typeface="微软雅黑" pitchFamily="34" charset="-122"/>
            </a:endParaRPr>
          </a:p>
          <a:p>
            <a:pPr eaLnBrk="1" hangingPunct="1">
              <a:lnSpc>
                <a:spcPct val="110000"/>
              </a:lnSpc>
            </a:pPr>
            <a:r>
              <a:rPr lang="zh-CN" altLang="en-US" sz="2400" dirty="0">
                <a:solidFill>
                  <a:srgbClr val="1C1C1C"/>
                </a:solidFill>
                <a:latin typeface="微软雅黑" pitchFamily="34" charset="-122"/>
                <a:ea typeface="微软雅黑" pitchFamily="34" charset="-122"/>
              </a:rPr>
              <a:t>全球最大的互连网，又叫因特网</a:t>
            </a:r>
            <a:r>
              <a:rPr lang="en-US" altLang="zh-CN" sz="2400" dirty="0">
                <a:solidFill>
                  <a:srgbClr val="1C1C1C"/>
                </a:solidFill>
                <a:latin typeface="微软雅黑" pitchFamily="34" charset="-122"/>
                <a:ea typeface="微软雅黑" pitchFamily="34" charset="-122"/>
              </a:rPr>
              <a:t>(Internet)</a:t>
            </a:r>
            <a:r>
              <a:rPr lang="zh-CN" altLang="en-US" sz="2400" dirty="0">
                <a:solidFill>
                  <a:srgbClr val="1C1C1C"/>
                </a:solidFill>
                <a:latin typeface="微软雅黑" pitchFamily="34" charset="-122"/>
                <a:ea typeface="微软雅黑" pitchFamily="34" charset="-122"/>
              </a:rPr>
              <a:t>。</a:t>
            </a:r>
            <a:endParaRPr lang="en-US" altLang="zh-CN" sz="2400" dirty="0">
              <a:solidFill>
                <a:srgbClr val="1C1C1C"/>
              </a:solidFill>
              <a:latin typeface="微软雅黑" pitchFamily="34" charset="-122"/>
              <a:ea typeface="微软雅黑" pitchFamily="34" charset="-122"/>
            </a:endParaRPr>
          </a:p>
        </p:txBody>
      </p:sp>
    </p:spTree>
    <p:extLst>
      <p:ext uri="{BB962C8B-B14F-4D97-AF65-F5344CB8AC3E}">
        <p14:creationId xmlns:p14="http://schemas.microsoft.com/office/powerpoint/2010/main" val="3184083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fade">
                                      <p:cBhvr>
                                        <p:cTn id="7" dur="5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C11AA1-1222-76AC-F4E5-810C63E3C7D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DC268F5-98FF-1575-AAAD-E9A972397F48}"/>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30781985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5535B0-73AF-0310-66E2-7065833720D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3CDC9EE-AF60-5C4F-D96E-DEE1F0F8276D}"/>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60460724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D653EC-321A-5776-3260-44A9F353104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CC8ABA5-A4DB-854D-C618-752CB0059505}"/>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25241867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46041-8009-2CCC-6413-EB3BCFD5147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3FA4E1A-F4F9-72AD-B6B1-C10385C52E63}"/>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36300131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48FC4A-45BE-7458-24F0-EF2CF4A6AF0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6CD3061-F772-6325-F13F-A4B1B6A73223}"/>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10674877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FD4F4C-FCC9-1E31-3070-23BDC379686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AD480F0-174D-0ECE-41AC-FA3AAF51FC30}"/>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56296583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B15678-FC44-B315-47DB-2607371B9CF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9DFCC1F-E9FE-0302-1770-9662A6E96B74}"/>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3697584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8B7C64-3DA2-5F5D-7F87-F3B9DBFDAEB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4A5863A-D036-BBF0-30E3-79798910F0FD}"/>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71478827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443FD-1F5D-1863-B0EC-62FA6EA4DB3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0D6D782-FF4E-6975-1A20-245109D1597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99913716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1BD185-B250-E235-7B26-A98D90BF59E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E7B643C-13E8-9068-4172-D0C48EDE8356}"/>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162117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dirty="0"/>
              <a:t>1.2 </a:t>
            </a:r>
            <a:r>
              <a:rPr lang="zh-CN" altLang="en-US" dirty="0"/>
              <a:t>互联网概述</a:t>
            </a:r>
          </a:p>
        </p:txBody>
      </p:sp>
      <p:sp>
        <p:nvSpPr>
          <p:cNvPr id="175" name="TextBox 174"/>
          <p:cNvSpPr txBox="1">
            <a:spLocks noChangeArrowheads="1"/>
          </p:cNvSpPr>
          <p:nvPr/>
        </p:nvSpPr>
        <p:spPr bwMode="auto">
          <a:xfrm>
            <a:off x="6023992" y="1484784"/>
            <a:ext cx="5904656" cy="5013039"/>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50000"/>
              </a:lnSpc>
            </a:pPr>
            <a:r>
              <a:rPr lang="zh-CN" altLang="en-US" sz="2400" dirty="0">
                <a:solidFill>
                  <a:srgbClr val="1C1C1C"/>
                </a:solidFill>
                <a:latin typeface="微软雅黑" pitchFamily="34" charset="-122"/>
                <a:ea typeface="微软雅黑" pitchFamily="34" charset="-122"/>
              </a:rPr>
              <a:t>当使用一朵云来表示网络时，会有两种不同的情况。有时用云表示的网络已经包含了和网络相连的计算机，但有时为了讨论问题的方便</a:t>
            </a:r>
            <a:r>
              <a:rPr lang="en-US" altLang="zh-CN" sz="2400" dirty="0">
                <a:solidFill>
                  <a:srgbClr val="1C1C1C"/>
                </a:solidFill>
                <a:latin typeface="微软雅黑" pitchFamily="34" charset="-122"/>
                <a:ea typeface="微软雅黑" pitchFamily="34" charset="-122"/>
              </a:rPr>
              <a:t>(</a:t>
            </a:r>
            <a:r>
              <a:rPr lang="zh-CN" altLang="en-US" sz="2400" dirty="0">
                <a:solidFill>
                  <a:srgbClr val="1C1C1C"/>
                </a:solidFill>
                <a:latin typeface="微软雅黑" pitchFamily="34" charset="-122"/>
                <a:ea typeface="微软雅黑" pitchFamily="34" charset="-122"/>
              </a:rPr>
              <a:t>例如，要讨论几个计算机之间如何进行通信</a:t>
            </a:r>
            <a:r>
              <a:rPr lang="en-US" altLang="zh-CN" sz="2400" dirty="0">
                <a:solidFill>
                  <a:srgbClr val="1C1C1C"/>
                </a:solidFill>
                <a:latin typeface="微软雅黑" pitchFamily="34" charset="-122"/>
                <a:ea typeface="微软雅黑" pitchFamily="34" charset="-122"/>
              </a:rPr>
              <a:t>)</a:t>
            </a:r>
            <a:r>
              <a:rPr lang="zh-CN" altLang="en-US" sz="2400" dirty="0">
                <a:solidFill>
                  <a:srgbClr val="1C1C1C"/>
                </a:solidFill>
                <a:latin typeface="微软雅黑" pitchFamily="34" charset="-122"/>
                <a:ea typeface="微软雅黑" pitchFamily="34" charset="-122"/>
              </a:rPr>
              <a:t>，也可以把有关的计算机画在云的外面。习惯上，与网络相连的计算机常称为</a:t>
            </a:r>
            <a:r>
              <a:rPr lang="zh-CN" altLang="en-US" sz="2400" b="1" dirty="0">
                <a:solidFill>
                  <a:srgbClr val="1C1C1C"/>
                </a:solidFill>
                <a:latin typeface="微软雅黑" pitchFamily="34" charset="-122"/>
                <a:ea typeface="微软雅黑" pitchFamily="34" charset="-122"/>
              </a:rPr>
              <a:t>主机</a:t>
            </a:r>
            <a:r>
              <a:rPr lang="en-US" altLang="zh-CN" sz="2400" dirty="0">
                <a:solidFill>
                  <a:srgbClr val="1C1C1C"/>
                </a:solidFill>
                <a:latin typeface="微软雅黑" pitchFamily="34" charset="-122"/>
                <a:ea typeface="微软雅黑" pitchFamily="34" charset="-122"/>
              </a:rPr>
              <a:t>(host)</a:t>
            </a:r>
            <a:r>
              <a:rPr lang="zh-CN" altLang="en-US" sz="2400" dirty="0">
                <a:solidFill>
                  <a:srgbClr val="1C1C1C"/>
                </a:solidFill>
                <a:latin typeface="微软雅黑" pitchFamily="34" charset="-122"/>
                <a:ea typeface="微软雅黑" pitchFamily="34" charset="-122"/>
              </a:rPr>
              <a:t>。这样，用云表示的互连网里面就只剩下许多路由器和连接这些路由器的链路了。</a:t>
            </a:r>
            <a:endParaRPr lang="en-US" altLang="zh-CN" sz="2400" dirty="0">
              <a:solidFill>
                <a:srgbClr val="1C1C1C"/>
              </a:solidFill>
              <a:latin typeface="微软雅黑" pitchFamily="34" charset="-122"/>
              <a:ea typeface="微软雅黑" pitchFamily="34" charset="-122"/>
            </a:endParaRPr>
          </a:p>
        </p:txBody>
      </p:sp>
      <p:grpSp>
        <p:nvGrpSpPr>
          <p:cNvPr id="14341" name="Group 27"/>
          <p:cNvGrpSpPr>
            <a:grpSpLocks/>
          </p:cNvGrpSpPr>
          <p:nvPr/>
        </p:nvGrpSpPr>
        <p:grpSpPr bwMode="auto">
          <a:xfrm>
            <a:off x="911424" y="2206667"/>
            <a:ext cx="4145795" cy="3740956"/>
            <a:chOff x="56366" y="2301719"/>
            <a:chExt cx="4146551" cy="3631197"/>
          </a:xfrm>
        </p:grpSpPr>
        <p:grpSp>
          <p:nvGrpSpPr>
            <p:cNvPr id="14344" name="Group 171"/>
            <p:cNvGrpSpPr>
              <a:grpSpLocks/>
            </p:cNvGrpSpPr>
            <p:nvPr/>
          </p:nvGrpSpPr>
          <p:grpSpPr bwMode="auto">
            <a:xfrm>
              <a:off x="56366" y="2301719"/>
              <a:ext cx="4146551" cy="3631197"/>
              <a:chOff x="925515" y="2772549"/>
              <a:chExt cx="4146551" cy="3171765"/>
            </a:xfrm>
          </p:grpSpPr>
          <p:grpSp>
            <p:nvGrpSpPr>
              <p:cNvPr id="14346" name="Group 21"/>
              <p:cNvGrpSpPr>
                <a:grpSpLocks/>
              </p:cNvGrpSpPr>
              <p:nvPr/>
            </p:nvGrpSpPr>
            <p:grpSpPr bwMode="auto">
              <a:xfrm>
                <a:off x="925515" y="2772549"/>
                <a:ext cx="4146551" cy="2585278"/>
                <a:chOff x="-36" y="481"/>
                <a:chExt cx="2737" cy="1827"/>
              </a:xfrm>
            </p:grpSpPr>
            <p:sp>
              <p:nvSpPr>
                <p:cNvPr id="14348" name="Line 4"/>
                <p:cNvSpPr>
                  <a:spLocks noChangeShapeType="1"/>
                </p:cNvSpPr>
                <p:nvPr/>
              </p:nvSpPr>
              <p:spPr bwMode="auto">
                <a:xfrm flipH="1" flipV="1">
                  <a:off x="302" y="1258"/>
                  <a:ext cx="673" cy="13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9" name="Line 5"/>
                <p:cNvSpPr>
                  <a:spLocks noChangeShapeType="1"/>
                </p:cNvSpPr>
                <p:nvPr/>
              </p:nvSpPr>
              <p:spPr bwMode="auto">
                <a:xfrm flipH="1">
                  <a:off x="2109" y="1434"/>
                  <a:ext cx="43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0" name="Line 6"/>
                <p:cNvSpPr>
                  <a:spLocks noChangeShapeType="1"/>
                </p:cNvSpPr>
                <p:nvPr/>
              </p:nvSpPr>
              <p:spPr bwMode="auto">
                <a:xfrm flipH="1">
                  <a:off x="1791" y="935"/>
                  <a:ext cx="227" cy="2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1" name="Line 7"/>
                <p:cNvSpPr>
                  <a:spLocks noChangeShapeType="1"/>
                </p:cNvSpPr>
                <p:nvPr/>
              </p:nvSpPr>
              <p:spPr bwMode="auto">
                <a:xfrm flipH="1" flipV="1">
                  <a:off x="1746" y="1797"/>
                  <a:ext cx="240"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2" name="Line 8"/>
                <p:cNvSpPr>
                  <a:spLocks noChangeShapeType="1"/>
                </p:cNvSpPr>
                <p:nvPr/>
              </p:nvSpPr>
              <p:spPr bwMode="auto">
                <a:xfrm>
                  <a:off x="975" y="935"/>
                  <a:ext cx="181" cy="31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3" name="Line 9"/>
                <p:cNvSpPr>
                  <a:spLocks noChangeShapeType="1"/>
                </p:cNvSpPr>
                <p:nvPr/>
              </p:nvSpPr>
              <p:spPr bwMode="auto">
                <a:xfrm flipV="1">
                  <a:off x="1065" y="1752"/>
                  <a:ext cx="91" cy="33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4" name="Line 10"/>
                <p:cNvSpPr>
                  <a:spLocks noChangeShapeType="1"/>
                </p:cNvSpPr>
                <p:nvPr/>
              </p:nvSpPr>
              <p:spPr bwMode="auto">
                <a:xfrm flipV="1">
                  <a:off x="590" y="1642"/>
                  <a:ext cx="336" cy="1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4355"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27" y="754"/>
                  <a:ext cx="275"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6"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 y="754"/>
                  <a:ext cx="275"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7"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6" y="1207"/>
                  <a:ext cx="275"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8"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2" y="2024"/>
                  <a:ext cx="275"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9"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9" y="2024"/>
                  <a:ext cx="275"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60" name="Picture 1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8" y="1642"/>
                  <a:ext cx="275"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61" name="Text Box 17"/>
                <p:cNvSpPr txBox="1">
                  <a:spLocks noChangeArrowheads="1"/>
                </p:cNvSpPr>
                <p:nvPr/>
              </p:nvSpPr>
              <p:spPr bwMode="auto">
                <a:xfrm>
                  <a:off x="-36" y="481"/>
                  <a:ext cx="833" cy="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dirty="0">
                      <a:solidFill>
                        <a:srgbClr val="333399"/>
                      </a:solidFill>
                      <a:latin typeface="+mn-lt"/>
                      <a:ea typeface="黑体" pitchFamily="49" charset="-122"/>
                    </a:rPr>
                    <a:t> 主机</a:t>
                  </a:r>
                  <a:endParaRPr kumimoji="1" lang="en-US" altLang="zh-CN" sz="2800" dirty="0">
                    <a:solidFill>
                      <a:srgbClr val="333399"/>
                    </a:solidFill>
                    <a:latin typeface="+mn-lt"/>
                    <a:ea typeface="黑体" pitchFamily="49" charset="-122"/>
                  </a:endParaRPr>
                </a:p>
                <a:p>
                  <a:pPr eaLnBrk="1" hangingPunct="1"/>
                  <a:r>
                    <a:rPr kumimoji="1" lang="en-US" altLang="zh-CN" sz="2800" dirty="0">
                      <a:solidFill>
                        <a:srgbClr val="333399"/>
                      </a:solidFill>
                      <a:latin typeface="+mn-lt"/>
                      <a:ea typeface="黑体" pitchFamily="49" charset="-122"/>
                    </a:rPr>
                    <a:t>(host)</a:t>
                  </a:r>
                  <a:endParaRPr kumimoji="1" lang="zh-CN" altLang="en-US" sz="2800" dirty="0">
                    <a:solidFill>
                      <a:srgbClr val="333399"/>
                    </a:solidFill>
                    <a:latin typeface="+mn-lt"/>
                    <a:ea typeface="黑体" pitchFamily="49" charset="-122"/>
                  </a:endParaRPr>
                </a:p>
              </p:txBody>
            </p:sp>
            <p:pic>
              <p:nvPicPr>
                <p:cNvPr id="14362" name="Picture 1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9" y="1117"/>
                  <a:ext cx="275"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363" name="Object 19"/>
                <p:cNvGraphicFramePr>
                  <a:graphicFrameLocks noChangeAspect="1"/>
                </p:cNvGraphicFramePr>
                <p:nvPr/>
              </p:nvGraphicFramePr>
              <p:xfrm>
                <a:off x="748" y="1026"/>
                <a:ext cx="1542" cy="1089"/>
              </p:xfrm>
              <a:graphic>
                <a:graphicData uri="http://schemas.openxmlformats.org/presentationml/2006/ole">
                  <mc:AlternateContent xmlns:mc="http://schemas.openxmlformats.org/markup-compatibility/2006">
                    <mc:Choice xmlns:v="urn:schemas-microsoft-com:vml" Requires="v">
                      <p:oleObj name="VISIO" r:id="rId4" imgW="1687068" imgH="964692" progId="">
                        <p:embed/>
                      </p:oleObj>
                    </mc:Choice>
                    <mc:Fallback>
                      <p:oleObj name="VISIO" r:id="rId4" imgW="1687068" imgH="964692"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 y="1026"/>
                              <a:ext cx="1542" cy="1089"/>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sp>
            <p:nvSpPr>
              <p:cNvPr id="14347" name="Text Box 18"/>
              <p:cNvSpPr txBox="1">
                <a:spLocks noChangeArrowheads="1"/>
              </p:cNvSpPr>
              <p:nvPr/>
            </p:nvSpPr>
            <p:spPr bwMode="auto">
              <a:xfrm>
                <a:off x="2786050" y="5500702"/>
                <a:ext cx="604763" cy="44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dirty="0">
                    <a:solidFill>
                      <a:srgbClr val="333399"/>
                    </a:solidFill>
                    <a:ea typeface="黑体" pitchFamily="49" charset="-122"/>
                  </a:rPr>
                  <a:t>(c)</a:t>
                </a:r>
              </a:p>
            </p:txBody>
          </p:sp>
        </p:grpSp>
        <p:sp>
          <p:nvSpPr>
            <p:cNvPr id="14343" name="TextBox 26"/>
            <p:cNvSpPr txBox="1">
              <a:spLocks noChangeArrowheads="1"/>
            </p:cNvSpPr>
            <p:nvPr/>
          </p:nvSpPr>
          <p:spPr bwMode="auto">
            <a:xfrm>
              <a:off x="1712852" y="3735839"/>
              <a:ext cx="1381264" cy="507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800" dirty="0">
                  <a:solidFill>
                    <a:srgbClr val="333399"/>
                  </a:solidFill>
                  <a:latin typeface="黑体" pitchFamily="49" charset="-122"/>
                  <a:ea typeface="黑体" pitchFamily="49" charset="-122"/>
                </a:rPr>
                <a:t>互连网</a:t>
              </a:r>
              <a:endParaRPr lang="en-US" altLang="zh-CN" sz="2800" dirty="0">
                <a:solidFill>
                  <a:srgbClr val="333399"/>
                </a:solidFill>
                <a:latin typeface="黑体" pitchFamily="49" charset="-122"/>
                <a:ea typeface="黑体" pitchFamily="49" charset="-122"/>
              </a:endParaRPr>
            </a:p>
          </p:txBody>
        </p:sp>
      </p:grpSp>
      <p:sp>
        <p:nvSpPr>
          <p:cNvPr id="3" name="爆炸形 1 2"/>
          <p:cNvSpPr/>
          <p:nvPr/>
        </p:nvSpPr>
        <p:spPr>
          <a:xfrm>
            <a:off x="4007768" y="1196752"/>
            <a:ext cx="2112373" cy="127444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0000"/>
                </a:solidFill>
              </a:rPr>
              <a:t>注意！</a:t>
            </a:r>
          </a:p>
        </p:txBody>
      </p:sp>
    </p:spTree>
    <p:extLst>
      <p:ext uri="{BB962C8B-B14F-4D97-AF65-F5344CB8AC3E}">
        <p14:creationId xmlns:p14="http://schemas.microsoft.com/office/powerpoint/2010/main" val="41702377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5"/>
                                        </p:tgtEl>
                                        <p:attrNameLst>
                                          <p:attrName>style.visibility</p:attrName>
                                        </p:attrNameLst>
                                      </p:cBhvr>
                                      <p:to>
                                        <p:strVal val="visible"/>
                                      </p:to>
                                    </p:set>
                                    <p:animEffect transition="in" filter="fade">
                                      <p:cBhvr>
                                        <p:cTn id="10"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 grpId="0" animBg="1"/>
      <p:bldP spid="3"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26854-EA15-A3A7-894A-0376C417B9C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6A1A6CD-554D-7664-3861-F86180F607F4}"/>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77099516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2335D8-88E6-4BF7-70AC-B3CDCA9EAB5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17061E2-47CB-6CA2-CA35-C39B9D879424}"/>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92971264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05BCCB-2C28-333D-DE60-A0F1E52F413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B285541-A4EA-501F-34FC-C36E04B6FD28}"/>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49293130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8DC2E7-FBB7-DABF-6A3A-B3EA4D6CCF6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BD7CDE7-994C-F88D-ED66-3BB3AA9D9652}"/>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27017700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44341C-D372-CF3C-7B09-BC971569D41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166B3BB-9892-B478-F335-A5A18C34426B}"/>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67061481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77886B-A54B-3CC2-3B00-40E67D94467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63A6E94-6F2B-82F6-C321-5B557C82478E}"/>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24253887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9F4CF2-9D34-BCD3-CFC3-8A91E0296AE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F2EE30A-AC45-9448-1832-554B713B6B4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32884129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6D50FD-23DF-1FE3-962A-D8A17E9B841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3BA61F0-B412-8FF1-0D10-AF16D03AD682}"/>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93126409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09B4E6-1A8B-BA81-955F-6AA7C2CC525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FDAAE8C-B9ED-75D8-6F8D-900EB1451F0E}"/>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66263166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A8057B-B7EC-B369-7324-ED870A29163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74FBF2D-75F4-E519-4D5B-B3156666CC46}"/>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977558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Diagram 26"/>
          <p:cNvGraphicFramePr/>
          <p:nvPr>
            <p:extLst>
              <p:ext uri="{D42A27DB-BD31-4B8C-83A1-F6EECF244321}">
                <p14:modId xmlns:p14="http://schemas.microsoft.com/office/powerpoint/2010/main" val="1886682309"/>
              </p:ext>
            </p:extLst>
          </p:nvPr>
        </p:nvGraphicFramePr>
        <p:xfrm>
          <a:off x="1487488" y="1340768"/>
          <a:ext cx="9649072" cy="51571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362" name="Rectangle 2"/>
          <p:cNvSpPr>
            <a:spLocks noGrp="1" noChangeArrowheads="1"/>
          </p:cNvSpPr>
          <p:nvPr>
            <p:ph type="title"/>
          </p:nvPr>
        </p:nvSpPr>
        <p:spPr/>
        <p:txBody>
          <a:bodyPr/>
          <a:lstStyle/>
          <a:p>
            <a:pPr eaLnBrk="1" hangingPunct="1"/>
            <a:r>
              <a:rPr lang="en-US" altLang="zh-CN" dirty="0"/>
              <a:t>1.2 </a:t>
            </a:r>
            <a:r>
              <a:rPr lang="zh-CN" altLang="en-US" dirty="0"/>
              <a:t>互联网概述</a:t>
            </a:r>
          </a:p>
        </p:txBody>
      </p:sp>
      <p:sp>
        <p:nvSpPr>
          <p:cNvPr id="15363" name="Rectangle 3"/>
          <p:cNvSpPr>
            <a:spLocks noGrp="1" noChangeArrowheads="1"/>
          </p:cNvSpPr>
          <p:nvPr>
            <p:ph idx="1"/>
          </p:nvPr>
        </p:nvSpPr>
        <p:spPr/>
        <p:txBody>
          <a:bodyPr/>
          <a:lstStyle/>
          <a:p>
            <a:pPr eaLnBrk="1" hangingPunct="1"/>
            <a:r>
              <a:rPr lang="zh-CN" altLang="en-US" b="1" dirty="0"/>
              <a:t>互联网发展的三个阶段</a:t>
            </a:r>
          </a:p>
        </p:txBody>
      </p:sp>
    </p:spTree>
    <p:extLst>
      <p:ext uri="{BB962C8B-B14F-4D97-AF65-F5344CB8AC3E}">
        <p14:creationId xmlns:p14="http://schemas.microsoft.com/office/powerpoint/2010/main" val="42307796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7" grpId="0">
        <p:bldAsOne/>
      </p:bldGraphic>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12DBDF-4F27-2A20-E711-2F70D5B2750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BFAD445-BE9F-2361-C2A4-1FE83EDA6564}"/>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20264085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937E50-3276-D791-C827-BF1BA333564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C98D40A-0AEF-A2C9-CBAE-82A1FA336827}"/>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0897841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0C875A-BCCE-22F5-5960-67D2E41911F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1912E6C-9393-7C03-7AC2-40E11447C23F}"/>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21176510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7C4C72-3F75-BE8E-0706-BE56838383B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5AB873A-78FD-5154-096B-C86709055563}"/>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54548497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6138FD-BDDA-E9FD-1F77-701D80EA9D1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8599F9D-FEB8-A332-51F9-9BBDD221643F}"/>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51646797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FE3760-A7A3-32A9-9025-BF2E9D5C40C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C1D52D5-FCEC-B1F8-3233-D37D054C5FC6}"/>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21720167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344E7-D992-4485-2DE7-331B657EF48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7F5FA62-F5DD-8558-1029-4CE7BEE18D2E}"/>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03133436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26FC80-DAD6-DB1C-B70F-CD2F17BF021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027AF40-3F32-1171-2EAD-80FBAB220000}"/>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24596803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3BEC7D-1144-4305-F294-2B84AA7F9C9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59CDC45-A4D0-2E22-6114-4FF2869FFEF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59871768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C5EA1B-3F44-C36F-CE97-5D38495FE93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D8D1683-1729-404E-8994-2A0D63A82289}"/>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85765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互联网概述</a:t>
            </a:r>
          </a:p>
        </p:txBody>
      </p:sp>
      <p:sp>
        <p:nvSpPr>
          <p:cNvPr id="37" name="内容占位符 4"/>
          <p:cNvSpPr>
            <a:spLocks noGrp="1"/>
          </p:cNvSpPr>
          <p:nvPr>
            <p:ph sz="quarter" idx="4294967295"/>
          </p:nvPr>
        </p:nvSpPr>
        <p:spPr>
          <a:xfrm>
            <a:off x="466344" y="1484784"/>
            <a:ext cx="6709776" cy="3172691"/>
          </a:xfrm>
          <a:prstGeom prst="rect">
            <a:avLst/>
          </a:prstGeom>
        </p:spPr>
        <p:txBody>
          <a:bodyPr/>
          <a:lstStyle/>
          <a:p>
            <a:pPr fontAlgn="auto">
              <a:defRPr/>
            </a:pPr>
            <a:r>
              <a:rPr lang="zh-CN" altLang="en-US" sz="2800" b="1" dirty="0"/>
              <a:t>第一阶段：</a:t>
            </a:r>
            <a:r>
              <a:rPr lang="en-US" altLang="zh-CN" sz="2800" b="1" dirty="0"/>
              <a:t>1969 – 1990 </a:t>
            </a:r>
            <a:endParaRPr lang="zh-CN" altLang="en-US" sz="2800" b="1" dirty="0"/>
          </a:p>
          <a:p>
            <a:pPr lvl="1" fontAlgn="auto">
              <a:buClr>
                <a:srgbClr val="0070C0"/>
              </a:buClr>
              <a:defRPr/>
            </a:pPr>
            <a:r>
              <a:rPr lang="en-US" altLang="zh-CN" sz="2400" b="1" dirty="0"/>
              <a:t>1969 </a:t>
            </a:r>
            <a:r>
              <a:rPr lang="zh-CN" altLang="en-US" sz="2400" b="1" dirty="0"/>
              <a:t>年美国国防部创建的 </a:t>
            </a:r>
            <a:r>
              <a:rPr lang="en-US" altLang="zh-CN" sz="2400" b="1" dirty="0">
                <a:solidFill>
                  <a:srgbClr val="C00000"/>
                </a:solidFill>
              </a:rPr>
              <a:t>ARPANET </a:t>
            </a:r>
            <a:r>
              <a:rPr lang="zh-CN" altLang="en-US" sz="2400" b="1" dirty="0"/>
              <a:t>最初只是一个单个的分组交换网，</a:t>
            </a:r>
            <a:r>
              <a:rPr lang="zh-CN" altLang="en-US" sz="2400" b="1" dirty="0">
                <a:solidFill>
                  <a:srgbClr val="0000CC"/>
                </a:solidFill>
              </a:rPr>
              <a:t>不是</a:t>
            </a:r>
            <a:r>
              <a:rPr lang="zh-CN" altLang="en-US" sz="2400" b="1" dirty="0"/>
              <a:t>一个互连网。 </a:t>
            </a:r>
          </a:p>
          <a:p>
            <a:pPr marL="819838" lvl="1" indent="14400" fontAlgn="auto">
              <a:buClr>
                <a:srgbClr val="0070C0"/>
              </a:buClr>
              <a:defRPr/>
            </a:pPr>
            <a:r>
              <a:rPr lang="en-US" altLang="zh-CN" sz="2400" b="1" dirty="0"/>
              <a:t>1983 </a:t>
            </a:r>
            <a:r>
              <a:rPr lang="zh-CN" altLang="en-US" sz="2400" b="1" dirty="0"/>
              <a:t>年，</a:t>
            </a:r>
            <a:r>
              <a:rPr lang="en-US" altLang="zh-CN" sz="2400" b="1" dirty="0">
                <a:solidFill>
                  <a:srgbClr val="C00000"/>
                </a:solidFill>
              </a:rPr>
              <a:t>TCP/IP </a:t>
            </a:r>
            <a:r>
              <a:rPr lang="zh-CN" altLang="en-US" sz="2400" b="1" dirty="0">
                <a:solidFill>
                  <a:srgbClr val="C00000"/>
                </a:solidFill>
              </a:rPr>
              <a:t>协议</a:t>
            </a:r>
            <a:r>
              <a:rPr lang="zh-CN" altLang="en-US" sz="2400" b="1" dirty="0"/>
              <a:t>成为 </a:t>
            </a:r>
            <a:r>
              <a:rPr lang="en-US" altLang="zh-CN" sz="2400" b="1" dirty="0"/>
              <a:t>ARPANET </a:t>
            </a:r>
            <a:r>
              <a:rPr lang="zh-CN" altLang="en-US" sz="2400" b="1" dirty="0"/>
              <a:t>上的标准协议，</a:t>
            </a:r>
            <a:r>
              <a:rPr lang="zh-CN" altLang="zh-CN" sz="2400" b="1" dirty="0"/>
              <a:t>使得所有使用</a:t>
            </a:r>
            <a:r>
              <a:rPr lang="en-US" altLang="zh-CN" sz="2400" b="1" dirty="0"/>
              <a:t> TCP/IP </a:t>
            </a:r>
            <a:r>
              <a:rPr lang="zh-CN" altLang="zh-CN" sz="2400" b="1" dirty="0"/>
              <a:t>协议的计算机都能利用互连网相互通信</a:t>
            </a:r>
            <a:r>
              <a:rPr lang="zh-CN" altLang="en-US" sz="2400" b="1" dirty="0"/>
              <a:t>。</a:t>
            </a:r>
          </a:p>
          <a:p>
            <a:pPr marL="819838" lvl="1" indent="14400" fontAlgn="auto">
              <a:buClr>
                <a:srgbClr val="0070C0"/>
              </a:buClr>
              <a:defRPr/>
            </a:pPr>
            <a:r>
              <a:rPr lang="zh-CN" altLang="en-US" sz="2400" b="1" dirty="0">
                <a:solidFill>
                  <a:srgbClr val="C00000"/>
                </a:solidFill>
              </a:rPr>
              <a:t>人们把 </a:t>
            </a:r>
            <a:r>
              <a:rPr lang="en-US" altLang="zh-CN" sz="2400" b="1" dirty="0">
                <a:solidFill>
                  <a:srgbClr val="0000CC"/>
                </a:solidFill>
              </a:rPr>
              <a:t>1983 </a:t>
            </a:r>
            <a:r>
              <a:rPr lang="zh-CN" altLang="en-US" sz="2400" b="1" dirty="0">
                <a:solidFill>
                  <a:srgbClr val="0000CC"/>
                </a:solidFill>
              </a:rPr>
              <a:t>年</a:t>
            </a:r>
            <a:r>
              <a:rPr lang="zh-CN" altLang="en-US" sz="2400" b="1" dirty="0">
                <a:solidFill>
                  <a:srgbClr val="C00000"/>
                </a:solidFill>
              </a:rPr>
              <a:t>作为互联网的诞生时间。</a:t>
            </a:r>
            <a:endParaRPr lang="en-US" altLang="zh-CN" sz="2400" b="1" dirty="0">
              <a:solidFill>
                <a:srgbClr val="C00000"/>
              </a:solidFill>
            </a:endParaRPr>
          </a:p>
          <a:p>
            <a:pPr marL="819838" lvl="1" indent="14400" fontAlgn="auto">
              <a:buClr>
                <a:srgbClr val="0070C0"/>
              </a:buClr>
              <a:defRPr/>
            </a:pPr>
            <a:r>
              <a:rPr lang="en-US" altLang="zh-CN" sz="2400" b="1" dirty="0"/>
              <a:t>1990 </a:t>
            </a:r>
            <a:r>
              <a:rPr lang="zh-CN" altLang="zh-CN" sz="2400" b="1" dirty="0"/>
              <a:t>年</a:t>
            </a:r>
            <a:r>
              <a:rPr lang="zh-CN" altLang="en-US" sz="2400" b="1" dirty="0"/>
              <a:t>，</a:t>
            </a:r>
            <a:r>
              <a:rPr lang="en-US" altLang="zh-CN" sz="2400" b="1" dirty="0"/>
              <a:t>ARPANET </a:t>
            </a:r>
            <a:r>
              <a:rPr lang="zh-CN" altLang="zh-CN" sz="2400" b="1" dirty="0"/>
              <a:t>正式宣布关闭</a:t>
            </a:r>
            <a:r>
              <a:rPr lang="zh-CN" altLang="en-US" sz="2400" b="1" dirty="0"/>
              <a:t>。</a:t>
            </a:r>
            <a:endParaRPr lang="en-US" altLang="zh-CN" sz="2400" b="1" dirty="0"/>
          </a:p>
          <a:p>
            <a:pPr>
              <a:lnSpc>
                <a:spcPts val="3200"/>
              </a:lnSpc>
            </a:pPr>
            <a:endParaRPr lang="zh-CN" altLang="en-US" b="1" dirty="0"/>
          </a:p>
        </p:txBody>
      </p:sp>
      <p:grpSp>
        <p:nvGrpSpPr>
          <p:cNvPr id="39" name="组合 38"/>
          <p:cNvGrpSpPr/>
          <p:nvPr/>
        </p:nvGrpSpPr>
        <p:grpSpPr>
          <a:xfrm>
            <a:off x="8112224" y="2420888"/>
            <a:ext cx="2492154" cy="2429222"/>
            <a:chOff x="5390012" y="1202992"/>
            <a:chExt cx="2492154" cy="2429222"/>
          </a:xfrm>
        </p:grpSpPr>
        <p:sp>
          <p:nvSpPr>
            <p:cNvPr id="40" name="椭圆 39"/>
            <p:cNvSpPr/>
            <p:nvPr/>
          </p:nvSpPr>
          <p:spPr>
            <a:xfrm>
              <a:off x="6603635" y="1202992"/>
              <a:ext cx="444137" cy="294641"/>
            </a:xfrm>
            <a:prstGeom prst="ellipse">
              <a:avLst/>
            </a:prstGeom>
            <a:noFill/>
            <a:ln w="12700">
              <a:noFill/>
            </a:ln>
          </p:spPr>
          <p:style>
            <a:lnRef idx="2">
              <a:schemeClr val="dk1"/>
            </a:lnRef>
            <a:fillRef idx="1">
              <a:schemeClr val="lt1"/>
            </a:fillRef>
            <a:effectRef idx="0">
              <a:schemeClr val="dk1"/>
            </a:effectRef>
            <a:fontRef idx="minor">
              <a:schemeClr val="dk1"/>
            </a:fontRef>
          </p:style>
          <p:txBody>
            <a:bodyPr wrap="none" lIns="72000" rIns="72000" anchor="ctr">
              <a:noAutofit/>
            </a:bodyPr>
            <a:lstStyle/>
            <a:p>
              <a:pPr algn="ctr" fontAlgn="auto">
                <a:spcBef>
                  <a:spcPts val="0"/>
                </a:spcBef>
                <a:spcAft>
                  <a:spcPts val="0"/>
                </a:spcAft>
              </a:pPr>
              <a:r>
                <a:rPr lang="en-US" altLang="zh-CN" sz="2400" b="1" dirty="0">
                  <a:solidFill>
                    <a:srgbClr val="4D4D4D"/>
                  </a:solidFill>
                </a:rPr>
                <a:t>SRI</a:t>
              </a:r>
              <a:endParaRPr lang="zh-CN" altLang="en-US" sz="2400" b="1" dirty="0">
                <a:solidFill>
                  <a:srgbClr val="4D4D4D"/>
                </a:solidFill>
              </a:endParaRPr>
            </a:p>
          </p:txBody>
        </p:sp>
        <p:sp>
          <p:nvSpPr>
            <p:cNvPr id="41" name="椭圆 40"/>
            <p:cNvSpPr/>
            <p:nvPr/>
          </p:nvSpPr>
          <p:spPr>
            <a:xfrm>
              <a:off x="6723923" y="1558834"/>
              <a:ext cx="235132" cy="23513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rgbClr val="4D4D4D"/>
                </a:solidFill>
              </a:endParaRPr>
            </a:p>
          </p:txBody>
        </p:sp>
        <p:sp>
          <p:nvSpPr>
            <p:cNvPr id="42" name="椭圆 41"/>
            <p:cNvSpPr/>
            <p:nvPr/>
          </p:nvSpPr>
          <p:spPr>
            <a:xfrm>
              <a:off x="6070777" y="2301158"/>
              <a:ext cx="235132" cy="23513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rgbClr val="4D4D4D"/>
                </a:solidFill>
              </a:endParaRPr>
            </a:p>
          </p:txBody>
        </p:sp>
        <p:sp>
          <p:nvSpPr>
            <p:cNvPr id="43" name="椭圆 42"/>
            <p:cNvSpPr/>
            <p:nvPr/>
          </p:nvSpPr>
          <p:spPr>
            <a:xfrm>
              <a:off x="6723923" y="3043484"/>
              <a:ext cx="235132" cy="23513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rgbClr val="4D4D4D"/>
                </a:solidFill>
              </a:endParaRPr>
            </a:p>
          </p:txBody>
        </p:sp>
        <p:sp>
          <p:nvSpPr>
            <p:cNvPr id="44" name="椭圆 43"/>
            <p:cNvSpPr/>
            <p:nvPr/>
          </p:nvSpPr>
          <p:spPr>
            <a:xfrm>
              <a:off x="7577367" y="1558834"/>
              <a:ext cx="235132" cy="23513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rgbClr val="4D4D4D"/>
                </a:solidFill>
              </a:endParaRPr>
            </a:p>
          </p:txBody>
        </p:sp>
        <p:cxnSp>
          <p:nvCxnSpPr>
            <p:cNvPr id="45" name="直接连接符 44"/>
            <p:cNvCxnSpPr>
              <a:stCxn id="41" idx="3"/>
              <a:endCxn id="42" idx="7"/>
            </p:cNvCxnSpPr>
            <p:nvPr/>
          </p:nvCxnSpPr>
          <p:spPr>
            <a:xfrm flipH="1">
              <a:off x="6271475" y="1759532"/>
              <a:ext cx="486882" cy="576060"/>
            </a:xfrm>
            <a:prstGeom prst="line">
              <a:avLst/>
            </a:prstGeom>
            <a:ln w="19050">
              <a:solidFill>
                <a:srgbClr val="4D4D4D"/>
              </a:solidFill>
            </a:ln>
          </p:spPr>
          <p:style>
            <a:lnRef idx="1">
              <a:schemeClr val="dk1"/>
            </a:lnRef>
            <a:fillRef idx="0">
              <a:schemeClr val="dk1"/>
            </a:fillRef>
            <a:effectRef idx="0">
              <a:schemeClr val="dk1"/>
            </a:effectRef>
            <a:fontRef idx="minor">
              <a:schemeClr val="tx1"/>
            </a:fontRef>
          </p:style>
        </p:cxnSp>
        <p:cxnSp>
          <p:nvCxnSpPr>
            <p:cNvPr id="46" name="直接连接符 45"/>
            <p:cNvCxnSpPr>
              <a:stCxn id="42" idx="5"/>
              <a:endCxn id="43" idx="1"/>
            </p:cNvCxnSpPr>
            <p:nvPr/>
          </p:nvCxnSpPr>
          <p:spPr>
            <a:xfrm>
              <a:off x="6271475" y="2501856"/>
              <a:ext cx="486882" cy="576062"/>
            </a:xfrm>
            <a:prstGeom prst="line">
              <a:avLst/>
            </a:prstGeom>
            <a:ln w="19050">
              <a:solidFill>
                <a:srgbClr val="4D4D4D"/>
              </a:solidFill>
            </a:ln>
          </p:spPr>
          <p:style>
            <a:lnRef idx="1">
              <a:schemeClr val="dk1"/>
            </a:lnRef>
            <a:fillRef idx="0">
              <a:schemeClr val="dk1"/>
            </a:fillRef>
            <a:effectRef idx="0">
              <a:schemeClr val="dk1"/>
            </a:effectRef>
            <a:fontRef idx="minor">
              <a:schemeClr val="tx1"/>
            </a:fontRef>
          </p:style>
        </p:cxnSp>
        <p:cxnSp>
          <p:nvCxnSpPr>
            <p:cNvPr id="47" name="直接连接符 46"/>
            <p:cNvCxnSpPr>
              <a:stCxn id="44" idx="2"/>
              <a:endCxn id="41" idx="6"/>
            </p:cNvCxnSpPr>
            <p:nvPr/>
          </p:nvCxnSpPr>
          <p:spPr>
            <a:xfrm flipH="1">
              <a:off x="6959055" y="1676400"/>
              <a:ext cx="618312" cy="0"/>
            </a:xfrm>
            <a:prstGeom prst="line">
              <a:avLst/>
            </a:prstGeom>
            <a:ln w="19050">
              <a:solidFill>
                <a:srgbClr val="4D4D4D"/>
              </a:solidFill>
            </a:ln>
          </p:spPr>
          <p:style>
            <a:lnRef idx="1">
              <a:schemeClr val="dk1"/>
            </a:lnRef>
            <a:fillRef idx="0">
              <a:schemeClr val="dk1"/>
            </a:fillRef>
            <a:effectRef idx="0">
              <a:schemeClr val="dk1"/>
            </a:effectRef>
            <a:fontRef idx="minor">
              <a:schemeClr val="tx1"/>
            </a:fontRef>
          </p:style>
        </p:cxnSp>
        <p:cxnSp>
          <p:nvCxnSpPr>
            <p:cNvPr id="48" name="直接连接符 47"/>
            <p:cNvCxnSpPr>
              <a:stCxn id="43" idx="0"/>
              <a:endCxn id="41" idx="4"/>
            </p:cNvCxnSpPr>
            <p:nvPr/>
          </p:nvCxnSpPr>
          <p:spPr>
            <a:xfrm flipV="1">
              <a:off x="6841489" y="1793966"/>
              <a:ext cx="0" cy="1249518"/>
            </a:xfrm>
            <a:prstGeom prst="line">
              <a:avLst/>
            </a:prstGeom>
            <a:ln w="19050">
              <a:solidFill>
                <a:srgbClr val="4D4D4D"/>
              </a:solidFill>
            </a:ln>
          </p:spPr>
          <p:style>
            <a:lnRef idx="1">
              <a:schemeClr val="dk1"/>
            </a:lnRef>
            <a:fillRef idx="0">
              <a:schemeClr val="dk1"/>
            </a:fillRef>
            <a:effectRef idx="0">
              <a:schemeClr val="dk1"/>
            </a:effectRef>
            <a:fontRef idx="minor">
              <a:schemeClr val="tx1"/>
            </a:fontRef>
          </p:style>
        </p:cxnSp>
        <p:sp>
          <p:nvSpPr>
            <p:cNvPr id="49" name="椭圆 48"/>
            <p:cNvSpPr/>
            <p:nvPr/>
          </p:nvSpPr>
          <p:spPr>
            <a:xfrm>
              <a:off x="5390012" y="2233304"/>
              <a:ext cx="570416" cy="294641"/>
            </a:xfrm>
            <a:prstGeom prst="ellipse">
              <a:avLst/>
            </a:prstGeom>
            <a:noFill/>
            <a:ln w="12700">
              <a:noFill/>
            </a:ln>
          </p:spPr>
          <p:style>
            <a:lnRef idx="2">
              <a:schemeClr val="dk1"/>
            </a:lnRef>
            <a:fillRef idx="1">
              <a:schemeClr val="lt1"/>
            </a:fillRef>
            <a:effectRef idx="0">
              <a:schemeClr val="dk1"/>
            </a:effectRef>
            <a:fontRef idx="minor">
              <a:schemeClr val="dk1"/>
            </a:fontRef>
          </p:style>
          <p:txBody>
            <a:bodyPr wrap="none" lIns="72000" rIns="72000" anchor="ctr">
              <a:noAutofit/>
            </a:bodyPr>
            <a:lstStyle/>
            <a:p>
              <a:pPr algn="ctr" fontAlgn="auto">
                <a:spcBef>
                  <a:spcPts val="0"/>
                </a:spcBef>
                <a:spcAft>
                  <a:spcPts val="0"/>
                </a:spcAft>
              </a:pPr>
              <a:r>
                <a:rPr lang="en-US" altLang="zh-CN" sz="2400" b="1" dirty="0">
                  <a:solidFill>
                    <a:srgbClr val="4D4D4D"/>
                  </a:solidFill>
                </a:rPr>
                <a:t>UCSB</a:t>
              </a:r>
              <a:endParaRPr lang="zh-CN" altLang="en-US" sz="2400" b="1" dirty="0">
                <a:solidFill>
                  <a:srgbClr val="4D4D4D"/>
                </a:solidFill>
              </a:endParaRPr>
            </a:p>
          </p:txBody>
        </p:sp>
        <p:sp>
          <p:nvSpPr>
            <p:cNvPr id="50" name="椭圆 49"/>
            <p:cNvSpPr/>
            <p:nvPr/>
          </p:nvSpPr>
          <p:spPr>
            <a:xfrm>
              <a:off x="6564990" y="3337573"/>
              <a:ext cx="570416" cy="294641"/>
            </a:xfrm>
            <a:prstGeom prst="ellipse">
              <a:avLst/>
            </a:prstGeom>
            <a:noFill/>
            <a:ln w="12700">
              <a:noFill/>
            </a:ln>
          </p:spPr>
          <p:style>
            <a:lnRef idx="2">
              <a:schemeClr val="dk1"/>
            </a:lnRef>
            <a:fillRef idx="1">
              <a:schemeClr val="lt1"/>
            </a:fillRef>
            <a:effectRef idx="0">
              <a:schemeClr val="dk1"/>
            </a:effectRef>
            <a:fontRef idx="minor">
              <a:schemeClr val="dk1"/>
            </a:fontRef>
          </p:style>
          <p:txBody>
            <a:bodyPr wrap="none" lIns="72000" rIns="72000" anchor="ctr">
              <a:noAutofit/>
            </a:bodyPr>
            <a:lstStyle/>
            <a:p>
              <a:pPr algn="ctr" fontAlgn="auto">
                <a:spcBef>
                  <a:spcPts val="0"/>
                </a:spcBef>
                <a:spcAft>
                  <a:spcPts val="0"/>
                </a:spcAft>
              </a:pPr>
              <a:r>
                <a:rPr lang="en-US" altLang="zh-CN" sz="2400" b="1" dirty="0">
                  <a:solidFill>
                    <a:srgbClr val="4D4D4D"/>
                  </a:solidFill>
                </a:rPr>
                <a:t>UCLA</a:t>
              </a:r>
              <a:endParaRPr lang="zh-CN" altLang="en-US" sz="2400" b="1" dirty="0">
                <a:solidFill>
                  <a:srgbClr val="4D4D4D"/>
                </a:solidFill>
              </a:endParaRPr>
            </a:p>
          </p:txBody>
        </p:sp>
        <p:sp>
          <p:nvSpPr>
            <p:cNvPr id="51" name="椭圆 50"/>
            <p:cNvSpPr/>
            <p:nvPr/>
          </p:nvSpPr>
          <p:spPr>
            <a:xfrm>
              <a:off x="7438029" y="1202992"/>
              <a:ext cx="444137" cy="294641"/>
            </a:xfrm>
            <a:prstGeom prst="ellipse">
              <a:avLst/>
            </a:prstGeom>
            <a:noFill/>
            <a:ln w="12700">
              <a:noFill/>
            </a:ln>
          </p:spPr>
          <p:style>
            <a:lnRef idx="2">
              <a:schemeClr val="dk1"/>
            </a:lnRef>
            <a:fillRef idx="1">
              <a:schemeClr val="lt1"/>
            </a:fillRef>
            <a:effectRef idx="0">
              <a:schemeClr val="dk1"/>
            </a:effectRef>
            <a:fontRef idx="minor">
              <a:schemeClr val="dk1"/>
            </a:fontRef>
          </p:style>
          <p:txBody>
            <a:bodyPr wrap="none" lIns="72000" rIns="72000" anchor="ctr">
              <a:noAutofit/>
            </a:bodyPr>
            <a:lstStyle/>
            <a:p>
              <a:pPr algn="ctr" fontAlgn="auto">
                <a:spcBef>
                  <a:spcPts val="0"/>
                </a:spcBef>
                <a:spcAft>
                  <a:spcPts val="0"/>
                </a:spcAft>
              </a:pPr>
              <a:r>
                <a:rPr lang="en-US" altLang="zh-CN" sz="2400" b="1" dirty="0">
                  <a:solidFill>
                    <a:srgbClr val="4D4D4D"/>
                  </a:solidFill>
                </a:rPr>
                <a:t>UTAH</a:t>
              </a:r>
              <a:endParaRPr lang="zh-CN" altLang="en-US" sz="2400" b="1" dirty="0">
                <a:solidFill>
                  <a:srgbClr val="4D4D4D"/>
                </a:solidFill>
              </a:endParaRPr>
            </a:p>
          </p:txBody>
        </p:sp>
      </p:grpSp>
      <p:sp>
        <p:nvSpPr>
          <p:cNvPr id="52" name="矩形 51"/>
          <p:cNvSpPr/>
          <p:nvPr/>
        </p:nvSpPr>
        <p:spPr>
          <a:xfrm>
            <a:off x="8049011" y="4890646"/>
            <a:ext cx="33215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kumimoji="1" lang="en-US" altLang="zh-CN" sz="2400" b="1" dirty="0">
                <a:solidFill>
                  <a:srgbClr val="4D4D4D"/>
                </a:solidFill>
                <a:latin typeface="微软雅黑" panose="020B0503020204020204" pitchFamily="34" charset="-122"/>
                <a:ea typeface="微软雅黑" panose="020B0503020204020204" pitchFamily="34" charset="-122"/>
              </a:rPr>
              <a:t>1969 </a:t>
            </a:r>
            <a:r>
              <a:rPr kumimoji="1" lang="zh-CN" altLang="en-US" sz="2400" b="1" dirty="0">
                <a:solidFill>
                  <a:srgbClr val="4D4D4D"/>
                </a:solidFill>
                <a:latin typeface="微软雅黑" panose="020B0503020204020204" pitchFamily="34" charset="-122"/>
                <a:ea typeface="微软雅黑" panose="020B0503020204020204" pitchFamily="34" charset="-122"/>
              </a:rPr>
              <a:t>年的 </a:t>
            </a:r>
            <a:r>
              <a:rPr kumimoji="1" lang="en-US" altLang="zh-CN" sz="2400" b="1" dirty="0">
                <a:solidFill>
                  <a:srgbClr val="4D4D4D"/>
                </a:solidFill>
                <a:latin typeface="微软雅黑" panose="020B0503020204020204" pitchFamily="34" charset="-122"/>
                <a:ea typeface="微软雅黑" panose="020B0503020204020204" pitchFamily="34" charset="-122"/>
              </a:rPr>
              <a:t>ARPANET </a:t>
            </a:r>
            <a:endParaRPr kumimoji="1" lang="zh-CN" altLang="en-US" sz="2400" b="1" dirty="0">
              <a:solidFill>
                <a:srgbClr val="4D4D4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9669387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AFB66A-2FB6-39D7-D688-3CA3AF2019B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9D73E2F-4673-75C7-1124-06C9C8A4CB25}"/>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95266439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BD97B5-2FB0-33AF-430F-2BB018E931F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9BA40A9-C42D-84A0-1645-CADD36B0A995}"/>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62176981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86DDAF-EA3F-8202-A666-557F32354A2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E0DBFC7-32A4-2BF4-DDEE-0F98B598DEFB}"/>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95921343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AC8EA1-0458-597F-FB74-D35B243B093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1F53311-2818-A579-2E59-3B55E52CB6FB}"/>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13004872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ACC32E-E6E6-A18B-F86B-E6DBC594980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450976F-B961-3DBF-C01E-E1DDBC7A724B}"/>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95342793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97A78A-DDF7-E404-0B38-5CF5FB100EF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CC6A7DF-0E73-7DA7-5D29-6C141F8579C9}"/>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67560613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43E42E-BACE-AED8-7F44-DC893D9A7B7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1066780-13A6-3B04-0C94-044C719BB1D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2897444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8B1193-6095-0FC6-61F8-5FE0BD9C2ED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9AB02A7-0A66-AB5F-EF0C-45AA3A6DC0B0}"/>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15489236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963810-DDD3-1B3A-DC5F-E7D09A0EEE9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0205539-B726-03E1-A760-1AA67CC27724}"/>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4873351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5C57F7-2D80-7304-A85D-866F919DC44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AFA3EF5-F23A-F4DD-9B64-9997AD4BA536}"/>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800465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互联网概述</a:t>
            </a:r>
          </a:p>
        </p:txBody>
      </p:sp>
      <p:sp>
        <p:nvSpPr>
          <p:cNvPr id="37" name="内容占位符 4"/>
          <p:cNvSpPr>
            <a:spLocks noGrp="1"/>
          </p:cNvSpPr>
          <p:nvPr>
            <p:ph sz="quarter" idx="4294967295"/>
          </p:nvPr>
        </p:nvSpPr>
        <p:spPr>
          <a:xfrm>
            <a:off x="466344" y="1484784"/>
            <a:ext cx="6709776" cy="4464496"/>
          </a:xfrm>
          <a:prstGeom prst="rect">
            <a:avLst/>
          </a:prstGeom>
        </p:spPr>
        <p:txBody>
          <a:bodyPr/>
          <a:lstStyle/>
          <a:p>
            <a:r>
              <a:rPr lang="zh-CN" altLang="en-US" sz="2800" b="1" dirty="0"/>
              <a:t>第二阶段：</a:t>
            </a:r>
            <a:r>
              <a:rPr lang="en-US" altLang="zh-CN" sz="2800" b="1" dirty="0"/>
              <a:t>1985 – 1993 </a:t>
            </a:r>
            <a:endParaRPr lang="zh-CN" altLang="en-US" sz="2800" b="1" dirty="0"/>
          </a:p>
          <a:p>
            <a:pPr lvl="1" fontAlgn="auto">
              <a:buClr>
                <a:srgbClr val="0070C0"/>
              </a:buClr>
              <a:defRPr/>
            </a:pPr>
            <a:r>
              <a:rPr lang="zh-CN" altLang="en-US" sz="2400" b="1" dirty="0"/>
              <a:t>美国</a:t>
            </a:r>
            <a:r>
              <a:rPr lang="zh-CN" altLang="en-US" sz="2400" b="1" dirty="0">
                <a:solidFill>
                  <a:srgbClr val="C00000"/>
                </a:solidFill>
              </a:rPr>
              <a:t>国家科学基金会</a:t>
            </a:r>
            <a:r>
              <a:rPr lang="zh-CN" altLang="en-US" sz="2400" b="1" dirty="0"/>
              <a:t>围绕六个大型计算机中心建设了</a:t>
            </a:r>
            <a:r>
              <a:rPr lang="zh-CN" altLang="en-US" sz="2400" b="1" dirty="0">
                <a:solidFill>
                  <a:srgbClr val="C00000"/>
                </a:solidFill>
              </a:rPr>
              <a:t>国家科学基金网 </a:t>
            </a:r>
            <a:r>
              <a:rPr lang="en-US" altLang="zh-CN" sz="2400" b="1" dirty="0">
                <a:solidFill>
                  <a:srgbClr val="C00000"/>
                </a:solidFill>
              </a:rPr>
              <a:t>NSFNET</a:t>
            </a:r>
            <a:r>
              <a:rPr lang="zh-CN" altLang="en-US" sz="2400" b="1" dirty="0"/>
              <a:t>。它是一个</a:t>
            </a:r>
            <a:r>
              <a:rPr lang="zh-CN" altLang="en-US" sz="2400" b="1" dirty="0">
                <a:solidFill>
                  <a:srgbClr val="C00000"/>
                </a:solidFill>
              </a:rPr>
              <a:t>三级结构</a:t>
            </a:r>
            <a:r>
              <a:rPr lang="zh-CN" altLang="en-US" sz="2400" b="1" dirty="0"/>
              <a:t>的计算机网络，由主干网、地区网和校园网（或企业网）组成。</a:t>
            </a:r>
            <a:endParaRPr lang="en-US" altLang="zh-CN" sz="2400" b="1" dirty="0"/>
          </a:p>
          <a:p>
            <a:pPr marL="819838" lvl="1" indent="14400" fontAlgn="auto">
              <a:buClr>
                <a:srgbClr val="0070C0"/>
              </a:buClr>
              <a:defRPr/>
            </a:pPr>
            <a:r>
              <a:rPr lang="en-US" altLang="zh-CN" sz="2400" b="1" dirty="0"/>
              <a:t>NSFNET </a:t>
            </a:r>
            <a:r>
              <a:rPr lang="zh-CN" altLang="en-US" sz="2400" b="1" dirty="0"/>
              <a:t>覆盖了全美主要的大学和研究所，并且成为互联网中的主要组成部分。</a:t>
            </a:r>
            <a:endParaRPr lang="en-US" altLang="zh-CN" sz="2400" b="1" dirty="0"/>
          </a:p>
        </p:txBody>
      </p:sp>
      <p:grpSp>
        <p:nvGrpSpPr>
          <p:cNvPr id="19" name="组合 96"/>
          <p:cNvGrpSpPr>
            <a:grpSpLocks/>
          </p:cNvGrpSpPr>
          <p:nvPr/>
        </p:nvGrpSpPr>
        <p:grpSpPr bwMode="auto">
          <a:xfrm>
            <a:off x="7320136" y="2765499"/>
            <a:ext cx="4414878" cy="2319685"/>
            <a:chOff x="1526812" y="3062631"/>
            <a:chExt cx="6236139" cy="2752192"/>
          </a:xfrm>
        </p:grpSpPr>
        <p:cxnSp>
          <p:nvCxnSpPr>
            <p:cNvPr id="20" name="直接连接符 83"/>
            <p:cNvCxnSpPr>
              <a:cxnSpLocks noChangeShapeType="1"/>
            </p:cNvCxnSpPr>
            <p:nvPr/>
          </p:nvCxnSpPr>
          <p:spPr bwMode="auto">
            <a:xfrm flipH="1">
              <a:off x="6189663" y="4492436"/>
              <a:ext cx="334962" cy="884238"/>
            </a:xfrm>
            <a:prstGeom prst="line">
              <a:avLst/>
            </a:prstGeom>
            <a:noFill/>
            <a:ln w="28575" algn="ctr">
              <a:solidFill>
                <a:srgbClr val="368AD6"/>
              </a:solidFill>
              <a:round/>
              <a:headEnd/>
              <a:tailEnd/>
            </a:ln>
            <a:extLst>
              <a:ext uri="{909E8E84-426E-40DD-AFC4-6F175D3DCCD1}">
                <a14:hiddenFill xmlns:a14="http://schemas.microsoft.com/office/drawing/2010/main">
                  <a:noFill/>
                </a14:hiddenFill>
              </a:ext>
            </a:extLst>
          </p:spPr>
        </p:cxnSp>
        <p:cxnSp>
          <p:nvCxnSpPr>
            <p:cNvPr id="21" name="直接连接符 5"/>
            <p:cNvCxnSpPr>
              <a:cxnSpLocks noChangeShapeType="1"/>
            </p:cNvCxnSpPr>
            <p:nvPr/>
          </p:nvCxnSpPr>
          <p:spPr bwMode="auto">
            <a:xfrm flipH="1">
              <a:off x="3155950" y="3458973"/>
              <a:ext cx="1058862" cy="711200"/>
            </a:xfrm>
            <a:prstGeom prst="line">
              <a:avLst/>
            </a:prstGeom>
            <a:noFill/>
            <a:ln w="28575" algn="ctr">
              <a:solidFill>
                <a:srgbClr val="368AD6"/>
              </a:solidFill>
              <a:round/>
              <a:headEnd/>
              <a:tailEnd/>
            </a:ln>
            <a:extLst>
              <a:ext uri="{909E8E84-426E-40DD-AFC4-6F175D3DCCD1}">
                <a14:hiddenFill xmlns:a14="http://schemas.microsoft.com/office/drawing/2010/main">
                  <a:noFill/>
                </a14:hiddenFill>
              </a:ext>
            </a:extLst>
          </p:spPr>
        </p:cxnSp>
        <p:cxnSp>
          <p:nvCxnSpPr>
            <p:cNvPr id="22" name="直接连接符 6"/>
            <p:cNvCxnSpPr>
              <a:cxnSpLocks noChangeShapeType="1"/>
            </p:cNvCxnSpPr>
            <p:nvPr/>
          </p:nvCxnSpPr>
          <p:spPr bwMode="auto">
            <a:xfrm flipH="1">
              <a:off x="4162425" y="3458973"/>
              <a:ext cx="403225" cy="984250"/>
            </a:xfrm>
            <a:prstGeom prst="line">
              <a:avLst/>
            </a:prstGeom>
            <a:noFill/>
            <a:ln w="28575" algn="ctr">
              <a:solidFill>
                <a:srgbClr val="368AD6"/>
              </a:solidFill>
              <a:round/>
              <a:headEnd/>
              <a:tailEnd/>
            </a:ln>
            <a:extLst>
              <a:ext uri="{909E8E84-426E-40DD-AFC4-6F175D3DCCD1}">
                <a14:hiddenFill xmlns:a14="http://schemas.microsoft.com/office/drawing/2010/main">
                  <a:noFill/>
                </a14:hiddenFill>
              </a:ext>
            </a:extLst>
          </p:spPr>
        </p:cxnSp>
        <p:cxnSp>
          <p:nvCxnSpPr>
            <p:cNvPr id="23" name="直接连接符 7"/>
            <p:cNvCxnSpPr>
              <a:cxnSpLocks noChangeShapeType="1"/>
            </p:cNvCxnSpPr>
            <p:nvPr/>
          </p:nvCxnSpPr>
          <p:spPr bwMode="auto">
            <a:xfrm>
              <a:off x="5087938" y="3458973"/>
              <a:ext cx="1241425" cy="711200"/>
            </a:xfrm>
            <a:prstGeom prst="line">
              <a:avLst/>
            </a:prstGeom>
            <a:noFill/>
            <a:ln w="28575" algn="ctr">
              <a:solidFill>
                <a:srgbClr val="368AD6"/>
              </a:solidFill>
              <a:round/>
              <a:headEnd/>
              <a:tailEnd/>
            </a:ln>
            <a:extLst>
              <a:ext uri="{909E8E84-426E-40DD-AFC4-6F175D3DCCD1}">
                <a14:hiddenFill xmlns:a14="http://schemas.microsoft.com/office/drawing/2010/main">
                  <a:noFill/>
                </a14:hiddenFill>
              </a:ext>
            </a:extLst>
          </p:spPr>
        </p:cxnSp>
        <p:pic>
          <p:nvPicPr>
            <p:cNvPr id="24" name="Picture 146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41700" y="3666936"/>
              <a:ext cx="4032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直接连接符 83"/>
            <p:cNvCxnSpPr>
              <a:cxnSpLocks noChangeShapeType="1"/>
            </p:cNvCxnSpPr>
            <p:nvPr/>
          </p:nvCxnSpPr>
          <p:spPr bwMode="auto">
            <a:xfrm flipH="1">
              <a:off x="2001838" y="4519423"/>
              <a:ext cx="484187" cy="854075"/>
            </a:xfrm>
            <a:prstGeom prst="line">
              <a:avLst/>
            </a:prstGeom>
            <a:noFill/>
            <a:ln w="28575" algn="ctr">
              <a:solidFill>
                <a:srgbClr val="368AD6"/>
              </a:solidFill>
              <a:round/>
              <a:headEnd/>
              <a:tailEnd/>
            </a:ln>
            <a:extLst>
              <a:ext uri="{909E8E84-426E-40DD-AFC4-6F175D3DCCD1}">
                <a14:hiddenFill xmlns:a14="http://schemas.microsoft.com/office/drawing/2010/main">
                  <a:noFill/>
                </a14:hiddenFill>
              </a:ext>
            </a:extLst>
          </p:spPr>
        </p:cxnSp>
        <p:cxnSp>
          <p:nvCxnSpPr>
            <p:cNvPr id="26" name="直接连接符 67"/>
            <p:cNvCxnSpPr>
              <a:cxnSpLocks noChangeShapeType="1"/>
            </p:cNvCxnSpPr>
            <p:nvPr/>
          </p:nvCxnSpPr>
          <p:spPr bwMode="auto">
            <a:xfrm>
              <a:off x="4211638" y="4492436"/>
              <a:ext cx="188912" cy="922338"/>
            </a:xfrm>
            <a:prstGeom prst="line">
              <a:avLst/>
            </a:prstGeom>
            <a:noFill/>
            <a:ln w="28575" algn="ctr">
              <a:solidFill>
                <a:srgbClr val="368AD6"/>
              </a:solidFill>
              <a:round/>
              <a:headEnd/>
              <a:tailEnd/>
            </a:ln>
            <a:extLst>
              <a:ext uri="{909E8E84-426E-40DD-AFC4-6F175D3DCCD1}">
                <a14:hiddenFill xmlns:a14="http://schemas.microsoft.com/office/drawing/2010/main">
                  <a:noFill/>
                </a14:hiddenFill>
              </a:ext>
            </a:extLst>
          </p:spPr>
        </p:cxnSp>
        <p:cxnSp>
          <p:nvCxnSpPr>
            <p:cNvPr id="27" name="直接连接符 37"/>
            <p:cNvCxnSpPr>
              <a:cxnSpLocks noChangeShapeType="1"/>
            </p:cNvCxnSpPr>
            <p:nvPr/>
          </p:nvCxnSpPr>
          <p:spPr bwMode="auto">
            <a:xfrm>
              <a:off x="6632575" y="4443223"/>
              <a:ext cx="631032" cy="895350"/>
            </a:xfrm>
            <a:prstGeom prst="line">
              <a:avLst/>
            </a:prstGeom>
            <a:noFill/>
            <a:ln w="28575" algn="ctr">
              <a:solidFill>
                <a:srgbClr val="368AD6"/>
              </a:solidFill>
              <a:round/>
              <a:headEnd/>
              <a:tailEnd/>
            </a:ln>
            <a:extLst>
              <a:ext uri="{909E8E84-426E-40DD-AFC4-6F175D3DCCD1}">
                <a14:hiddenFill xmlns:a14="http://schemas.microsoft.com/office/drawing/2010/main">
                  <a:noFill/>
                </a14:hiddenFill>
              </a:ext>
            </a:extLst>
          </p:spPr>
        </p:cxnSp>
        <p:grpSp>
          <p:nvGrpSpPr>
            <p:cNvPr id="28" name="Group 194"/>
            <p:cNvGrpSpPr>
              <a:grpSpLocks/>
            </p:cNvGrpSpPr>
            <p:nvPr/>
          </p:nvGrpSpPr>
          <p:grpSpPr bwMode="auto">
            <a:xfrm>
              <a:off x="5795963" y="5338573"/>
              <a:ext cx="860425" cy="476250"/>
              <a:chOff x="2569" y="3268"/>
              <a:chExt cx="542" cy="300"/>
            </a:xfrm>
            <a:solidFill>
              <a:srgbClr val="0070C0"/>
            </a:solidFill>
          </p:grpSpPr>
          <p:sp>
            <p:nvSpPr>
              <p:cNvPr id="117" name="Oval 1429"/>
              <p:cNvSpPr>
                <a:spLocks noChangeArrowheads="1"/>
              </p:cNvSpPr>
              <p:nvPr/>
            </p:nvSpPr>
            <p:spPr bwMode="auto">
              <a:xfrm>
                <a:off x="2695" y="3268"/>
                <a:ext cx="235" cy="81"/>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118" name="Oval 1430"/>
              <p:cNvSpPr>
                <a:spLocks noChangeArrowheads="1"/>
              </p:cNvSpPr>
              <p:nvPr/>
            </p:nvSpPr>
            <p:spPr bwMode="auto">
              <a:xfrm rot="900000">
                <a:off x="2893" y="3296"/>
                <a:ext cx="159" cy="66"/>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119" name="Oval 1431"/>
              <p:cNvSpPr>
                <a:spLocks noChangeArrowheads="1"/>
              </p:cNvSpPr>
              <p:nvPr/>
            </p:nvSpPr>
            <p:spPr bwMode="auto">
              <a:xfrm rot="1500000">
                <a:off x="2973" y="3363"/>
                <a:ext cx="138" cy="77"/>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120" name="Oval 1432"/>
              <p:cNvSpPr>
                <a:spLocks noChangeArrowheads="1"/>
              </p:cNvSpPr>
              <p:nvPr/>
            </p:nvSpPr>
            <p:spPr bwMode="auto">
              <a:xfrm rot="-1560000">
                <a:off x="2928" y="3439"/>
                <a:ext cx="168" cy="95"/>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121" name="Oval 1433"/>
              <p:cNvSpPr>
                <a:spLocks noChangeArrowheads="1"/>
              </p:cNvSpPr>
              <p:nvPr/>
            </p:nvSpPr>
            <p:spPr bwMode="auto">
              <a:xfrm>
                <a:off x="2723" y="3448"/>
                <a:ext cx="271" cy="120"/>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122" name="Oval 1434"/>
              <p:cNvSpPr>
                <a:spLocks noChangeArrowheads="1"/>
              </p:cNvSpPr>
              <p:nvPr/>
            </p:nvSpPr>
            <p:spPr bwMode="auto">
              <a:xfrm rot="1080000">
                <a:off x="2612" y="3448"/>
                <a:ext cx="152" cy="78"/>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123" name="Oval 1435"/>
              <p:cNvSpPr>
                <a:spLocks noChangeArrowheads="1"/>
              </p:cNvSpPr>
              <p:nvPr/>
            </p:nvSpPr>
            <p:spPr bwMode="auto">
              <a:xfrm>
                <a:off x="2569" y="3386"/>
                <a:ext cx="125" cy="79"/>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124" name="Oval 1436"/>
              <p:cNvSpPr>
                <a:spLocks noChangeArrowheads="1"/>
              </p:cNvSpPr>
              <p:nvPr/>
            </p:nvSpPr>
            <p:spPr bwMode="auto">
              <a:xfrm rot="-1860000">
                <a:off x="2589" y="3325"/>
                <a:ext cx="170" cy="78"/>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125" name="Freeform 1437"/>
              <p:cNvSpPr>
                <a:spLocks/>
              </p:cNvSpPr>
              <p:nvPr/>
            </p:nvSpPr>
            <p:spPr bwMode="auto">
              <a:xfrm>
                <a:off x="2628" y="3320"/>
                <a:ext cx="425" cy="204"/>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sz="1600">
                  <a:latin typeface="+mn-lt"/>
                  <a:ea typeface="+mn-ea"/>
                </a:endParaRPr>
              </a:p>
            </p:txBody>
          </p:sp>
          <p:sp>
            <p:nvSpPr>
              <p:cNvPr id="126" name="Freeform 1438"/>
              <p:cNvSpPr>
                <a:spLocks/>
              </p:cNvSpPr>
              <p:nvPr/>
            </p:nvSpPr>
            <p:spPr bwMode="auto">
              <a:xfrm>
                <a:off x="2710" y="3305"/>
                <a:ext cx="67" cy="59"/>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sz="1600">
                  <a:latin typeface="+mn-lt"/>
                  <a:ea typeface="+mn-ea"/>
                </a:endParaRPr>
              </a:p>
            </p:txBody>
          </p:sp>
          <p:sp>
            <p:nvSpPr>
              <p:cNvPr id="127" name="Freeform 1439"/>
              <p:cNvSpPr>
                <a:spLocks/>
              </p:cNvSpPr>
              <p:nvPr/>
            </p:nvSpPr>
            <p:spPr bwMode="auto">
              <a:xfrm>
                <a:off x="2869" y="3290"/>
                <a:ext cx="47" cy="43"/>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sz="1600">
                  <a:latin typeface="+mn-lt"/>
                  <a:ea typeface="+mn-ea"/>
                </a:endParaRPr>
              </a:p>
            </p:txBody>
          </p:sp>
        </p:grpSp>
        <p:sp>
          <p:nvSpPr>
            <p:cNvPr id="29" name="Oval 187"/>
            <p:cNvSpPr>
              <a:spLocks noChangeArrowheads="1"/>
            </p:cNvSpPr>
            <p:nvPr/>
          </p:nvSpPr>
          <p:spPr bwMode="auto">
            <a:xfrm>
              <a:off x="4003676" y="3062631"/>
              <a:ext cx="1177924" cy="516612"/>
            </a:xfrm>
            <a:prstGeom prst="ellipse">
              <a:avLst/>
            </a:prstGeom>
            <a:solidFill>
              <a:srgbClr val="368AD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9525">
                  <a:solidFill>
                    <a:schemeClr val="tx1"/>
                  </a:solidFill>
                  <a:round/>
                  <a:headEnd/>
                  <a:tailEnd/>
                </a14:hiddenLine>
              </a:ext>
            </a:extLst>
          </p:spPr>
          <p:txBody>
            <a:bodyPr wrap="none" anchor="ctr"/>
            <a:lstStyle/>
            <a:p>
              <a:pPr fontAlgn="auto">
                <a:spcBef>
                  <a:spcPts val="0"/>
                </a:spcBef>
                <a:spcAft>
                  <a:spcPts val="0"/>
                </a:spcAft>
                <a:defRPr/>
              </a:pPr>
              <a:endParaRPr lang="zh-CN" altLang="en-US" sz="1600">
                <a:latin typeface="+mn-lt"/>
                <a:ea typeface="+mn-ea"/>
              </a:endParaRPr>
            </a:p>
          </p:txBody>
        </p:sp>
        <p:sp>
          <p:nvSpPr>
            <p:cNvPr id="30" name="Text Box 1524"/>
            <p:cNvSpPr txBox="1">
              <a:spLocks noChangeArrowheads="1"/>
            </p:cNvSpPr>
            <p:nvPr/>
          </p:nvSpPr>
          <p:spPr bwMode="auto">
            <a:xfrm>
              <a:off x="4082320" y="3124067"/>
              <a:ext cx="1021646" cy="3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400" b="1" dirty="0">
                  <a:solidFill>
                    <a:schemeClr val="bg1"/>
                  </a:solidFill>
                  <a:latin typeface="Times New Roman" pitchFamily="18" charset="0"/>
                  <a:ea typeface="微软雅黑" pitchFamily="34" charset="-122"/>
                </a:rPr>
                <a:t>主干网</a:t>
              </a:r>
            </a:p>
          </p:txBody>
        </p:sp>
        <p:pic>
          <p:nvPicPr>
            <p:cNvPr id="31" name="Picture 146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2425" y="3732023"/>
              <a:ext cx="4032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146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1963" y="3649473"/>
              <a:ext cx="4032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3" name="Group 195"/>
            <p:cNvGrpSpPr>
              <a:grpSpLocks/>
            </p:cNvGrpSpPr>
            <p:nvPr/>
          </p:nvGrpSpPr>
          <p:grpSpPr bwMode="auto">
            <a:xfrm>
              <a:off x="6877050" y="5338573"/>
              <a:ext cx="860425" cy="476250"/>
              <a:chOff x="2569" y="3268"/>
              <a:chExt cx="542" cy="300"/>
            </a:xfrm>
            <a:solidFill>
              <a:srgbClr val="0070C0"/>
            </a:solidFill>
          </p:grpSpPr>
          <p:sp>
            <p:nvSpPr>
              <p:cNvPr id="106" name="Oval 1429"/>
              <p:cNvSpPr>
                <a:spLocks noChangeArrowheads="1"/>
              </p:cNvSpPr>
              <p:nvPr/>
            </p:nvSpPr>
            <p:spPr bwMode="auto">
              <a:xfrm>
                <a:off x="2695" y="3268"/>
                <a:ext cx="235" cy="81"/>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107" name="Oval 1430"/>
              <p:cNvSpPr>
                <a:spLocks noChangeArrowheads="1"/>
              </p:cNvSpPr>
              <p:nvPr/>
            </p:nvSpPr>
            <p:spPr bwMode="auto">
              <a:xfrm rot="900000">
                <a:off x="2893" y="3296"/>
                <a:ext cx="159" cy="66"/>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108" name="Oval 1431"/>
              <p:cNvSpPr>
                <a:spLocks noChangeArrowheads="1"/>
              </p:cNvSpPr>
              <p:nvPr/>
            </p:nvSpPr>
            <p:spPr bwMode="auto">
              <a:xfrm rot="1500000">
                <a:off x="2973" y="3363"/>
                <a:ext cx="138" cy="77"/>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109" name="Oval 1432"/>
              <p:cNvSpPr>
                <a:spLocks noChangeArrowheads="1"/>
              </p:cNvSpPr>
              <p:nvPr/>
            </p:nvSpPr>
            <p:spPr bwMode="auto">
              <a:xfrm rot="-1560000">
                <a:off x="2928" y="3439"/>
                <a:ext cx="168" cy="95"/>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110" name="Oval 1433"/>
              <p:cNvSpPr>
                <a:spLocks noChangeArrowheads="1"/>
              </p:cNvSpPr>
              <p:nvPr/>
            </p:nvSpPr>
            <p:spPr bwMode="auto">
              <a:xfrm>
                <a:off x="2723" y="3448"/>
                <a:ext cx="271" cy="120"/>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111" name="Oval 1434"/>
              <p:cNvSpPr>
                <a:spLocks noChangeArrowheads="1"/>
              </p:cNvSpPr>
              <p:nvPr/>
            </p:nvSpPr>
            <p:spPr bwMode="auto">
              <a:xfrm rot="1080000">
                <a:off x="2612" y="3448"/>
                <a:ext cx="152" cy="78"/>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112" name="Oval 1435"/>
              <p:cNvSpPr>
                <a:spLocks noChangeArrowheads="1"/>
              </p:cNvSpPr>
              <p:nvPr/>
            </p:nvSpPr>
            <p:spPr bwMode="auto">
              <a:xfrm>
                <a:off x="2569" y="3386"/>
                <a:ext cx="125" cy="79"/>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113" name="Oval 1436"/>
              <p:cNvSpPr>
                <a:spLocks noChangeArrowheads="1"/>
              </p:cNvSpPr>
              <p:nvPr/>
            </p:nvSpPr>
            <p:spPr bwMode="auto">
              <a:xfrm rot="-1860000">
                <a:off x="2589" y="3325"/>
                <a:ext cx="170" cy="78"/>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114" name="Freeform 1437"/>
              <p:cNvSpPr>
                <a:spLocks/>
              </p:cNvSpPr>
              <p:nvPr/>
            </p:nvSpPr>
            <p:spPr bwMode="auto">
              <a:xfrm>
                <a:off x="2628" y="3320"/>
                <a:ext cx="425" cy="204"/>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sz="1600">
                  <a:latin typeface="+mn-lt"/>
                  <a:ea typeface="+mn-ea"/>
                </a:endParaRPr>
              </a:p>
            </p:txBody>
          </p:sp>
          <p:sp>
            <p:nvSpPr>
              <p:cNvPr id="115" name="Freeform 1438"/>
              <p:cNvSpPr>
                <a:spLocks/>
              </p:cNvSpPr>
              <p:nvPr/>
            </p:nvSpPr>
            <p:spPr bwMode="auto">
              <a:xfrm>
                <a:off x="2710" y="3305"/>
                <a:ext cx="67" cy="59"/>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sz="1600">
                  <a:latin typeface="+mn-lt"/>
                  <a:ea typeface="+mn-ea"/>
                </a:endParaRPr>
              </a:p>
            </p:txBody>
          </p:sp>
          <p:sp>
            <p:nvSpPr>
              <p:cNvPr id="116" name="Freeform 1439"/>
              <p:cNvSpPr>
                <a:spLocks/>
              </p:cNvSpPr>
              <p:nvPr/>
            </p:nvSpPr>
            <p:spPr bwMode="auto">
              <a:xfrm>
                <a:off x="2869" y="3290"/>
                <a:ext cx="47" cy="43"/>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sz="1600">
                  <a:latin typeface="+mn-lt"/>
                  <a:ea typeface="+mn-ea"/>
                </a:endParaRPr>
              </a:p>
            </p:txBody>
          </p:sp>
        </p:grpSp>
        <p:grpSp>
          <p:nvGrpSpPr>
            <p:cNvPr id="34" name="Group 207"/>
            <p:cNvGrpSpPr>
              <a:grpSpLocks/>
            </p:cNvGrpSpPr>
            <p:nvPr/>
          </p:nvGrpSpPr>
          <p:grpSpPr bwMode="auto">
            <a:xfrm>
              <a:off x="3990975" y="5338573"/>
              <a:ext cx="860425" cy="476250"/>
              <a:chOff x="2569" y="3268"/>
              <a:chExt cx="542" cy="300"/>
            </a:xfrm>
            <a:solidFill>
              <a:srgbClr val="0070C0"/>
            </a:solidFill>
          </p:grpSpPr>
          <p:sp>
            <p:nvSpPr>
              <p:cNvPr id="95" name="Oval 1429"/>
              <p:cNvSpPr>
                <a:spLocks noChangeArrowheads="1"/>
              </p:cNvSpPr>
              <p:nvPr/>
            </p:nvSpPr>
            <p:spPr bwMode="auto">
              <a:xfrm>
                <a:off x="2695" y="3268"/>
                <a:ext cx="235" cy="81"/>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96" name="Oval 1430"/>
              <p:cNvSpPr>
                <a:spLocks noChangeArrowheads="1"/>
              </p:cNvSpPr>
              <p:nvPr/>
            </p:nvSpPr>
            <p:spPr bwMode="auto">
              <a:xfrm rot="900000">
                <a:off x="2893" y="3296"/>
                <a:ext cx="159" cy="66"/>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97" name="Oval 1431"/>
              <p:cNvSpPr>
                <a:spLocks noChangeArrowheads="1"/>
              </p:cNvSpPr>
              <p:nvPr/>
            </p:nvSpPr>
            <p:spPr bwMode="auto">
              <a:xfrm rot="1500000">
                <a:off x="2973" y="3363"/>
                <a:ext cx="138" cy="77"/>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98" name="Oval 1432"/>
              <p:cNvSpPr>
                <a:spLocks noChangeArrowheads="1"/>
              </p:cNvSpPr>
              <p:nvPr/>
            </p:nvSpPr>
            <p:spPr bwMode="auto">
              <a:xfrm rot="-1560000">
                <a:off x="2928" y="3439"/>
                <a:ext cx="168" cy="95"/>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99" name="Oval 1433"/>
              <p:cNvSpPr>
                <a:spLocks noChangeArrowheads="1"/>
              </p:cNvSpPr>
              <p:nvPr/>
            </p:nvSpPr>
            <p:spPr bwMode="auto">
              <a:xfrm>
                <a:off x="2723" y="3448"/>
                <a:ext cx="271" cy="120"/>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100" name="Oval 1434"/>
              <p:cNvSpPr>
                <a:spLocks noChangeArrowheads="1"/>
              </p:cNvSpPr>
              <p:nvPr/>
            </p:nvSpPr>
            <p:spPr bwMode="auto">
              <a:xfrm rot="1080000">
                <a:off x="2612" y="3448"/>
                <a:ext cx="152" cy="78"/>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101" name="Oval 1435"/>
              <p:cNvSpPr>
                <a:spLocks noChangeArrowheads="1"/>
              </p:cNvSpPr>
              <p:nvPr/>
            </p:nvSpPr>
            <p:spPr bwMode="auto">
              <a:xfrm>
                <a:off x="2569" y="3386"/>
                <a:ext cx="125" cy="79"/>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102" name="Oval 1436"/>
              <p:cNvSpPr>
                <a:spLocks noChangeArrowheads="1"/>
              </p:cNvSpPr>
              <p:nvPr/>
            </p:nvSpPr>
            <p:spPr bwMode="auto">
              <a:xfrm rot="-1860000">
                <a:off x="2589" y="3325"/>
                <a:ext cx="170" cy="78"/>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103" name="Freeform 1437"/>
              <p:cNvSpPr>
                <a:spLocks/>
              </p:cNvSpPr>
              <p:nvPr/>
            </p:nvSpPr>
            <p:spPr bwMode="auto">
              <a:xfrm>
                <a:off x="2628" y="3320"/>
                <a:ext cx="425" cy="204"/>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sz="1600">
                  <a:latin typeface="+mn-lt"/>
                  <a:ea typeface="+mn-ea"/>
                </a:endParaRPr>
              </a:p>
            </p:txBody>
          </p:sp>
          <p:sp>
            <p:nvSpPr>
              <p:cNvPr id="104" name="Freeform 1438"/>
              <p:cNvSpPr>
                <a:spLocks/>
              </p:cNvSpPr>
              <p:nvPr/>
            </p:nvSpPr>
            <p:spPr bwMode="auto">
              <a:xfrm>
                <a:off x="2710" y="3305"/>
                <a:ext cx="67" cy="59"/>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sz="1600">
                  <a:latin typeface="+mn-lt"/>
                  <a:ea typeface="+mn-ea"/>
                </a:endParaRPr>
              </a:p>
            </p:txBody>
          </p:sp>
          <p:sp>
            <p:nvSpPr>
              <p:cNvPr id="105" name="Freeform 1439"/>
              <p:cNvSpPr>
                <a:spLocks/>
              </p:cNvSpPr>
              <p:nvPr/>
            </p:nvSpPr>
            <p:spPr bwMode="auto">
              <a:xfrm>
                <a:off x="2869" y="3290"/>
                <a:ext cx="47" cy="43"/>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sz="1600">
                  <a:latin typeface="+mn-lt"/>
                  <a:ea typeface="+mn-ea"/>
                </a:endParaRPr>
              </a:p>
            </p:txBody>
          </p:sp>
        </p:grpSp>
        <p:grpSp>
          <p:nvGrpSpPr>
            <p:cNvPr id="35" name="Group 231"/>
            <p:cNvGrpSpPr>
              <a:grpSpLocks/>
            </p:cNvGrpSpPr>
            <p:nvPr/>
          </p:nvGrpSpPr>
          <p:grpSpPr bwMode="auto">
            <a:xfrm>
              <a:off x="1547813" y="5338573"/>
              <a:ext cx="860425" cy="476250"/>
              <a:chOff x="2569" y="3268"/>
              <a:chExt cx="542" cy="300"/>
            </a:xfrm>
            <a:solidFill>
              <a:srgbClr val="0070C0"/>
            </a:solidFill>
          </p:grpSpPr>
          <p:sp>
            <p:nvSpPr>
              <p:cNvPr id="84" name="Oval 1429"/>
              <p:cNvSpPr>
                <a:spLocks noChangeArrowheads="1"/>
              </p:cNvSpPr>
              <p:nvPr/>
            </p:nvSpPr>
            <p:spPr bwMode="auto">
              <a:xfrm>
                <a:off x="2695" y="3268"/>
                <a:ext cx="235" cy="81"/>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85" name="Oval 1430"/>
              <p:cNvSpPr>
                <a:spLocks noChangeArrowheads="1"/>
              </p:cNvSpPr>
              <p:nvPr/>
            </p:nvSpPr>
            <p:spPr bwMode="auto">
              <a:xfrm rot="900000">
                <a:off x="2893" y="3296"/>
                <a:ext cx="159" cy="66"/>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86" name="Oval 1431"/>
              <p:cNvSpPr>
                <a:spLocks noChangeArrowheads="1"/>
              </p:cNvSpPr>
              <p:nvPr/>
            </p:nvSpPr>
            <p:spPr bwMode="auto">
              <a:xfrm rot="1500000">
                <a:off x="2973" y="3363"/>
                <a:ext cx="138" cy="77"/>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87" name="Oval 1432"/>
              <p:cNvSpPr>
                <a:spLocks noChangeArrowheads="1"/>
              </p:cNvSpPr>
              <p:nvPr/>
            </p:nvSpPr>
            <p:spPr bwMode="auto">
              <a:xfrm rot="-1560000">
                <a:off x="2928" y="3439"/>
                <a:ext cx="168" cy="95"/>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88" name="Oval 1433"/>
              <p:cNvSpPr>
                <a:spLocks noChangeArrowheads="1"/>
              </p:cNvSpPr>
              <p:nvPr/>
            </p:nvSpPr>
            <p:spPr bwMode="auto">
              <a:xfrm>
                <a:off x="2723" y="3448"/>
                <a:ext cx="271" cy="120"/>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89" name="Oval 1434"/>
              <p:cNvSpPr>
                <a:spLocks noChangeArrowheads="1"/>
              </p:cNvSpPr>
              <p:nvPr/>
            </p:nvSpPr>
            <p:spPr bwMode="auto">
              <a:xfrm rot="1080000">
                <a:off x="2612" y="3448"/>
                <a:ext cx="152" cy="78"/>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90" name="Oval 1435"/>
              <p:cNvSpPr>
                <a:spLocks noChangeArrowheads="1"/>
              </p:cNvSpPr>
              <p:nvPr/>
            </p:nvSpPr>
            <p:spPr bwMode="auto">
              <a:xfrm>
                <a:off x="2569" y="3386"/>
                <a:ext cx="125" cy="79"/>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91" name="Oval 1436"/>
              <p:cNvSpPr>
                <a:spLocks noChangeArrowheads="1"/>
              </p:cNvSpPr>
              <p:nvPr/>
            </p:nvSpPr>
            <p:spPr bwMode="auto">
              <a:xfrm rot="-1860000">
                <a:off x="2589" y="3325"/>
                <a:ext cx="170" cy="78"/>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92" name="Freeform 1437"/>
              <p:cNvSpPr>
                <a:spLocks/>
              </p:cNvSpPr>
              <p:nvPr/>
            </p:nvSpPr>
            <p:spPr bwMode="auto">
              <a:xfrm>
                <a:off x="2628" y="3320"/>
                <a:ext cx="425" cy="204"/>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sz="1600">
                  <a:latin typeface="+mn-lt"/>
                  <a:ea typeface="+mn-ea"/>
                </a:endParaRPr>
              </a:p>
            </p:txBody>
          </p:sp>
          <p:sp>
            <p:nvSpPr>
              <p:cNvPr id="93" name="Freeform 1438"/>
              <p:cNvSpPr>
                <a:spLocks/>
              </p:cNvSpPr>
              <p:nvPr/>
            </p:nvSpPr>
            <p:spPr bwMode="auto">
              <a:xfrm>
                <a:off x="2710" y="3305"/>
                <a:ext cx="67" cy="59"/>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sz="1600">
                  <a:latin typeface="+mn-lt"/>
                  <a:ea typeface="+mn-ea"/>
                </a:endParaRPr>
              </a:p>
            </p:txBody>
          </p:sp>
          <p:sp>
            <p:nvSpPr>
              <p:cNvPr id="94" name="Freeform 1439"/>
              <p:cNvSpPr>
                <a:spLocks/>
              </p:cNvSpPr>
              <p:nvPr/>
            </p:nvSpPr>
            <p:spPr bwMode="auto">
              <a:xfrm>
                <a:off x="2869" y="3290"/>
                <a:ext cx="47" cy="43"/>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sz="1600">
                  <a:latin typeface="+mn-lt"/>
                  <a:ea typeface="+mn-ea"/>
                </a:endParaRPr>
              </a:p>
            </p:txBody>
          </p:sp>
        </p:grpSp>
        <p:pic>
          <p:nvPicPr>
            <p:cNvPr id="36" name="Picture 146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050" y="4730561"/>
              <a:ext cx="4032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146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00513" y="4797236"/>
              <a:ext cx="4032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146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72200" y="4763898"/>
              <a:ext cx="4032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146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70688" y="4730561"/>
              <a:ext cx="4032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6" name="Group 248"/>
            <p:cNvGrpSpPr>
              <a:grpSpLocks/>
            </p:cNvGrpSpPr>
            <p:nvPr/>
          </p:nvGrpSpPr>
          <p:grpSpPr bwMode="auto">
            <a:xfrm>
              <a:off x="3708400" y="4195573"/>
              <a:ext cx="1089025" cy="479425"/>
              <a:chOff x="642" y="2212"/>
              <a:chExt cx="686" cy="302"/>
            </a:xfrm>
            <a:effectLst/>
            <a:scene3d>
              <a:camera prst="orthographicFront">
                <a:rot lat="0" lon="0" rev="0"/>
              </a:camera>
              <a:lightRig rig="balanced" dir="t">
                <a:rot lat="0" lon="0" rev="8700000"/>
              </a:lightRig>
            </a:scene3d>
          </p:grpSpPr>
          <p:sp>
            <p:nvSpPr>
              <p:cNvPr id="82" name="Oval 249"/>
              <p:cNvSpPr>
                <a:spLocks noChangeArrowheads="1"/>
              </p:cNvSpPr>
              <p:nvPr/>
            </p:nvSpPr>
            <p:spPr bwMode="auto">
              <a:xfrm>
                <a:off x="642" y="2212"/>
                <a:ext cx="686" cy="302"/>
              </a:xfrm>
              <a:prstGeom prst="ellipse">
                <a:avLst/>
              </a:prstGeom>
              <a:solidFill>
                <a:srgbClr val="339933"/>
              </a:solidFill>
              <a:ln>
                <a:noFill/>
              </a:ln>
              <a:effectLst>
                <a:outerShdw blurRad="44450" dist="27940" dir="5400000" algn="ctr">
                  <a:srgbClr val="000000">
                    <a:alpha val="32000"/>
                  </a:srgbClr>
                </a:outerShdw>
              </a:effectLst>
              <a:sp3d>
                <a:bevelT w="190500" h="38100"/>
              </a:sp3d>
              <a:extLst>
                <a:ext uri="{91240B29-F687-4F45-9708-019B960494DF}">
                  <a14:hiddenLine xmlns:a14="http://schemas.microsoft.com/office/drawing/2010/main" w="9525">
                    <a:solidFill>
                      <a:schemeClr val="tx1"/>
                    </a:solidFill>
                    <a:round/>
                    <a:headEnd/>
                    <a:tailEnd/>
                  </a14:hiddenLine>
                </a:ext>
              </a:extLst>
            </p:spPr>
            <p:txBody>
              <a:bodyPr wrap="none" anchor="ctr"/>
              <a:lstStyle/>
              <a:p>
                <a:pPr fontAlgn="auto">
                  <a:spcBef>
                    <a:spcPts val="0"/>
                  </a:spcBef>
                  <a:spcAft>
                    <a:spcPts val="0"/>
                  </a:spcAft>
                  <a:defRPr/>
                </a:pPr>
                <a:endParaRPr lang="zh-CN" altLang="en-US" sz="1600">
                  <a:latin typeface="+mn-lt"/>
                  <a:ea typeface="+mn-ea"/>
                </a:endParaRPr>
              </a:p>
            </p:txBody>
          </p:sp>
          <p:sp>
            <p:nvSpPr>
              <p:cNvPr id="83" name="Text Box 1524"/>
              <p:cNvSpPr txBox="1">
                <a:spLocks noChangeArrowheads="1"/>
              </p:cNvSpPr>
              <p:nvPr/>
            </p:nvSpPr>
            <p:spPr bwMode="auto">
              <a:xfrm>
                <a:off x="665" y="2240"/>
                <a:ext cx="644" cy="230"/>
              </a:xfrm>
              <a:prstGeom prst="rect">
                <a:avLst/>
              </a:prstGeom>
              <a:noFill/>
              <a:ln>
                <a:noFill/>
              </a:ln>
              <a:effectLst>
                <a:outerShdw blurRad="44450" dist="27940" dir="5400000" algn="ctr">
                  <a:srgbClr val="000000">
                    <a:alpha val="32000"/>
                  </a:srgbClr>
                </a:outerShdw>
              </a:effectLst>
              <a:sp3d>
                <a:bevelT w="190500" h="38100"/>
              </a:sp3d>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auto" hangingPunct="1">
                  <a:spcBef>
                    <a:spcPts val="0"/>
                  </a:spcBef>
                  <a:spcAft>
                    <a:spcPts val="0"/>
                  </a:spcAft>
                  <a:defRPr/>
                </a:pPr>
                <a:r>
                  <a:rPr kumimoji="1" lang="zh-CN" altLang="en-US" sz="1400" b="1" dirty="0">
                    <a:solidFill>
                      <a:schemeClr val="bg1"/>
                    </a:solidFill>
                    <a:latin typeface="Times New Roman" pitchFamily="18" charset="0"/>
                    <a:ea typeface="微软雅黑" pitchFamily="34" charset="-122"/>
                  </a:rPr>
                  <a:t>地区网</a:t>
                </a:r>
              </a:p>
            </p:txBody>
          </p:sp>
        </p:grpSp>
        <p:grpSp>
          <p:nvGrpSpPr>
            <p:cNvPr id="57" name="Group 251"/>
            <p:cNvGrpSpPr>
              <a:grpSpLocks/>
            </p:cNvGrpSpPr>
            <p:nvPr/>
          </p:nvGrpSpPr>
          <p:grpSpPr bwMode="auto">
            <a:xfrm>
              <a:off x="6011863" y="4039998"/>
              <a:ext cx="1089025" cy="479425"/>
              <a:chOff x="642" y="2212"/>
              <a:chExt cx="686" cy="302"/>
            </a:xfrm>
            <a:effectLst/>
            <a:scene3d>
              <a:camera prst="orthographicFront">
                <a:rot lat="0" lon="0" rev="0"/>
              </a:camera>
              <a:lightRig rig="balanced" dir="t">
                <a:rot lat="0" lon="0" rev="8700000"/>
              </a:lightRig>
            </a:scene3d>
          </p:grpSpPr>
          <p:sp>
            <p:nvSpPr>
              <p:cNvPr id="80" name="Oval 252"/>
              <p:cNvSpPr>
                <a:spLocks noChangeArrowheads="1"/>
              </p:cNvSpPr>
              <p:nvPr/>
            </p:nvSpPr>
            <p:spPr bwMode="auto">
              <a:xfrm>
                <a:off x="642" y="2212"/>
                <a:ext cx="686" cy="302"/>
              </a:xfrm>
              <a:prstGeom prst="ellipse">
                <a:avLst/>
              </a:prstGeom>
              <a:solidFill>
                <a:srgbClr val="339933"/>
              </a:solidFill>
              <a:ln>
                <a:noFill/>
              </a:ln>
              <a:effectLst>
                <a:outerShdw blurRad="44450" dist="27940" dir="5400000" algn="ctr">
                  <a:srgbClr val="000000">
                    <a:alpha val="32000"/>
                  </a:srgbClr>
                </a:outerShdw>
              </a:effectLst>
              <a:sp3d>
                <a:bevelT w="190500" h="38100"/>
              </a:sp3d>
              <a:extLst>
                <a:ext uri="{91240B29-F687-4F45-9708-019B960494DF}">
                  <a14:hiddenLine xmlns:a14="http://schemas.microsoft.com/office/drawing/2010/main" w="9525">
                    <a:solidFill>
                      <a:schemeClr val="tx1"/>
                    </a:solidFill>
                    <a:round/>
                    <a:headEnd/>
                    <a:tailEnd/>
                  </a14:hiddenLine>
                </a:ext>
              </a:extLst>
            </p:spPr>
            <p:txBody>
              <a:bodyPr wrap="none" anchor="ctr"/>
              <a:lstStyle/>
              <a:p>
                <a:pPr fontAlgn="auto">
                  <a:spcBef>
                    <a:spcPts val="0"/>
                  </a:spcBef>
                  <a:spcAft>
                    <a:spcPts val="0"/>
                  </a:spcAft>
                  <a:defRPr/>
                </a:pPr>
                <a:endParaRPr lang="zh-CN" altLang="en-US" sz="1600">
                  <a:latin typeface="+mn-lt"/>
                  <a:ea typeface="+mn-ea"/>
                </a:endParaRPr>
              </a:p>
            </p:txBody>
          </p:sp>
          <p:sp>
            <p:nvSpPr>
              <p:cNvPr id="81" name="Text Box 1524"/>
              <p:cNvSpPr txBox="1">
                <a:spLocks noChangeArrowheads="1"/>
              </p:cNvSpPr>
              <p:nvPr/>
            </p:nvSpPr>
            <p:spPr bwMode="auto">
              <a:xfrm>
                <a:off x="671" y="2240"/>
                <a:ext cx="644" cy="230"/>
              </a:xfrm>
              <a:prstGeom prst="rect">
                <a:avLst/>
              </a:prstGeom>
              <a:noFill/>
              <a:ln>
                <a:noFill/>
              </a:ln>
              <a:effectLst>
                <a:outerShdw blurRad="44450" dist="27940" dir="5400000" algn="ctr">
                  <a:srgbClr val="000000">
                    <a:alpha val="32000"/>
                  </a:srgbClr>
                </a:outerShdw>
              </a:effectLst>
              <a:sp3d>
                <a:bevelT w="190500" h="38100"/>
              </a:sp3d>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auto" hangingPunct="1">
                  <a:spcBef>
                    <a:spcPts val="0"/>
                  </a:spcBef>
                  <a:spcAft>
                    <a:spcPts val="0"/>
                  </a:spcAft>
                  <a:defRPr/>
                </a:pPr>
                <a:r>
                  <a:rPr kumimoji="1" lang="zh-CN" altLang="en-US" sz="1400" b="1" dirty="0">
                    <a:solidFill>
                      <a:schemeClr val="bg1"/>
                    </a:solidFill>
                    <a:latin typeface="Times New Roman" pitchFamily="18" charset="0"/>
                    <a:ea typeface="微软雅黑" pitchFamily="34" charset="-122"/>
                  </a:rPr>
                  <a:t>地区网</a:t>
                </a:r>
              </a:p>
            </p:txBody>
          </p:sp>
        </p:grpSp>
        <p:cxnSp>
          <p:nvCxnSpPr>
            <p:cNvPr id="58" name="直接连接符 67"/>
            <p:cNvCxnSpPr>
              <a:cxnSpLocks noChangeShapeType="1"/>
            </p:cNvCxnSpPr>
            <p:nvPr/>
          </p:nvCxnSpPr>
          <p:spPr bwMode="auto">
            <a:xfrm>
              <a:off x="2882900" y="4492436"/>
              <a:ext cx="188912" cy="922338"/>
            </a:xfrm>
            <a:prstGeom prst="line">
              <a:avLst/>
            </a:prstGeom>
            <a:noFill/>
            <a:ln w="28575" algn="ctr">
              <a:solidFill>
                <a:srgbClr val="368AD6"/>
              </a:solidFill>
              <a:round/>
              <a:headEnd/>
              <a:tailEnd/>
            </a:ln>
            <a:extLst>
              <a:ext uri="{909E8E84-426E-40DD-AFC4-6F175D3DCCD1}">
                <a14:hiddenFill xmlns:a14="http://schemas.microsoft.com/office/drawing/2010/main">
                  <a:noFill/>
                </a14:hiddenFill>
              </a:ext>
            </a:extLst>
          </p:spPr>
        </p:cxnSp>
        <p:pic>
          <p:nvPicPr>
            <p:cNvPr id="59" name="Picture 146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71775" y="4741673"/>
              <a:ext cx="4032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0" name="Group 219"/>
            <p:cNvGrpSpPr>
              <a:grpSpLocks/>
            </p:cNvGrpSpPr>
            <p:nvPr/>
          </p:nvGrpSpPr>
          <p:grpSpPr bwMode="auto">
            <a:xfrm>
              <a:off x="2700338" y="5338573"/>
              <a:ext cx="860425" cy="476250"/>
              <a:chOff x="2569" y="3268"/>
              <a:chExt cx="542" cy="300"/>
            </a:xfrm>
            <a:solidFill>
              <a:srgbClr val="0070C0"/>
            </a:solidFill>
          </p:grpSpPr>
          <p:sp>
            <p:nvSpPr>
              <p:cNvPr id="69" name="Oval 1429"/>
              <p:cNvSpPr>
                <a:spLocks noChangeArrowheads="1"/>
              </p:cNvSpPr>
              <p:nvPr/>
            </p:nvSpPr>
            <p:spPr bwMode="auto">
              <a:xfrm>
                <a:off x="2695" y="3268"/>
                <a:ext cx="235" cy="81"/>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70" name="Oval 1430"/>
              <p:cNvSpPr>
                <a:spLocks noChangeArrowheads="1"/>
              </p:cNvSpPr>
              <p:nvPr/>
            </p:nvSpPr>
            <p:spPr bwMode="auto">
              <a:xfrm rot="900000">
                <a:off x="2893" y="3296"/>
                <a:ext cx="159" cy="66"/>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71" name="Oval 1431"/>
              <p:cNvSpPr>
                <a:spLocks noChangeArrowheads="1"/>
              </p:cNvSpPr>
              <p:nvPr/>
            </p:nvSpPr>
            <p:spPr bwMode="auto">
              <a:xfrm rot="1500000">
                <a:off x="2973" y="3363"/>
                <a:ext cx="138" cy="77"/>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72" name="Oval 1432"/>
              <p:cNvSpPr>
                <a:spLocks noChangeArrowheads="1"/>
              </p:cNvSpPr>
              <p:nvPr/>
            </p:nvSpPr>
            <p:spPr bwMode="auto">
              <a:xfrm rot="-1560000">
                <a:off x="2928" y="3439"/>
                <a:ext cx="168" cy="95"/>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73" name="Oval 1433"/>
              <p:cNvSpPr>
                <a:spLocks noChangeArrowheads="1"/>
              </p:cNvSpPr>
              <p:nvPr/>
            </p:nvSpPr>
            <p:spPr bwMode="auto">
              <a:xfrm>
                <a:off x="2723" y="3448"/>
                <a:ext cx="271" cy="120"/>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74" name="Oval 1434"/>
              <p:cNvSpPr>
                <a:spLocks noChangeArrowheads="1"/>
              </p:cNvSpPr>
              <p:nvPr/>
            </p:nvSpPr>
            <p:spPr bwMode="auto">
              <a:xfrm rot="1080000">
                <a:off x="2612" y="3448"/>
                <a:ext cx="152" cy="78"/>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75" name="Oval 1435"/>
              <p:cNvSpPr>
                <a:spLocks noChangeArrowheads="1"/>
              </p:cNvSpPr>
              <p:nvPr/>
            </p:nvSpPr>
            <p:spPr bwMode="auto">
              <a:xfrm>
                <a:off x="2569" y="3386"/>
                <a:ext cx="125" cy="79"/>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76" name="Oval 1436"/>
              <p:cNvSpPr>
                <a:spLocks noChangeArrowheads="1"/>
              </p:cNvSpPr>
              <p:nvPr/>
            </p:nvSpPr>
            <p:spPr bwMode="auto">
              <a:xfrm rot="-1860000">
                <a:off x="2589" y="3325"/>
                <a:ext cx="170" cy="78"/>
              </a:xfrm>
              <a:prstGeom prst="ellipse">
                <a:avLst/>
              </a:prstGeom>
              <a:grpFill/>
              <a:ln>
                <a:noFill/>
              </a:ln>
              <a:extLst>
                <a:ext uri="{91240B29-F687-4F45-9708-019B960494DF}">
                  <a14:hiddenLine xmlns:a14="http://schemas.microsoft.com/office/drawing/2010/main" w="12700">
                    <a:solidFill>
                      <a:schemeClr val="tx1"/>
                    </a:solidFill>
                    <a:round/>
                    <a:headEnd/>
                    <a:tailEnd/>
                  </a14:hiddenLine>
                </a:ext>
              </a:extLst>
            </p:spPr>
            <p:txBody>
              <a:bodyPr wrap="none" anchor="ctr"/>
              <a:lstStyle/>
              <a:p>
                <a:pPr eaLnBrk="0" fontAlgn="auto" hangingPunct="0">
                  <a:spcBef>
                    <a:spcPts val="0"/>
                  </a:spcBef>
                  <a:spcAft>
                    <a:spcPts val="0"/>
                  </a:spcAft>
                  <a:defRPr/>
                </a:pPr>
                <a:endParaRPr lang="zh-CN" altLang="en-US" sz="1600">
                  <a:latin typeface="+mn-lt"/>
                  <a:ea typeface="+mn-ea"/>
                </a:endParaRPr>
              </a:p>
            </p:txBody>
          </p:sp>
          <p:sp>
            <p:nvSpPr>
              <p:cNvPr id="77" name="Freeform 1437"/>
              <p:cNvSpPr>
                <a:spLocks/>
              </p:cNvSpPr>
              <p:nvPr/>
            </p:nvSpPr>
            <p:spPr bwMode="auto">
              <a:xfrm>
                <a:off x="2628" y="3320"/>
                <a:ext cx="425" cy="204"/>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sz="1600">
                  <a:latin typeface="+mn-lt"/>
                  <a:ea typeface="+mn-ea"/>
                </a:endParaRPr>
              </a:p>
            </p:txBody>
          </p:sp>
          <p:sp>
            <p:nvSpPr>
              <p:cNvPr id="78" name="Freeform 1438"/>
              <p:cNvSpPr>
                <a:spLocks/>
              </p:cNvSpPr>
              <p:nvPr/>
            </p:nvSpPr>
            <p:spPr bwMode="auto">
              <a:xfrm>
                <a:off x="2710" y="3305"/>
                <a:ext cx="67" cy="59"/>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sz="1600">
                  <a:latin typeface="+mn-lt"/>
                  <a:ea typeface="+mn-ea"/>
                </a:endParaRPr>
              </a:p>
            </p:txBody>
          </p:sp>
          <p:sp>
            <p:nvSpPr>
              <p:cNvPr id="79" name="Freeform 1439"/>
              <p:cNvSpPr>
                <a:spLocks/>
              </p:cNvSpPr>
              <p:nvPr/>
            </p:nvSpPr>
            <p:spPr bwMode="auto">
              <a:xfrm>
                <a:off x="2869" y="3290"/>
                <a:ext cx="47" cy="43"/>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sz="1600">
                  <a:latin typeface="+mn-lt"/>
                  <a:ea typeface="+mn-ea"/>
                </a:endParaRPr>
              </a:p>
            </p:txBody>
          </p:sp>
        </p:grpSp>
        <p:grpSp>
          <p:nvGrpSpPr>
            <p:cNvPr id="61" name="Group 190"/>
            <p:cNvGrpSpPr>
              <a:grpSpLocks/>
            </p:cNvGrpSpPr>
            <p:nvPr/>
          </p:nvGrpSpPr>
          <p:grpSpPr bwMode="auto">
            <a:xfrm>
              <a:off x="2224088" y="4095561"/>
              <a:ext cx="1089025" cy="479425"/>
              <a:chOff x="642" y="2212"/>
              <a:chExt cx="686" cy="302"/>
            </a:xfrm>
            <a:effectLst/>
            <a:scene3d>
              <a:camera prst="orthographicFront">
                <a:rot lat="0" lon="0" rev="0"/>
              </a:camera>
              <a:lightRig rig="balanced" dir="t">
                <a:rot lat="0" lon="0" rev="8700000"/>
              </a:lightRig>
            </a:scene3d>
          </p:grpSpPr>
          <p:sp>
            <p:nvSpPr>
              <p:cNvPr id="67" name="Oval 188"/>
              <p:cNvSpPr>
                <a:spLocks noChangeArrowheads="1"/>
              </p:cNvSpPr>
              <p:nvPr/>
            </p:nvSpPr>
            <p:spPr bwMode="auto">
              <a:xfrm>
                <a:off x="642" y="2212"/>
                <a:ext cx="686" cy="302"/>
              </a:xfrm>
              <a:prstGeom prst="ellipse">
                <a:avLst/>
              </a:prstGeom>
              <a:solidFill>
                <a:srgbClr val="339933"/>
              </a:solidFill>
              <a:ln>
                <a:noFill/>
              </a:ln>
              <a:effectLst>
                <a:outerShdw blurRad="44450" dist="27940" dir="5400000" algn="ctr">
                  <a:srgbClr val="000000">
                    <a:alpha val="32000"/>
                  </a:srgbClr>
                </a:outerShdw>
              </a:effectLst>
              <a:sp3d>
                <a:bevelT w="190500" h="38100"/>
              </a:sp3d>
              <a:extLst>
                <a:ext uri="{91240B29-F687-4F45-9708-019B960494DF}">
                  <a14:hiddenLine xmlns:a14="http://schemas.microsoft.com/office/drawing/2010/main" w="9525">
                    <a:solidFill>
                      <a:schemeClr val="tx1"/>
                    </a:solidFill>
                    <a:round/>
                    <a:headEnd/>
                    <a:tailEnd/>
                  </a14:hiddenLine>
                </a:ext>
              </a:extLst>
            </p:spPr>
            <p:txBody>
              <a:bodyPr wrap="none" anchor="ctr"/>
              <a:lstStyle/>
              <a:p>
                <a:pPr fontAlgn="auto">
                  <a:spcBef>
                    <a:spcPts val="0"/>
                  </a:spcBef>
                  <a:spcAft>
                    <a:spcPts val="0"/>
                  </a:spcAft>
                  <a:defRPr/>
                </a:pPr>
                <a:endParaRPr lang="zh-CN" altLang="en-US" sz="1600">
                  <a:latin typeface="+mn-lt"/>
                  <a:ea typeface="+mn-ea"/>
                </a:endParaRPr>
              </a:p>
            </p:txBody>
          </p:sp>
          <p:sp>
            <p:nvSpPr>
              <p:cNvPr id="68" name="Text Box 1524"/>
              <p:cNvSpPr txBox="1">
                <a:spLocks noChangeArrowheads="1"/>
              </p:cNvSpPr>
              <p:nvPr/>
            </p:nvSpPr>
            <p:spPr bwMode="auto">
              <a:xfrm>
                <a:off x="658" y="2236"/>
                <a:ext cx="644" cy="230"/>
              </a:xfrm>
              <a:prstGeom prst="rect">
                <a:avLst/>
              </a:prstGeom>
              <a:noFill/>
              <a:ln>
                <a:noFill/>
              </a:ln>
              <a:effectLst>
                <a:outerShdw blurRad="44450" dist="27940" dir="5400000" algn="ctr">
                  <a:srgbClr val="000000">
                    <a:alpha val="32000"/>
                  </a:srgbClr>
                </a:outerShdw>
              </a:effectLst>
              <a:sp3d>
                <a:bevelT w="190500" h="38100"/>
              </a:sp3d>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auto" hangingPunct="1">
                  <a:spcBef>
                    <a:spcPts val="0"/>
                  </a:spcBef>
                  <a:spcAft>
                    <a:spcPts val="0"/>
                  </a:spcAft>
                  <a:defRPr/>
                </a:pPr>
                <a:r>
                  <a:rPr kumimoji="1" lang="zh-CN" altLang="en-US" sz="1400" b="1" dirty="0">
                    <a:solidFill>
                      <a:schemeClr val="bg1"/>
                    </a:solidFill>
                    <a:latin typeface="Times New Roman" pitchFamily="18" charset="0"/>
                    <a:ea typeface="微软雅黑" pitchFamily="34" charset="-122"/>
                  </a:rPr>
                  <a:t>地区网</a:t>
                </a:r>
              </a:p>
            </p:txBody>
          </p:sp>
        </p:grpSp>
        <p:sp>
          <p:nvSpPr>
            <p:cNvPr id="62" name="Text Box 1524"/>
            <p:cNvSpPr txBox="1">
              <a:spLocks noChangeArrowheads="1"/>
            </p:cNvSpPr>
            <p:nvPr/>
          </p:nvSpPr>
          <p:spPr bwMode="auto">
            <a:xfrm>
              <a:off x="1526812" y="5387000"/>
              <a:ext cx="912961" cy="328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200" b="1" dirty="0">
                  <a:solidFill>
                    <a:schemeClr val="bg1"/>
                  </a:solidFill>
                  <a:latin typeface="Times New Roman" pitchFamily="18" charset="0"/>
                  <a:ea typeface="微软雅黑" pitchFamily="34" charset="-122"/>
                </a:rPr>
                <a:t>校园网</a:t>
              </a:r>
            </a:p>
          </p:txBody>
        </p:sp>
        <p:sp>
          <p:nvSpPr>
            <p:cNvPr id="63" name="Text Box 1524"/>
            <p:cNvSpPr txBox="1">
              <a:spLocks noChangeArrowheads="1"/>
            </p:cNvSpPr>
            <p:nvPr/>
          </p:nvSpPr>
          <p:spPr bwMode="auto">
            <a:xfrm>
              <a:off x="2673278" y="5405471"/>
              <a:ext cx="912961" cy="328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200" b="1">
                  <a:solidFill>
                    <a:schemeClr val="bg1"/>
                  </a:solidFill>
                  <a:latin typeface="Times New Roman" pitchFamily="18" charset="0"/>
                  <a:ea typeface="微软雅黑" pitchFamily="34" charset="-122"/>
                </a:rPr>
                <a:t>校园网</a:t>
              </a:r>
            </a:p>
          </p:txBody>
        </p:sp>
        <p:sp>
          <p:nvSpPr>
            <p:cNvPr id="64" name="Text Box 1524"/>
            <p:cNvSpPr txBox="1">
              <a:spLocks noChangeArrowheads="1"/>
            </p:cNvSpPr>
            <p:nvPr/>
          </p:nvSpPr>
          <p:spPr bwMode="auto">
            <a:xfrm>
              <a:off x="3968674" y="5405471"/>
              <a:ext cx="912961" cy="328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200" b="1">
                  <a:solidFill>
                    <a:schemeClr val="bg1"/>
                  </a:solidFill>
                  <a:latin typeface="Times New Roman" pitchFamily="18" charset="0"/>
                  <a:ea typeface="微软雅黑" pitchFamily="34" charset="-122"/>
                </a:rPr>
                <a:t>校园网</a:t>
              </a:r>
            </a:p>
          </p:txBody>
        </p:sp>
        <p:sp>
          <p:nvSpPr>
            <p:cNvPr id="65" name="Text Box 1524"/>
            <p:cNvSpPr txBox="1">
              <a:spLocks noChangeArrowheads="1"/>
            </p:cNvSpPr>
            <p:nvPr/>
          </p:nvSpPr>
          <p:spPr bwMode="auto">
            <a:xfrm>
              <a:off x="5768903" y="5405471"/>
              <a:ext cx="912961" cy="328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200" b="1">
                  <a:solidFill>
                    <a:schemeClr val="bg1"/>
                  </a:solidFill>
                  <a:latin typeface="Times New Roman" pitchFamily="18" charset="0"/>
                  <a:ea typeface="微软雅黑" pitchFamily="34" charset="-122"/>
                </a:rPr>
                <a:t>校园网</a:t>
              </a:r>
            </a:p>
          </p:txBody>
        </p:sp>
        <p:sp>
          <p:nvSpPr>
            <p:cNvPr id="66" name="Text Box 1524"/>
            <p:cNvSpPr txBox="1">
              <a:spLocks noChangeArrowheads="1"/>
            </p:cNvSpPr>
            <p:nvPr/>
          </p:nvSpPr>
          <p:spPr bwMode="auto">
            <a:xfrm>
              <a:off x="6849990" y="5405471"/>
              <a:ext cx="912961" cy="328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200" b="1">
                  <a:solidFill>
                    <a:schemeClr val="bg1"/>
                  </a:solidFill>
                  <a:latin typeface="Times New Roman" pitchFamily="18" charset="0"/>
                  <a:ea typeface="微软雅黑" pitchFamily="34" charset="-122"/>
                </a:rPr>
                <a:t>校园网</a:t>
              </a:r>
            </a:p>
          </p:txBody>
        </p:sp>
      </p:grpSp>
    </p:spTree>
    <p:extLst>
      <p:ext uri="{BB962C8B-B14F-4D97-AF65-F5344CB8AC3E}">
        <p14:creationId xmlns:p14="http://schemas.microsoft.com/office/powerpoint/2010/main" val="410157925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EA891E-2984-EF36-DB2B-4D0DF9F37C3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7F0BB6B-93AA-62CD-0120-CF2570D8C6CF}"/>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85309609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4E07C-C56B-8C5C-2D85-FEFD2B61547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34E6D45-924D-D2BE-1F1C-E60DE8C0F3B8}"/>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50348923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E58B91-E924-BAA8-9D87-3D4F48299D2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B404833-60D4-8171-97A0-04990B81342E}"/>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25118382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C10296-AC97-B2CB-E4A0-153F39B09B3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C4A01EF-1149-CC88-C807-16E7B1231DD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05281160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3E7E04-1E43-EA53-C065-6BC99039D6C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874A892-4592-2944-1D15-4B7B5471F5FB}"/>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47422417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263517-009A-1D46-6B19-1A2EA0606FD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60CE89B-C822-AD8D-FA51-66DB2AACCE4A}"/>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51166214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38955A-1D70-C8F1-E86A-23E7008672A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2393F51-1A83-DEAD-2E38-5B4B7F46F75A}"/>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74137249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689BCA-9C9E-FCA8-99C0-43C4ADA4928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FED9BE8-FC62-49A6-579D-82AAE0B79752}"/>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75900714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CB966A-B4C1-A351-D5F8-2EE319A784D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1B2B292-BAB2-0891-5D57-28B8EA3B6B1A}"/>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75095314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F8708F-882B-BA9E-CB65-341C6B47062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E2C4220-8A54-7A87-C8C2-F003F7417A07}"/>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1515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互联网概述</a:t>
            </a:r>
          </a:p>
        </p:txBody>
      </p:sp>
      <p:sp>
        <p:nvSpPr>
          <p:cNvPr id="37" name="内容占位符 4"/>
          <p:cNvSpPr>
            <a:spLocks noGrp="1"/>
          </p:cNvSpPr>
          <p:nvPr>
            <p:ph sz="quarter" idx="4294967295"/>
          </p:nvPr>
        </p:nvSpPr>
        <p:spPr>
          <a:xfrm>
            <a:off x="466344" y="1484784"/>
            <a:ext cx="10454192" cy="4464496"/>
          </a:xfrm>
          <a:prstGeom prst="rect">
            <a:avLst/>
          </a:prstGeom>
        </p:spPr>
        <p:txBody>
          <a:bodyPr/>
          <a:lstStyle/>
          <a:p>
            <a:r>
              <a:rPr lang="zh-CN" altLang="en-US" sz="2800" b="1" dirty="0"/>
              <a:t>第三阶段：</a:t>
            </a:r>
            <a:r>
              <a:rPr lang="en-US" altLang="zh-CN" sz="2800" b="1" dirty="0"/>
              <a:t>1993 – </a:t>
            </a:r>
            <a:r>
              <a:rPr lang="zh-CN" altLang="en-US" sz="2800" b="1" dirty="0"/>
              <a:t>现在</a:t>
            </a:r>
            <a:r>
              <a:rPr lang="en-US" altLang="zh-CN" sz="2800" b="1" dirty="0"/>
              <a:t> </a:t>
            </a:r>
            <a:endParaRPr lang="zh-CN" altLang="en-US" sz="2800" b="1" dirty="0"/>
          </a:p>
          <a:p>
            <a:pPr lvl="1" fontAlgn="auto">
              <a:buClr>
                <a:srgbClr val="0070C0"/>
              </a:buClr>
              <a:defRPr/>
            </a:pPr>
            <a:r>
              <a:rPr lang="zh-CN" altLang="en-US" sz="2400" b="1" dirty="0"/>
              <a:t>从 </a:t>
            </a:r>
            <a:r>
              <a:rPr lang="en-US" altLang="zh-CN" sz="2400" b="1" dirty="0"/>
              <a:t>1993 </a:t>
            </a:r>
            <a:r>
              <a:rPr lang="zh-CN" altLang="en-US" sz="2400" b="1" dirty="0"/>
              <a:t>年开始，由美国政府资助的 </a:t>
            </a:r>
            <a:r>
              <a:rPr lang="en-US" altLang="zh-CN" sz="2400" b="1" dirty="0"/>
              <a:t>NSFNET </a:t>
            </a:r>
            <a:r>
              <a:rPr lang="zh-CN" altLang="en-US" sz="2400" b="1" dirty="0"/>
              <a:t>逐渐被若干个商用的互联网</a:t>
            </a:r>
            <a:r>
              <a:rPr lang="zh-CN" altLang="en-US" sz="2400" b="1" dirty="0">
                <a:solidFill>
                  <a:srgbClr val="C00000"/>
                </a:solidFill>
              </a:rPr>
              <a:t>主干网</a:t>
            </a:r>
            <a:r>
              <a:rPr lang="zh-CN" altLang="en-US" sz="2400" b="1" dirty="0"/>
              <a:t>替代，政府机构不再负责互联网的运营。互联网服务提供者 </a:t>
            </a:r>
            <a:r>
              <a:rPr lang="en-US" altLang="zh-CN" sz="2400" b="1" dirty="0"/>
              <a:t>ISP (Internet Service Provider) </a:t>
            </a:r>
            <a:r>
              <a:rPr lang="zh-CN" altLang="en-US" sz="2400" b="1" dirty="0"/>
              <a:t>成为互联网的运营主体。</a:t>
            </a:r>
            <a:endParaRPr lang="en-US" altLang="zh-CN" sz="2400" b="1" dirty="0"/>
          </a:p>
          <a:p>
            <a:pPr lvl="1" fontAlgn="auto">
              <a:buClr>
                <a:srgbClr val="0070C0"/>
              </a:buClr>
              <a:defRPr/>
            </a:pPr>
            <a:r>
              <a:rPr lang="zh-CN" altLang="en-US" sz="2400" b="1" dirty="0">
                <a:solidFill>
                  <a:srgbClr val="C00000"/>
                </a:solidFill>
              </a:rPr>
              <a:t>多层次 </a:t>
            </a:r>
            <a:r>
              <a:rPr lang="en-US" altLang="zh-CN" sz="2400" b="1" dirty="0">
                <a:solidFill>
                  <a:srgbClr val="C00000"/>
                </a:solidFill>
              </a:rPr>
              <a:t>ISP </a:t>
            </a:r>
            <a:r>
              <a:rPr lang="zh-CN" altLang="en-US" sz="2400" b="1" dirty="0">
                <a:solidFill>
                  <a:srgbClr val="C00000"/>
                </a:solidFill>
              </a:rPr>
              <a:t>结构：</a:t>
            </a:r>
            <a:endParaRPr lang="en-US" altLang="zh-CN" sz="2400" b="1" dirty="0">
              <a:solidFill>
                <a:srgbClr val="C00000"/>
              </a:solidFill>
            </a:endParaRPr>
          </a:p>
          <a:p>
            <a:pPr lvl="2" fontAlgn="auto">
              <a:buClr>
                <a:srgbClr val="0070C0"/>
              </a:buClr>
              <a:defRPr/>
            </a:pPr>
            <a:r>
              <a:rPr lang="zh-CN" altLang="en-US" sz="2000" b="1" dirty="0"/>
              <a:t>主干 </a:t>
            </a:r>
            <a:r>
              <a:rPr lang="en-US" altLang="zh-CN" sz="2000" b="1" dirty="0"/>
              <a:t>ISP</a:t>
            </a:r>
            <a:r>
              <a:rPr lang="zh-CN" altLang="en-US" sz="2000" b="1" dirty="0"/>
              <a:t>、地区 </a:t>
            </a:r>
            <a:r>
              <a:rPr lang="en-US" altLang="zh-CN" sz="2000" b="1" dirty="0"/>
              <a:t>ISP </a:t>
            </a:r>
            <a:r>
              <a:rPr lang="zh-CN" altLang="en-US" sz="2000" b="1" dirty="0"/>
              <a:t>和本地 </a:t>
            </a:r>
            <a:r>
              <a:rPr lang="en-US" altLang="zh-CN" sz="2000" b="1" dirty="0"/>
              <a:t>ISP</a:t>
            </a:r>
            <a:r>
              <a:rPr lang="zh-CN" altLang="en-US" sz="2000" b="1" dirty="0"/>
              <a:t>；</a:t>
            </a:r>
            <a:endParaRPr lang="en-US" altLang="zh-CN" sz="2000" b="1" dirty="0"/>
          </a:p>
          <a:p>
            <a:pPr lvl="2" fontAlgn="auto">
              <a:buClr>
                <a:srgbClr val="0070C0"/>
              </a:buClr>
              <a:defRPr/>
            </a:pPr>
            <a:r>
              <a:rPr lang="zh-CN" altLang="en-US" sz="2000" b="1" dirty="0"/>
              <a:t>本地 </a:t>
            </a:r>
            <a:r>
              <a:rPr lang="en-US" altLang="zh-CN" sz="2000" b="1" dirty="0"/>
              <a:t>ISP </a:t>
            </a:r>
            <a:r>
              <a:rPr lang="zh-CN" altLang="en-US" sz="2000" b="1" dirty="0"/>
              <a:t>提供</a:t>
            </a:r>
            <a:r>
              <a:rPr lang="zh-CN" altLang="en-US" sz="2000" b="1" dirty="0">
                <a:solidFill>
                  <a:srgbClr val="0000FF"/>
                </a:solidFill>
              </a:rPr>
              <a:t>接入</a:t>
            </a:r>
            <a:r>
              <a:rPr lang="zh-CN" altLang="en-US" sz="2000" b="1" dirty="0"/>
              <a:t>到互联网的服务，并收取一定的费用；</a:t>
            </a:r>
            <a:endParaRPr lang="en-US" altLang="zh-CN" sz="2000" b="1" dirty="0"/>
          </a:p>
          <a:p>
            <a:pPr lvl="2" fontAlgn="auto">
              <a:buClr>
                <a:srgbClr val="0070C0"/>
              </a:buClr>
              <a:defRPr/>
            </a:pPr>
            <a:r>
              <a:rPr lang="zh-CN" altLang="en-US" sz="2000" b="1" dirty="0"/>
              <a:t>不同层次的 </a:t>
            </a:r>
            <a:r>
              <a:rPr lang="en-US" altLang="zh-CN" sz="2000" b="1" dirty="0"/>
              <a:t>ISP </a:t>
            </a:r>
            <a:r>
              <a:rPr lang="zh-CN" altLang="en-US" sz="2000" b="1" dirty="0"/>
              <a:t>覆盖面积大小和拥有的 </a:t>
            </a:r>
            <a:r>
              <a:rPr lang="en-US" altLang="zh-CN" sz="2000" b="1" dirty="0"/>
              <a:t>IP </a:t>
            </a:r>
            <a:r>
              <a:rPr lang="zh-CN" altLang="en-US" sz="2000" b="1" dirty="0"/>
              <a:t>地址数目不同。</a:t>
            </a:r>
          </a:p>
          <a:p>
            <a:pPr lvl="2" fontAlgn="auto">
              <a:buClr>
                <a:srgbClr val="0070C0"/>
              </a:buClr>
              <a:defRPr/>
            </a:pPr>
            <a:endParaRPr lang="en-US" altLang="zh-CN" sz="2000" b="1" dirty="0"/>
          </a:p>
          <a:p>
            <a:pPr lvl="2" fontAlgn="auto">
              <a:buClr>
                <a:srgbClr val="0070C0"/>
              </a:buClr>
              <a:defRPr/>
            </a:pPr>
            <a:endParaRPr lang="en-US" altLang="zh-CN" sz="2000" b="1" dirty="0">
              <a:solidFill>
                <a:srgbClr val="C00000"/>
              </a:solidFill>
            </a:endParaRPr>
          </a:p>
          <a:p>
            <a:pPr lvl="1" fontAlgn="auto">
              <a:buClr>
                <a:srgbClr val="0070C0"/>
              </a:buClr>
              <a:defRPr/>
            </a:pPr>
            <a:endParaRPr lang="en-US" altLang="zh-CN" sz="2400" b="1" dirty="0"/>
          </a:p>
        </p:txBody>
      </p:sp>
    </p:spTree>
    <p:extLst>
      <p:ext uri="{BB962C8B-B14F-4D97-AF65-F5344CB8AC3E}">
        <p14:creationId xmlns:p14="http://schemas.microsoft.com/office/powerpoint/2010/main" val="87500930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92634B-7F38-2A7C-2EBE-C98156BC751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4C175C9-8A39-DC61-1646-58B98DBB1400}"/>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84984924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0F07D5-E0AE-85A3-3F96-913F29278E2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D565459-4674-A479-74A0-74704BAE7FF4}"/>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95298899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6A2D2A-7BF8-7500-98AD-AA121F61B3C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E0BFA9F-F57C-DEC7-E06E-263A7E13651E}"/>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28041311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20CBEA-CD9B-D935-1FDC-0A3BA375883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1504DD1-F2D1-5E1B-B513-EBAA13A71D4D}"/>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96951893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77DA2C-8E2C-C7DE-4DD0-CC58D2BD64F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B6B19E2-7F08-6D3E-9EEB-654213EEBC7B}"/>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8001373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0F69D4-7AF0-6801-5A04-B4DBFFC7377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359C19C-CB58-C055-D475-94C73F5840FF}"/>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54629888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87100F-B309-2188-E91F-33510B53129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F3FC9EB-6934-7660-815C-E048951C559D}"/>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51699325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24D535-AD16-EB6F-0A28-721F3C459E9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85AA198-ECF5-63DD-615F-B71C4D1ADA86}"/>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819606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99F663-ABD0-1CE0-A190-3234756F438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A1D322E-2B62-D8E6-AC1A-F3680F39D0B3}"/>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02245850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DEFF53-B326-F4E8-E42F-FF313F080AD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4D79533-CDD0-F981-4AC2-88D17C5BA9D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960360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互联网概述</a:t>
            </a:r>
          </a:p>
        </p:txBody>
      </p:sp>
      <p:grpSp>
        <p:nvGrpSpPr>
          <p:cNvPr id="5" name="组合 4"/>
          <p:cNvGrpSpPr/>
          <p:nvPr/>
        </p:nvGrpSpPr>
        <p:grpSpPr>
          <a:xfrm>
            <a:off x="1847528" y="6149962"/>
            <a:ext cx="8361912" cy="632579"/>
            <a:chOff x="1776552" y="4257054"/>
            <a:chExt cx="6387156" cy="453973"/>
          </a:xfrm>
        </p:grpSpPr>
        <p:sp>
          <p:nvSpPr>
            <p:cNvPr id="6" name="Text Box 273"/>
            <p:cNvSpPr txBox="1">
              <a:spLocks noChangeArrowheads="1"/>
            </p:cNvSpPr>
            <p:nvPr/>
          </p:nvSpPr>
          <p:spPr bwMode="auto">
            <a:xfrm>
              <a:off x="1785262" y="4291361"/>
              <a:ext cx="6364920" cy="419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ct val="15000"/>
                </a:spcBef>
                <a:spcAft>
                  <a:spcPct val="15000"/>
                </a:spcAft>
                <a:buClrTx/>
                <a:buSzTx/>
                <a:buFontTx/>
                <a:buNone/>
                <a:tabLst/>
                <a:defRPr/>
              </a:pPr>
              <a:r>
                <a:rPr lang="zh-CN" altLang="en-US" sz="1600" b="1" kern="0" dirty="0">
                  <a:solidFill>
                    <a:srgbClr val="000000"/>
                  </a:solidFill>
                  <a:latin typeface="微软雅黑" panose="020B0503020204020204" pitchFamily="34" charset="-122"/>
                  <a:ea typeface="微软雅黑" panose="020B0503020204020204" pitchFamily="34" charset="-122"/>
                </a:rPr>
                <a:t>通信</a:t>
              </a:r>
              <a:r>
                <a:rPr kumimoji="1" lang="zh-CN" altLang="en-US" sz="1600" b="1"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rPr>
                <a:t>举例：主机</a:t>
              </a:r>
              <a:r>
                <a:rPr kumimoji="1" lang="en-US" altLang="zh-CN" sz="1600" b="1"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rPr>
                <a:t>A → </a:t>
              </a:r>
              <a:r>
                <a:rPr kumimoji="1" lang="zh-CN" altLang="en-US" sz="1600" b="1"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rPr>
                <a:t>本地 </a:t>
              </a:r>
              <a:r>
                <a:rPr kumimoji="1" lang="en-US" altLang="zh-CN" sz="1600" b="1"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rPr>
                <a:t>ISP → </a:t>
              </a:r>
              <a:r>
                <a:rPr kumimoji="1" lang="zh-CN" altLang="en-US" sz="1600" b="1"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rPr>
                <a:t>地区 </a:t>
              </a:r>
              <a:r>
                <a:rPr kumimoji="1" lang="en-US" altLang="zh-CN" sz="1600" b="1"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rPr>
                <a:t>ISP → </a:t>
              </a:r>
              <a:r>
                <a:rPr kumimoji="1" lang="zh-CN" altLang="en-US" sz="1600" b="1"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rPr>
                <a:t>主干 </a:t>
              </a:r>
              <a:r>
                <a:rPr kumimoji="1" lang="en-US" altLang="zh-CN" sz="1600" b="1"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rPr>
                <a:t>ISP → </a:t>
              </a:r>
              <a:r>
                <a:rPr kumimoji="1" lang="zh-CN" altLang="en-US" sz="1600" b="1"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rPr>
                <a:t>地区 </a:t>
              </a:r>
              <a:r>
                <a:rPr kumimoji="1" lang="en-US" altLang="zh-CN" sz="1600" b="1"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rPr>
                <a:t>ISP → </a:t>
              </a:r>
              <a:r>
                <a:rPr kumimoji="1" lang="zh-CN" altLang="en-US" sz="1600" b="1"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rPr>
                <a:t>本地 </a:t>
              </a:r>
              <a:r>
                <a:rPr kumimoji="1" lang="en-US" altLang="zh-CN" sz="1600" b="1"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rPr>
                <a:t>ISP → </a:t>
              </a:r>
              <a:r>
                <a:rPr kumimoji="1" lang="zh-CN" altLang="en-US" sz="1600" b="1"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rPr>
                <a:t>主机</a:t>
              </a:r>
              <a:r>
                <a:rPr kumimoji="1" lang="en-US" altLang="zh-CN" sz="1600" b="1"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rPr>
                <a:t>B</a:t>
              </a:r>
            </a:p>
          </p:txBody>
        </p:sp>
        <p:sp>
          <p:nvSpPr>
            <p:cNvPr id="7" name="Rectangle 274"/>
            <p:cNvSpPr>
              <a:spLocks noChangeArrowheads="1"/>
            </p:cNvSpPr>
            <p:nvPr/>
          </p:nvSpPr>
          <p:spPr bwMode="auto">
            <a:xfrm>
              <a:off x="1776552" y="4257054"/>
              <a:ext cx="6387156" cy="321069"/>
            </a:xfrm>
            <a:prstGeom prst="rect">
              <a:avLst/>
            </a:prstGeom>
            <a:noFill/>
            <a:ln w="38100" cmpd="dbl">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1127448" y="1556792"/>
            <a:ext cx="9813951" cy="4536504"/>
            <a:chOff x="2063931" y="1515290"/>
            <a:chExt cx="6140146" cy="2640865"/>
          </a:xfrm>
        </p:grpSpPr>
        <p:sp>
          <p:nvSpPr>
            <p:cNvPr id="9" name="Line 372"/>
            <p:cNvSpPr>
              <a:spLocks noChangeShapeType="1"/>
            </p:cNvSpPr>
            <p:nvPr/>
          </p:nvSpPr>
          <p:spPr bwMode="auto">
            <a:xfrm>
              <a:off x="2873954" y="1881793"/>
              <a:ext cx="762745" cy="137413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0" name="Line 316"/>
            <p:cNvSpPr>
              <a:spLocks noChangeShapeType="1"/>
            </p:cNvSpPr>
            <p:nvPr/>
          </p:nvSpPr>
          <p:spPr bwMode="auto">
            <a:xfrm flipH="1">
              <a:off x="2683792" y="1836359"/>
              <a:ext cx="95606" cy="82387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1" name="Line 282"/>
            <p:cNvSpPr>
              <a:spLocks noChangeShapeType="1"/>
            </p:cNvSpPr>
            <p:nvPr/>
          </p:nvSpPr>
          <p:spPr bwMode="auto">
            <a:xfrm>
              <a:off x="2922282" y="1836359"/>
              <a:ext cx="619861" cy="823874"/>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2" name="Line 282"/>
            <p:cNvSpPr>
              <a:spLocks noChangeShapeType="1"/>
            </p:cNvSpPr>
            <p:nvPr/>
          </p:nvSpPr>
          <p:spPr bwMode="auto">
            <a:xfrm>
              <a:off x="3160770" y="1836359"/>
              <a:ext cx="714417" cy="32005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3" name="Line 282"/>
            <p:cNvSpPr>
              <a:spLocks noChangeShapeType="1"/>
            </p:cNvSpPr>
            <p:nvPr/>
          </p:nvSpPr>
          <p:spPr bwMode="auto">
            <a:xfrm>
              <a:off x="3159720" y="1810107"/>
              <a:ext cx="2908097" cy="30087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4" name="Line 282"/>
            <p:cNvSpPr>
              <a:spLocks noChangeShapeType="1"/>
            </p:cNvSpPr>
            <p:nvPr/>
          </p:nvSpPr>
          <p:spPr bwMode="auto">
            <a:xfrm flipV="1">
              <a:off x="3256378" y="1699046"/>
              <a:ext cx="1524438" cy="3533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5" name="Line 410"/>
            <p:cNvSpPr>
              <a:spLocks noChangeShapeType="1"/>
            </p:cNvSpPr>
            <p:nvPr/>
          </p:nvSpPr>
          <p:spPr bwMode="auto">
            <a:xfrm>
              <a:off x="6210699" y="2688503"/>
              <a:ext cx="904577" cy="0"/>
            </a:xfrm>
            <a:prstGeom prst="line">
              <a:avLst/>
            </a:prstGeom>
            <a:ln w="63500" cmpd="tri">
              <a:solidFill>
                <a:schemeClr val="tx1"/>
              </a:solidFill>
              <a:headEnd/>
              <a:tailEnd/>
            </a:ln>
          </p:spPr>
          <p:style>
            <a:lnRef idx="1">
              <a:schemeClr val="accent3"/>
            </a:lnRef>
            <a:fillRef idx="3">
              <a:schemeClr val="accent3"/>
            </a:fillRef>
            <a:effectRef idx="2">
              <a:schemeClr val="accent3"/>
            </a:effectRef>
            <a:fontRef idx="minor">
              <a:schemeClr val="lt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6" name="Line 407"/>
            <p:cNvSpPr>
              <a:spLocks noChangeShapeType="1"/>
            </p:cNvSpPr>
            <p:nvPr/>
          </p:nvSpPr>
          <p:spPr bwMode="auto">
            <a:xfrm>
              <a:off x="7163604" y="3301361"/>
              <a:ext cx="190161" cy="45838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7" name="Line 408"/>
            <p:cNvSpPr>
              <a:spLocks noChangeShapeType="1"/>
            </p:cNvSpPr>
            <p:nvPr/>
          </p:nvSpPr>
          <p:spPr bwMode="auto">
            <a:xfrm flipH="1">
              <a:off x="6733904" y="3255927"/>
              <a:ext cx="286817" cy="4957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8" name="Text Box 409"/>
            <p:cNvSpPr txBox="1">
              <a:spLocks noChangeArrowheads="1"/>
            </p:cNvSpPr>
            <p:nvPr/>
          </p:nvSpPr>
          <p:spPr bwMode="auto">
            <a:xfrm>
              <a:off x="6877838" y="3485116"/>
              <a:ext cx="340193" cy="304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sym typeface="Symbol" panose="05050102010706020507" pitchFamily="18" charset="2"/>
                </a:rPr>
                <a:t></a:t>
              </a:r>
            </a:p>
          </p:txBody>
        </p:sp>
        <p:sp>
          <p:nvSpPr>
            <p:cNvPr id="19" name="Line 377"/>
            <p:cNvSpPr>
              <a:spLocks noChangeShapeType="1"/>
            </p:cNvSpPr>
            <p:nvPr/>
          </p:nvSpPr>
          <p:spPr bwMode="auto">
            <a:xfrm flipH="1">
              <a:off x="7020721" y="2706677"/>
              <a:ext cx="333044" cy="5492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0" name="Line 376"/>
            <p:cNvSpPr>
              <a:spLocks noChangeShapeType="1"/>
            </p:cNvSpPr>
            <p:nvPr/>
          </p:nvSpPr>
          <p:spPr bwMode="auto">
            <a:xfrm flipH="1">
              <a:off x="5447954" y="2706677"/>
              <a:ext cx="333044" cy="5492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1" name="Line 370"/>
            <p:cNvSpPr>
              <a:spLocks noChangeShapeType="1"/>
            </p:cNvSpPr>
            <p:nvPr/>
          </p:nvSpPr>
          <p:spPr bwMode="auto">
            <a:xfrm>
              <a:off x="5923881" y="2660233"/>
              <a:ext cx="334095" cy="64112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2" name="Line 371"/>
            <p:cNvSpPr>
              <a:spLocks noChangeShapeType="1"/>
            </p:cNvSpPr>
            <p:nvPr/>
          </p:nvSpPr>
          <p:spPr bwMode="auto">
            <a:xfrm>
              <a:off x="4446720" y="2798555"/>
              <a:ext cx="95606" cy="45737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3" name="Line 372"/>
            <p:cNvSpPr>
              <a:spLocks noChangeShapeType="1"/>
            </p:cNvSpPr>
            <p:nvPr/>
          </p:nvSpPr>
          <p:spPr bwMode="auto">
            <a:xfrm flipH="1">
              <a:off x="3732304" y="2798555"/>
              <a:ext cx="476978" cy="45737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4" name="Line 373"/>
            <p:cNvSpPr>
              <a:spLocks noChangeShapeType="1"/>
            </p:cNvSpPr>
            <p:nvPr/>
          </p:nvSpPr>
          <p:spPr bwMode="auto">
            <a:xfrm>
              <a:off x="2779398" y="2798555"/>
              <a:ext cx="47277" cy="5028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5" name="Line 308"/>
            <p:cNvSpPr>
              <a:spLocks noChangeShapeType="1"/>
            </p:cNvSpPr>
            <p:nvPr/>
          </p:nvSpPr>
          <p:spPr bwMode="auto">
            <a:xfrm>
              <a:off x="7496649" y="2798555"/>
              <a:ext cx="285767" cy="59468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6" name="Line 316"/>
            <p:cNvSpPr>
              <a:spLocks noChangeShapeType="1"/>
            </p:cNvSpPr>
            <p:nvPr/>
          </p:nvSpPr>
          <p:spPr bwMode="auto">
            <a:xfrm flipH="1">
              <a:off x="2873954" y="2248296"/>
              <a:ext cx="858350" cy="36650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7" name="Line 283"/>
            <p:cNvSpPr>
              <a:spLocks noChangeShapeType="1"/>
            </p:cNvSpPr>
            <p:nvPr/>
          </p:nvSpPr>
          <p:spPr bwMode="auto">
            <a:xfrm>
              <a:off x="5590838" y="1744480"/>
              <a:ext cx="524255" cy="27462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8" name="Line 254"/>
            <p:cNvSpPr>
              <a:spLocks noChangeShapeType="1"/>
            </p:cNvSpPr>
            <p:nvPr/>
          </p:nvSpPr>
          <p:spPr bwMode="auto">
            <a:xfrm>
              <a:off x="6353582" y="3301361"/>
              <a:ext cx="190161" cy="45838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9" name="Line 255"/>
            <p:cNvSpPr>
              <a:spLocks noChangeShapeType="1"/>
            </p:cNvSpPr>
            <p:nvPr/>
          </p:nvSpPr>
          <p:spPr bwMode="auto">
            <a:xfrm>
              <a:off x="3779582" y="3347805"/>
              <a:ext cx="239539" cy="5080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0" name="Line 256"/>
            <p:cNvSpPr>
              <a:spLocks noChangeShapeType="1"/>
            </p:cNvSpPr>
            <p:nvPr/>
          </p:nvSpPr>
          <p:spPr bwMode="auto">
            <a:xfrm flipH="1">
              <a:off x="5923881" y="3255927"/>
              <a:ext cx="286818" cy="4957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1" name="Line 257"/>
            <p:cNvSpPr>
              <a:spLocks noChangeShapeType="1"/>
            </p:cNvSpPr>
            <p:nvPr/>
          </p:nvSpPr>
          <p:spPr bwMode="auto">
            <a:xfrm>
              <a:off x="7782415" y="3393239"/>
              <a:ext cx="95605" cy="4119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2" name="Line 197"/>
            <p:cNvSpPr>
              <a:spLocks noChangeShapeType="1"/>
            </p:cNvSpPr>
            <p:nvPr/>
          </p:nvSpPr>
          <p:spPr bwMode="auto">
            <a:xfrm flipH="1">
              <a:off x="3350932" y="3301361"/>
              <a:ext cx="381372" cy="5502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3" name="Line 192"/>
            <p:cNvSpPr>
              <a:spLocks noChangeShapeType="1"/>
            </p:cNvSpPr>
            <p:nvPr/>
          </p:nvSpPr>
          <p:spPr bwMode="auto">
            <a:xfrm flipH="1">
              <a:off x="2350749" y="2752111"/>
              <a:ext cx="142883" cy="9722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4" name="Line 179"/>
            <p:cNvSpPr>
              <a:spLocks noChangeShapeType="1"/>
            </p:cNvSpPr>
            <p:nvPr/>
          </p:nvSpPr>
          <p:spPr bwMode="auto">
            <a:xfrm flipH="1" flipV="1">
              <a:off x="5543560" y="3347805"/>
              <a:ext cx="237438" cy="4119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5" name="Line 180"/>
            <p:cNvSpPr>
              <a:spLocks noChangeShapeType="1"/>
            </p:cNvSpPr>
            <p:nvPr/>
          </p:nvSpPr>
          <p:spPr bwMode="auto">
            <a:xfrm flipV="1">
              <a:off x="4589603" y="3347805"/>
              <a:ext cx="663987" cy="5038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6" name="Line 26"/>
            <p:cNvSpPr>
              <a:spLocks noChangeShapeType="1"/>
            </p:cNvSpPr>
            <p:nvPr/>
          </p:nvSpPr>
          <p:spPr bwMode="auto">
            <a:xfrm>
              <a:off x="4209282" y="2340174"/>
              <a:ext cx="94555" cy="32005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9" name="Line 36"/>
            <p:cNvSpPr>
              <a:spLocks noChangeShapeType="1"/>
            </p:cNvSpPr>
            <p:nvPr/>
          </p:nvSpPr>
          <p:spPr bwMode="auto">
            <a:xfrm flipH="1">
              <a:off x="5209465" y="3347805"/>
              <a:ext cx="142883" cy="5038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40" name="Oval 183"/>
            <p:cNvSpPr>
              <a:spLocks noChangeArrowheads="1"/>
            </p:cNvSpPr>
            <p:nvPr/>
          </p:nvSpPr>
          <p:spPr bwMode="auto">
            <a:xfrm>
              <a:off x="2063931" y="3576995"/>
              <a:ext cx="618811" cy="32106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大公司</a:t>
              </a:r>
            </a:p>
          </p:txBody>
        </p:sp>
        <p:sp>
          <p:nvSpPr>
            <p:cNvPr id="41" name="Oval 194"/>
            <p:cNvSpPr>
              <a:spLocks noChangeArrowheads="1"/>
            </p:cNvSpPr>
            <p:nvPr/>
          </p:nvSpPr>
          <p:spPr bwMode="auto">
            <a:xfrm>
              <a:off x="4343760" y="3667864"/>
              <a:ext cx="627216" cy="29077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公司</a:t>
              </a:r>
            </a:p>
          </p:txBody>
        </p:sp>
        <p:sp>
          <p:nvSpPr>
            <p:cNvPr id="42" name="Oval 195"/>
            <p:cNvSpPr>
              <a:spLocks noChangeArrowheads="1"/>
            </p:cNvSpPr>
            <p:nvPr/>
          </p:nvSpPr>
          <p:spPr bwMode="auto">
            <a:xfrm>
              <a:off x="5060278" y="3196357"/>
              <a:ext cx="626165" cy="245345"/>
            </a:xfrm>
            <a:prstGeom prst="ellipse">
              <a:avLst/>
            </a:prstGeom>
            <a:solidFill>
              <a:srgbClr val="00B0F0"/>
            </a:solidFill>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本地</a:t>
              </a:r>
              <a:r>
                <a:rPr kumimoji="1" lang="zh-CN" altLang="en-US" sz="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1" lang="en-US" altLang="zh-CN" sz="1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ISP</a:t>
              </a:r>
            </a:p>
          </p:txBody>
        </p:sp>
        <p:sp>
          <p:nvSpPr>
            <p:cNvPr id="43" name="Text Box 268"/>
            <p:cNvSpPr txBox="1">
              <a:spLocks noChangeArrowheads="1"/>
            </p:cNvSpPr>
            <p:nvPr/>
          </p:nvSpPr>
          <p:spPr bwMode="auto">
            <a:xfrm>
              <a:off x="4960252" y="3773344"/>
              <a:ext cx="211818" cy="19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a:t>
              </a:r>
            </a:p>
          </p:txBody>
        </p:sp>
        <p:sp>
          <p:nvSpPr>
            <p:cNvPr id="44" name="Text Box 271"/>
            <p:cNvSpPr txBox="1">
              <a:spLocks noChangeArrowheads="1"/>
            </p:cNvSpPr>
            <p:nvPr/>
          </p:nvSpPr>
          <p:spPr bwMode="auto">
            <a:xfrm>
              <a:off x="8000282" y="3736970"/>
              <a:ext cx="203795" cy="19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B</a:t>
              </a:r>
            </a:p>
          </p:txBody>
        </p:sp>
        <p:sp>
          <p:nvSpPr>
            <p:cNvPr id="45" name="Line 282"/>
            <p:cNvSpPr>
              <a:spLocks noChangeShapeType="1"/>
            </p:cNvSpPr>
            <p:nvPr/>
          </p:nvSpPr>
          <p:spPr bwMode="auto">
            <a:xfrm flipV="1">
              <a:off x="4160954" y="1744480"/>
              <a:ext cx="810023" cy="41193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46" name="Line 284"/>
            <p:cNvSpPr>
              <a:spLocks noChangeShapeType="1"/>
            </p:cNvSpPr>
            <p:nvPr/>
          </p:nvSpPr>
          <p:spPr bwMode="auto">
            <a:xfrm flipV="1">
              <a:off x="4399443" y="2157427"/>
              <a:ext cx="1715650" cy="45434"/>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47" name="Oval 292"/>
            <p:cNvSpPr>
              <a:spLocks noChangeArrowheads="1"/>
            </p:cNvSpPr>
            <p:nvPr/>
          </p:nvSpPr>
          <p:spPr bwMode="auto">
            <a:xfrm>
              <a:off x="7402094" y="3199386"/>
              <a:ext cx="626165" cy="242316"/>
            </a:xfrm>
            <a:prstGeom prst="ellipse">
              <a:avLst/>
            </a:prstGeom>
            <a:solidFill>
              <a:srgbClr val="00B0F0"/>
            </a:solidFill>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本地</a:t>
              </a:r>
              <a:r>
                <a:rPr kumimoji="1" lang="zh-CN" altLang="en-US" sz="9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 </a:t>
              </a:r>
              <a:r>
                <a:rPr kumimoji="1" lang="en-US" altLang="zh-CN"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ISP</a:t>
              </a:r>
            </a:p>
          </p:txBody>
        </p:sp>
        <p:sp>
          <p:nvSpPr>
            <p:cNvPr id="48" name="Line 297"/>
            <p:cNvSpPr>
              <a:spLocks noChangeShapeType="1"/>
            </p:cNvSpPr>
            <p:nvPr/>
          </p:nvSpPr>
          <p:spPr bwMode="auto">
            <a:xfrm flipH="1">
              <a:off x="5829326" y="2157427"/>
              <a:ext cx="475928" cy="45737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49" name="Line 298"/>
            <p:cNvSpPr>
              <a:spLocks noChangeShapeType="1"/>
            </p:cNvSpPr>
            <p:nvPr/>
          </p:nvSpPr>
          <p:spPr bwMode="auto">
            <a:xfrm flipH="1" flipV="1">
              <a:off x="6829509" y="2110984"/>
              <a:ext cx="429701" cy="4583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50" name="Oval 14"/>
            <p:cNvSpPr>
              <a:spLocks noChangeArrowheads="1"/>
            </p:cNvSpPr>
            <p:nvPr/>
          </p:nvSpPr>
          <p:spPr bwMode="auto">
            <a:xfrm>
              <a:off x="3399261" y="2065549"/>
              <a:ext cx="1285950" cy="320059"/>
            </a:xfrm>
            <a:prstGeom prst="ellipse">
              <a:avLst/>
            </a:prstGeom>
            <a:solidFill>
              <a:srgbClr val="FF9900"/>
            </a:solidFill>
            <a:ln/>
          </p:spPr>
          <p:style>
            <a:lnRef idx="1">
              <a:schemeClr val="accent6"/>
            </a:lnRef>
            <a:fillRef idx="3">
              <a:schemeClr val="accent6"/>
            </a:fillRef>
            <a:effectRef idx="2">
              <a:schemeClr val="accent6"/>
            </a:effectRef>
            <a:fontRef idx="minor">
              <a:schemeClr val="lt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主干 </a:t>
              </a:r>
              <a:r>
                <a:rPr kumimoji="1" lang="en-US" altLang="zh-CN"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ISP</a:t>
              </a:r>
            </a:p>
          </p:txBody>
        </p:sp>
        <p:sp>
          <p:nvSpPr>
            <p:cNvPr id="51" name="Oval 305"/>
            <p:cNvSpPr>
              <a:spLocks noChangeArrowheads="1"/>
            </p:cNvSpPr>
            <p:nvPr/>
          </p:nvSpPr>
          <p:spPr bwMode="auto">
            <a:xfrm>
              <a:off x="3391905" y="3164048"/>
              <a:ext cx="626165" cy="277654"/>
            </a:xfrm>
            <a:prstGeom prst="ellipse">
              <a:avLst/>
            </a:prstGeom>
            <a:solidFill>
              <a:srgbClr val="00B0F0"/>
            </a:solidFill>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本地</a:t>
              </a:r>
              <a:r>
                <a:rPr kumimoji="1" lang="zh-CN" altLang="en-US" sz="8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 </a:t>
              </a:r>
              <a:r>
                <a:rPr kumimoji="1" lang="en-US" altLang="zh-CN"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ISP</a:t>
              </a:r>
            </a:p>
          </p:txBody>
        </p:sp>
        <p:sp>
          <p:nvSpPr>
            <p:cNvPr id="52" name="Oval 306"/>
            <p:cNvSpPr>
              <a:spLocks noChangeArrowheads="1"/>
            </p:cNvSpPr>
            <p:nvPr/>
          </p:nvSpPr>
          <p:spPr bwMode="auto">
            <a:xfrm>
              <a:off x="2486277" y="3164048"/>
              <a:ext cx="626165" cy="277654"/>
            </a:xfrm>
            <a:prstGeom prst="ellipse">
              <a:avLst/>
            </a:prstGeom>
            <a:solidFill>
              <a:srgbClr val="00B0F0"/>
            </a:solidFill>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本地</a:t>
              </a:r>
              <a:r>
                <a:rPr kumimoji="1" lang="zh-CN" altLang="en-US" sz="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1" lang="en-US" altLang="zh-CN" sz="1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ISP</a:t>
              </a:r>
            </a:p>
          </p:txBody>
        </p:sp>
        <p:sp>
          <p:nvSpPr>
            <p:cNvPr id="53" name="Oval 319"/>
            <p:cNvSpPr>
              <a:spLocks noChangeArrowheads="1"/>
            </p:cNvSpPr>
            <p:nvPr/>
          </p:nvSpPr>
          <p:spPr bwMode="auto">
            <a:xfrm>
              <a:off x="4637932" y="1515290"/>
              <a:ext cx="1285950" cy="320059"/>
            </a:xfrm>
            <a:prstGeom prst="ellipse">
              <a:avLst/>
            </a:prstGeom>
            <a:solidFill>
              <a:srgbClr val="FF9900"/>
            </a:solidFill>
            <a:ln/>
          </p:spPr>
          <p:style>
            <a:lnRef idx="1">
              <a:schemeClr val="accent6"/>
            </a:lnRef>
            <a:fillRef idx="3">
              <a:schemeClr val="accent6"/>
            </a:fillRef>
            <a:effectRef idx="2">
              <a:schemeClr val="accent6"/>
            </a:effectRef>
            <a:fontRef idx="minor">
              <a:schemeClr val="lt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主干 </a:t>
              </a:r>
              <a:r>
                <a:rPr kumimoji="1" lang="en-US" altLang="zh-CN"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ISP</a:t>
              </a:r>
            </a:p>
          </p:txBody>
        </p:sp>
        <p:sp>
          <p:nvSpPr>
            <p:cNvPr id="54" name="Oval 320"/>
            <p:cNvSpPr>
              <a:spLocks noChangeArrowheads="1"/>
            </p:cNvSpPr>
            <p:nvPr/>
          </p:nvSpPr>
          <p:spPr bwMode="auto">
            <a:xfrm>
              <a:off x="5876604" y="1974680"/>
              <a:ext cx="1285950" cy="320059"/>
            </a:xfrm>
            <a:prstGeom prst="ellipse">
              <a:avLst/>
            </a:prstGeom>
            <a:solidFill>
              <a:srgbClr val="FF9900"/>
            </a:solidFill>
            <a:ln/>
          </p:spPr>
          <p:style>
            <a:lnRef idx="1">
              <a:schemeClr val="accent6"/>
            </a:lnRef>
            <a:fillRef idx="3">
              <a:schemeClr val="accent6"/>
            </a:fillRef>
            <a:effectRef idx="2">
              <a:schemeClr val="accent6"/>
            </a:effectRef>
            <a:fontRef idx="minor">
              <a:schemeClr val="lt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主干 </a:t>
              </a:r>
              <a:r>
                <a:rPr kumimoji="1" lang="en-US" altLang="zh-CN"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ISP</a:t>
              </a:r>
            </a:p>
          </p:txBody>
        </p:sp>
        <p:sp>
          <p:nvSpPr>
            <p:cNvPr id="55" name="Text Box 342"/>
            <p:cNvSpPr txBox="1">
              <a:spLocks noChangeArrowheads="1"/>
            </p:cNvSpPr>
            <p:nvPr/>
          </p:nvSpPr>
          <p:spPr bwMode="auto">
            <a:xfrm>
              <a:off x="4850155" y="2298778"/>
              <a:ext cx="500661" cy="483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4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Symbol" panose="05050102010706020507" pitchFamily="18" charset="2"/>
                </a:rPr>
                <a:t></a:t>
              </a:r>
            </a:p>
          </p:txBody>
        </p:sp>
        <p:sp>
          <p:nvSpPr>
            <p:cNvPr id="56" name="Oval 348"/>
            <p:cNvSpPr>
              <a:spLocks noChangeArrowheads="1"/>
            </p:cNvSpPr>
            <p:nvPr/>
          </p:nvSpPr>
          <p:spPr bwMode="auto">
            <a:xfrm>
              <a:off x="5923881" y="3164048"/>
              <a:ext cx="626165" cy="277654"/>
            </a:xfrm>
            <a:prstGeom prst="ellipse">
              <a:avLst/>
            </a:prstGeom>
            <a:solidFill>
              <a:srgbClr val="00B0F0"/>
            </a:solidFill>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本地</a:t>
              </a:r>
              <a:r>
                <a:rPr kumimoji="1" lang="zh-CN" altLang="en-US" sz="8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 </a:t>
              </a:r>
              <a:r>
                <a:rPr kumimoji="1" lang="en-US" altLang="zh-CN"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ISP</a:t>
              </a:r>
            </a:p>
          </p:txBody>
        </p:sp>
        <p:sp>
          <p:nvSpPr>
            <p:cNvPr id="57" name="Oval 349"/>
            <p:cNvSpPr>
              <a:spLocks noChangeArrowheads="1"/>
            </p:cNvSpPr>
            <p:nvPr/>
          </p:nvSpPr>
          <p:spPr bwMode="auto">
            <a:xfrm>
              <a:off x="4209282" y="3164048"/>
              <a:ext cx="626165" cy="277654"/>
            </a:xfrm>
            <a:prstGeom prst="ellipse">
              <a:avLst/>
            </a:prstGeom>
            <a:solidFill>
              <a:srgbClr val="00B0F0"/>
            </a:solidFill>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本地</a:t>
              </a:r>
              <a:r>
                <a:rPr kumimoji="1" lang="zh-CN" altLang="en-US" sz="8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 </a:t>
              </a:r>
              <a:r>
                <a:rPr kumimoji="1" lang="en-US" altLang="zh-CN"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ISP</a:t>
              </a:r>
            </a:p>
          </p:txBody>
        </p:sp>
        <p:sp>
          <p:nvSpPr>
            <p:cNvPr id="58" name="Text Box 374"/>
            <p:cNvSpPr txBox="1">
              <a:spLocks noChangeArrowheads="1"/>
            </p:cNvSpPr>
            <p:nvPr/>
          </p:nvSpPr>
          <p:spPr bwMode="auto">
            <a:xfrm>
              <a:off x="3055709" y="3024716"/>
              <a:ext cx="372287" cy="340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sym typeface="Symbol" panose="05050102010706020507" pitchFamily="18" charset="2"/>
                </a:rPr>
                <a:t></a:t>
              </a:r>
            </a:p>
          </p:txBody>
        </p:sp>
        <p:sp>
          <p:nvSpPr>
            <p:cNvPr id="59" name="Oval 375"/>
            <p:cNvSpPr>
              <a:spLocks noChangeArrowheads="1"/>
            </p:cNvSpPr>
            <p:nvPr/>
          </p:nvSpPr>
          <p:spPr bwMode="auto">
            <a:xfrm>
              <a:off x="6686626" y="3197367"/>
              <a:ext cx="626165" cy="242316"/>
            </a:xfrm>
            <a:prstGeom prst="ellipse">
              <a:avLst/>
            </a:prstGeom>
            <a:solidFill>
              <a:srgbClr val="00B0F0"/>
            </a:solidFill>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本地</a:t>
              </a:r>
              <a:r>
                <a:rPr kumimoji="1" lang="zh-CN" altLang="en-US" sz="9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 </a:t>
              </a:r>
              <a:r>
                <a:rPr kumimoji="1" lang="en-US" altLang="zh-CN"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ISP</a:t>
              </a:r>
            </a:p>
          </p:txBody>
        </p:sp>
        <p:sp>
          <p:nvSpPr>
            <p:cNvPr id="60" name="Text Box 405"/>
            <p:cNvSpPr txBox="1">
              <a:spLocks noChangeArrowheads="1"/>
            </p:cNvSpPr>
            <p:nvPr/>
          </p:nvSpPr>
          <p:spPr bwMode="auto">
            <a:xfrm>
              <a:off x="5345409" y="3611831"/>
              <a:ext cx="340193" cy="304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Symbol" panose="05050102010706020507" pitchFamily="18" charset="2"/>
                </a:rPr>
                <a:t></a:t>
              </a:r>
            </a:p>
          </p:txBody>
        </p:sp>
        <p:sp>
          <p:nvSpPr>
            <p:cNvPr id="61" name="Text Box 406"/>
            <p:cNvSpPr txBox="1">
              <a:spLocks noChangeArrowheads="1"/>
            </p:cNvSpPr>
            <p:nvPr/>
          </p:nvSpPr>
          <p:spPr bwMode="auto">
            <a:xfrm>
              <a:off x="6067816" y="3485116"/>
              <a:ext cx="340193" cy="304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sym typeface="Symbol" panose="05050102010706020507" pitchFamily="18" charset="2"/>
                </a:rPr>
                <a:t></a:t>
              </a:r>
            </a:p>
          </p:txBody>
        </p:sp>
        <p:sp>
          <p:nvSpPr>
            <p:cNvPr id="62" name="Oval 14"/>
            <p:cNvSpPr>
              <a:spLocks noChangeArrowheads="1"/>
            </p:cNvSpPr>
            <p:nvPr/>
          </p:nvSpPr>
          <p:spPr bwMode="auto">
            <a:xfrm>
              <a:off x="2349698" y="1607168"/>
              <a:ext cx="1042207" cy="320059"/>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内容提供者</a:t>
              </a:r>
              <a:endParaRPr kumimoji="1" lang="en-US" altLang="zh-CN" sz="1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grpSp>
          <p:nvGrpSpPr>
            <p:cNvPr id="63" name="组合 62"/>
            <p:cNvGrpSpPr/>
            <p:nvPr/>
          </p:nvGrpSpPr>
          <p:grpSpPr>
            <a:xfrm>
              <a:off x="6443332" y="2589558"/>
              <a:ext cx="351075" cy="229190"/>
              <a:chOff x="3351808" y="2589558"/>
              <a:chExt cx="351075" cy="229190"/>
            </a:xfrm>
          </p:grpSpPr>
          <p:grpSp>
            <p:nvGrpSpPr>
              <p:cNvPr id="110" name="Group 1282"/>
              <p:cNvGrpSpPr>
                <a:grpSpLocks/>
              </p:cNvGrpSpPr>
              <p:nvPr/>
            </p:nvGrpSpPr>
            <p:grpSpPr bwMode="auto">
              <a:xfrm>
                <a:off x="3351808" y="2589558"/>
                <a:ext cx="342966" cy="229190"/>
                <a:chOff x="1680" y="240"/>
                <a:chExt cx="2529" cy="1270"/>
              </a:xfrm>
              <a:solidFill>
                <a:srgbClr val="FFC000"/>
              </a:solidFill>
              <a:scene3d>
                <a:camera prst="orthographicFront">
                  <a:rot lat="0" lon="0" rev="0"/>
                </a:camera>
                <a:lightRig rig="contrasting" dir="t">
                  <a:rot lat="0" lon="0" rev="7800000"/>
                </a:lightRig>
              </a:scene3d>
            </p:grpSpPr>
            <p:sp>
              <p:nvSpPr>
                <p:cNvPr id="112" name="Oval 1283"/>
                <p:cNvSpPr>
                  <a:spLocks noChangeArrowheads="1"/>
                </p:cNvSpPr>
                <p:nvPr/>
              </p:nvSpPr>
              <p:spPr bwMode="auto">
                <a:xfrm>
                  <a:off x="2554" y="240"/>
                  <a:ext cx="1088" cy="5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3200" b="1">
                    <a:solidFill>
                      <a:srgbClr val="000000"/>
                    </a:solidFill>
                    <a:latin typeface="+mn-lt"/>
                    <a:ea typeface="+mn-ea"/>
                  </a:endParaRPr>
                </a:p>
              </p:txBody>
            </p:sp>
            <p:sp>
              <p:nvSpPr>
                <p:cNvPr id="113" name="Oval 1284"/>
                <p:cNvSpPr>
                  <a:spLocks noChangeArrowheads="1"/>
                </p:cNvSpPr>
                <p:nvPr/>
              </p:nvSpPr>
              <p:spPr bwMode="auto">
                <a:xfrm>
                  <a:off x="1941" y="381"/>
                  <a:ext cx="827" cy="5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3200" b="1">
                    <a:solidFill>
                      <a:srgbClr val="000000"/>
                    </a:solidFill>
                    <a:latin typeface="+mn-lt"/>
                    <a:ea typeface="+mn-ea"/>
                  </a:endParaRPr>
                </a:p>
              </p:txBody>
            </p:sp>
            <p:sp>
              <p:nvSpPr>
                <p:cNvPr id="114" name="Oval 1285"/>
                <p:cNvSpPr>
                  <a:spLocks noChangeArrowheads="1"/>
                </p:cNvSpPr>
                <p:nvPr/>
              </p:nvSpPr>
              <p:spPr bwMode="auto">
                <a:xfrm>
                  <a:off x="1680" y="702"/>
                  <a:ext cx="552" cy="4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3200" b="1">
                    <a:solidFill>
                      <a:srgbClr val="000000"/>
                    </a:solidFill>
                    <a:latin typeface="+mn-lt"/>
                    <a:ea typeface="+mn-ea"/>
                  </a:endParaRPr>
                </a:p>
              </p:txBody>
            </p:sp>
            <p:sp>
              <p:nvSpPr>
                <p:cNvPr id="115" name="Oval 1286"/>
                <p:cNvSpPr>
                  <a:spLocks noChangeArrowheads="1"/>
                </p:cNvSpPr>
                <p:nvPr/>
              </p:nvSpPr>
              <p:spPr bwMode="auto">
                <a:xfrm>
                  <a:off x="1849" y="894"/>
                  <a:ext cx="842" cy="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3200" b="1">
                    <a:solidFill>
                      <a:srgbClr val="000000"/>
                    </a:solidFill>
                    <a:latin typeface="+mn-lt"/>
                    <a:ea typeface="+mn-ea"/>
                  </a:endParaRPr>
                </a:p>
              </p:txBody>
            </p:sp>
            <p:sp>
              <p:nvSpPr>
                <p:cNvPr id="116" name="Oval 1287"/>
                <p:cNvSpPr>
                  <a:spLocks noChangeArrowheads="1"/>
                </p:cNvSpPr>
                <p:nvPr/>
              </p:nvSpPr>
              <p:spPr bwMode="auto">
                <a:xfrm>
                  <a:off x="2462" y="971"/>
                  <a:ext cx="1272" cy="5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3200" b="1">
                    <a:solidFill>
                      <a:srgbClr val="000000"/>
                    </a:solidFill>
                    <a:latin typeface="+mn-lt"/>
                    <a:ea typeface="+mn-ea"/>
                  </a:endParaRPr>
                </a:p>
              </p:txBody>
            </p:sp>
            <p:sp>
              <p:nvSpPr>
                <p:cNvPr id="117" name="Oval 1288"/>
                <p:cNvSpPr>
                  <a:spLocks noChangeArrowheads="1"/>
                </p:cNvSpPr>
                <p:nvPr/>
              </p:nvSpPr>
              <p:spPr bwMode="auto">
                <a:xfrm>
                  <a:off x="3289" y="394"/>
                  <a:ext cx="797" cy="39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3200" b="1">
                    <a:solidFill>
                      <a:srgbClr val="000000"/>
                    </a:solidFill>
                    <a:latin typeface="+mn-lt"/>
                    <a:ea typeface="+mn-ea"/>
                  </a:endParaRPr>
                </a:p>
              </p:txBody>
            </p:sp>
            <p:sp>
              <p:nvSpPr>
                <p:cNvPr id="118" name="Oval 1289"/>
                <p:cNvSpPr>
                  <a:spLocks noChangeArrowheads="1"/>
                </p:cNvSpPr>
                <p:nvPr/>
              </p:nvSpPr>
              <p:spPr bwMode="auto">
                <a:xfrm>
                  <a:off x="3412" y="663"/>
                  <a:ext cx="797" cy="39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3200" b="1">
                    <a:solidFill>
                      <a:srgbClr val="000000"/>
                    </a:solidFill>
                    <a:latin typeface="+mn-lt"/>
                    <a:ea typeface="+mn-ea"/>
                  </a:endParaRPr>
                </a:p>
              </p:txBody>
            </p:sp>
            <p:sp>
              <p:nvSpPr>
                <p:cNvPr id="119" name="Oval 1290"/>
                <p:cNvSpPr>
                  <a:spLocks noChangeArrowheads="1"/>
                </p:cNvSpPr>
                <p:nvPr/>
              </p:nvSpPr>
              <p:spPr bwMode="auto">
                <a:xfrm>
                  <a:off x="3335" y="753"/>
                  <a:ext cx="797" cy="6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3200" b="1">
                    <a:solidFill>
                      <a:srgbClr val="000000"/>
                    </a:solidFill>
                    <a:latin typeface="+mn-lt"/>
                    <a:ea typeface="+mn-ea"/>
                  </a:endParaRPr>
                </a:p>
              </p:txBody>
            </p:sp>
            <p:sp>
              <p:nvSpPr>
                <p:cNvPr id="120" name="Oval 1291"/>
                <p:cNvSpPr>
                  <a:spLocks noChangeArrowheads="1"/>
                </p:cNvSpPr>
                <p:nvPr/>
              </p:nvSpPr>
              <p:spPr bwMode="auto">
                <a:xfrm>
                  <a:off x="2140" y="548"/>
                  <a:ext cx="1640" cy="6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3200" b="1" dirty="0">
                    <a:solidFill>
                      <a:srgbClr val="000000"/>
                    </a:solidFill>
                    <a:latin typeface="+mn-lt"/>
                    <a:ea typeface="+mn-ea"/>
                  </a:endParaRPr>
                </a:p>
              </p:txBody>
            </p:sp>
          </p:grpSp>
          <p:sp>
            <p:nvSpPr>
              <p:cNvPr id="111" name="Text Box 354"/>
              <p:cNvSpPr txBox="1">
                <a:spLocks noChangeArrowheads="1"/>
              </p:cNvSpPr>
              <p:nvPr/>
            </p:nvSpPr>
            <p:spPr bwMode="auto">
              <a:xfrm>
                <a:off x="3369710" y="2595353"/>
                <a:ext cx="333173" cy="19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IXP</a:t>
                </a:r>
              </a:p>
            </p:txBody>
          </p:sp>
        </p:grpSp>
        <p:grpSp>
          <p:nvGrpSpPr>
            <p:cNvPr id="64" name="组合 63"/>
            <p:cNvGrpSpPr/>
            <p:nvPr/>
          </p:nvGrpSpPr>
          <p:grpSpPr>
            <a:xfrm>
              <a:off x="3029716" y="3842143"/>
              <a:ext cx="653027" cy="314012"/>
              <a:chOff x="3029716" y="3842143"/>
              <a:chExt cx="653027" cy="314012"/>
            </a:xfrm>
          </p:grpSpPr>
          <p:grpSp>
            <p:nvGrpSpPr>
              <p:cNvPr id="99" name="Group 1282"/>
              <p:cNvGrpSpPr>
                <a:grpSpLocks/>
              </p:cNvGrpSpPr>
              <p:nvPr/>
            </p:nvGrpSpPr>
            <p:grpSpPr bwMode="auto">
              <a:xfrm>
                <a:off x="3037488" y="3842143"/>
                <a:ext cx="605046" cy="314012"/>
                <a:chOff x="1680" y="240"/>
                <a:chExt cx="2529" cy="1270"/>
              </a:xfrm>
              <a:solidFill>
                <a:schemeClr val="bg1">
                  <a:lumMod val="65000"/>
                </a:schemeClr>
              </a:solidFill>
              <a:scene3d>
                <a:camera prst="orthographicFront">
                  <a:rot lat="0" lon="0" rev="0"/>
                </a:camera>
                <a:lightRig rig="contrasting" dir="t">
                  <a:rot lat="0" lon="0" rev="7800000"/>
                </a:lightRig>
              </a:scene3d>
            </p:grpSpPr>
            <p:sp>
              <p:nvSpPr>
                <p:cNvPr id="101" name="Oval 1283"/>
                <p:cNvSpPr>
                  <a:spLocks noChangeArrowheads="1"/>
                </p:cNvSpPr>
                <p:nvPr/>
              </p:nvSpPr>
              <p:spPr bwMode="auto">
                <a:xfrm>
                  <a:off x="2554" y="240"/>
                  <a:ext cx="1088" cy="5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3200" b="1">
                    <a:solidFill>
                      <a:srgbClr val="000000"/>
                    </a:solidFill>
                    <a:latin typeface="+mn-lt"/>
                    <a:ea typeface="+mn-ea"/>
                  </a:endParaRPr>
                </a:p>
              </p:txBody>
            </p:sp>
            <p:sp>
              <p:nvSpPr>
                <p:cNvPr id="102" name="Oval 1284"/>
                <p:cNvSpPr>
                  <a:spLocks noChangeArrowheads="1"/>
                </p:cNvSpPr>
                <p:nvPr/>
              </p:nvSpPr>
              <p:spPr bwMode="auto">
                <a:xfrm>
                  <a:off x="1941" y="381"/>
                  <a:ext cx="827" cy="5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3200" b="1">
                    <a:solidFill>
                      <a:srgbClr val="000000"/>
                    </a:solidFill>
                    <a:latin typeface="+mn-lt"/>
                    <a:ea typeface="+mn-ea"/>
                  </a:endParaRPr>
                </a:p>
              </p:txBody>
            </p:sp>
            <p:sp>
              <p:nvSpPr>
                <p:cNvPr id="103" name="Oval 1285"/>
                <p:cNvSpPr>
                  <a:spLocks noChangeArrowheads="1"/>
                </p:cNvSpPr>
                <p:nvPr/>
              </p:nvSpPr>
              <p:spPr bwMode="auto">
                <a:xfrm>
                  <a:off x="1680" y="702"/>
                  <a:ext cx="552" cy="4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3200" b="1">
                    <a:solidFill>
                      <a:srgbClr val="000000"/>
                    </a:solidFill>
                    <a:latin typeface="+mn-lt"/>
                    <a:ea typeface="+mn-ea"/>
                  </a:endParaRPr>
                </a:p>
              </p:txBody>
            </p:sp>
            <p:sp>
              <p:nvSpPr>
                <p:cNvPr id="104" name="Oval 1286"/>
                <p:cNvSpPr>
                  <a:spLocks noChangeArrowheads="1"/>
                </p:cNvSpPr>
                <p:nvPr/>
              </p:nvSpPr>
              <p:spPr bwMode="auto">
                <a:xfrm>
                  <a:off x="1849" y="894"/>
                  <a:ext cx="842" cy="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3200" b="1">
                    <a:solidFill>
                      <a:srgbClr val="000000"/>
                    </a:solidFill>
                    <a:latin typeface="+mn-lt"/>
                    <a:ea typeface="+mn-ea"/>
                  </a:endParaRPr>
                </a:p>
              </p:txBody>
            </p:sp>
            <p:sp>
              <p:nvSpPr>
                <p:cNvPr id="105" name="Oval 1287"/>
                <p:cNvSpPr>
                  <a:spLocks noChangeArrowheads="1"/>
                </p:cNvSpPr>
                <p:nvPr/>
              </p:nvSpPr>
              <p:spPr bwMode="auto">
                <a:xfrm>
                  <a:off x="2462" y="971"/>
                  <a:ext cx="1272" cy="5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3200" b="1">
                    <a:solidFill>
                      <a:srgbClr val="000000"/>
                    </a:solidFill>
                    <a:latin typeface="+mn-lt"/>
                    <a:ea typeface="+mn-ea"/>
                  </a:endParaRPr>
                </a:p>
              </p:txBody>
            </p:sp>
            <p:sp>
              <p:nvSpPr>
                <p:cNvPr id="106" name="Oval 1288"/>
                <p:cNvSpPr>
                  <a:spLocks noChangeArrowheads="1"/>
                </p:cNvSpPr>
                <p:nvPr/>
              </p:nvSpPr>
              <p:spPr bwMode="auto">
                <a:xfrm>
                  <a:off x="3289" y="394"/>
                  <a:ext cx="797" cy="39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3200" b="1">
                    <a:solidFill>
                      <a:srgbClr val="000000"/>
                    </a:solidFill>
                    <a:latin typeface="+mn-lt"/>
                    <a:ea typeface="+mn-ea"/>
                  </a:endParaRPr>
                </a:p>
              </p:txBody>
            </p:sp>
            <p:sp>
              <p:nvSpPr>
                <p:cNvPr id="107" name="Oval 1289"/>
                <p:cNvSpPr>
                  <a:spLocks noChangeArrowheads="1"/>
                </p:cNvSpPr>
                <p:nvPr/>
              </p:nvSpPr>
              <p:spPr bwMode="auto">
                <a:xfrm>
                  <a:off x="3412" y="663"/>
                  <a:ext cx="797" cy="39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3200" b="1">
                    <a:solidFill>
                      <a:srgbClr val="000000"/>
                    </a:solidFill>
                    <a:latin typeface="+mn-lt"/>
                    <a:ea typeface="+mn-ea"/>
                  </a:endParaRPr>
                </a:p>
              </p:txBody>
            </p:sp>
            <p:sp>
              <p:nvSpPr>
                <p:cNvPr id="108" name="Oval 1290"/>
                <p:cNvSpPr>
                  <a:spLocks noChangeArrowheads="1"/>
                </p:cNvSpPr>
                <p:nvPr/>
              </p:nvSpPr>
              <p:spPr bwMode="auto">
                <a:xfrm>
                  <a:off x="3335" y="753"/>
                  <a:ext cx="797" cy="6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3200" b="1">
                    <a:solidFill>
                      <a:srgbClr val="000000"/>
                    </a:solidFill>
                    <a:latin typeface="+mn-lt"/>
                    <a:ea typeface="+mn-ea"/>
                  </a:endParaRPr>
                </a:p>
              </p:txBody>
            </p:sp>
            <p:sp>
              <p:nvSpPr>
                <p:cNvPr id="109" name="Oval 1291"/>
                <p:cNvSpPr>
                  <a:spLocks noChangeArrowheads="1"/>
                </p:cNvSpPr>
                <p:nvPr/>
              </p:nvSpPr>
              <p:spPr bwMode="auto">
                <a:xfrm>
                  <a:off x="2140" y="548"/>
                  <a:ext cx="1640" cy="6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3200" b="1" dirty="0">
                    <a:solidFill>
                      <a:srgbClr val="000000"/>
                    </a:solidFill>
                    <a:latin typeface="+mn-lt"/>
                    <a:ea typeface="+mn-ea"/>
                  </a:endParaRPr>
                </a:p>
              </p:txBody>
            </p:sp>
          </p:grpSp>
          <p:sp>
            <p:nvSpPr>
              <p:cNvPr id="100" name="Text Box 354"/>
              <p:cNvSpPr txBox="1">
                <a:spLocks noChangeArrowheads="1"/>
              </p:cNvSpPr>
              <p:nvPr/>
            </p:nvSpPr>
            <p:spPr bwMode="auto">
              <a:xfrm>
                <a:off x="3029716" y="3904644"/>
                <a:ext cx="653027" cy="179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校园网</a:t>
                </a:r>
                <a:endParaRPr kumimoji="1" lang="en-US" altLang="zh-CN"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grpSp>
        <p:grpSp>
          <p:nvGrpSpPr>
            <p:cNvPr id="65" name="组合 64"/>
            <p:cNvGrpSpPr/>
            <p:nvPr/>
          </p:nvGrpSpPr>
          <p:grpSpPr>
            <a:xfrm>
              <a:off x="3711897" y="3842143"/>
              <a:ext cx="653027" cy="314012"/>
              <a:chOff x="3035340" y="3842143"/>
              <a:chExt cx="653027" cy="314012"/>
            </a:xfrm>
          </p:grpSpPr>
          <p:grpSp>
            <p:nvGrpSpPr>
              <p:cNvPr id="88" name="Group 1282"/>
              <p:cNvGrpSpPr>
                <a:grpSpLocks/>
              </p:cNvGrpSpPr>
              <p:nvPr/>
            </p:nvGrpSpPr>
            <p:grpSpPr bwMode="auto">
              <a:xfrm>
                <a:off x="3037488" y="3842143"/>
                <a:ext cx="605046" cy="314012"/>
                <a:chOff x="1680" y="240"/>
                <a:chExt cx="2529" cy="1270"/>
              </a:xfrm>
              <a:solidFill>
                <a:schemeClr val="bg1">
                  <a:lumMod val="65000"/>
                </a:schemeClr>
              </a:solidFill>
              <a:scene3d>
                <a:camera prst="orthographicFront">
                  <a:rot lat="0" lon="0" rev="0"/>
                </a:camera>
                <a:lightRig rig="contrasting" dir="t">
                  <a:rot lat="0" lon="0" rev="7800000"/>
                </a:lightRig>
              </a:scene3d>
            </p:grpSpPr>
            <p:sp>
              <p:nvSpPr>
                <p:cNvPr id="90" name="Oval 1283"/>
                <p:cNvSpPr>
                  <a:spLocks noChangeArrowheads="1"/>
                </p:cNvSpPr>
                <p:nvPr/>
              </p:nvSpPr>
              <p:spPr bwMode="auto">
                <a:xfrm>
                  <a:off x="2554" y="240"/>
                  <a:ext cx="1088" cy="5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3200" b="1">
                    <a:solidFill>
                      <a:srgbClr val="000000"/>
                    </a:solidFill>
                    <a:latin typeface="+mn-lt"/>
                    <a:ea typeface="+mn-ea"/>
                  </a:endParaRPr>
                </a:p>
              </p:txBody>
            </p:sp>
            <p:sp>
              <p:nvSpPr>
                <p:cNvPr id="91" name="Oval 1284"/>
                <p:cNvSpPr>
                  <a:spLocks noChangeArrowheads="1"/>
                </p:cNvSpPr>
                <p:nvPr/>
              </p:nvSpPr>
              <p:spPr bwMode="auto">
                <a:xfrm>
                  <a:off x="1941" y="381"/>
                  <a:ext cx="827" cy="5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3200" b="1">
                    <a:solidFill>
                      <a:srgbClr val="000000"/>
                    </a:solidFill>
                    <a:latin typeface="+mn-lt"/>
                    <a:ea typeface="+mn-ea"/>
                  </a:endParaRPr>
                </a:p>
              </p:txBody>
            </p:sp>
            <p:sp>
              <p:nvSpPr>
                <p:cNvPr id="92" name="Oval 1285"/>
                <p:cNvSpPr>
                  <a:spLocks noChangeArrowheads="1"/>
                </p:cNvSpPr>
                <p:nvPr/>
              </p:nvSpPr>
              <p:spPr bwMode="auto">
                <a:xfrm>
                  <a:off x="1680" y="702"/>
                  <a:ext cx="552" cy="4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3200" b="1">
                    <a:solidFill>
                      <a:srgbClr val="000000"/>
                    </a:solidFill>
                    <a:latin typeface="+mn-lt"/>
                    <a:ea typeface="+mn-ea"/>
                  </a:endParaRPr>
                </a:p>
              </p:txBody>
            </p:sp>
            <p:sp>
              <p:nvSpPr>
                <p:cNvPr id="93" name="Oval 1286"/>
                <p:cNvSpPr>
                  <a:spLocks noChangeArrowheads="1"/>
                </p:cNvSpPr>
                <p:nvPr/>
              </p:nvSpPr>
              <p:spPr bwMode="auto">
                <a:xfrm>
                  <a:off x="1849" y="894"/>
                  <a:ext cx="842" cy="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3200" b="1">
                    <a:solidFill>
                      <a:srgbClr val="000000"/>
                    </a:solidFill>
                    <a:latin typeface="+mn-lt"/>
                    <a:ea typeface="+mn-ea"/>
                  </a:endParaRPr>
                </a:p>
              </p:txBody>
            </p:sp>
            <p:sp>
              <p:nvSpPr>
                <p:cNvPr id="94" name="Oval 1287"/>
                <p:cNvSpPr>
                  <a:spLocks noChangeArrowheads="1"/>
                </p:cNvSpPr>
                <p:nvPr/>
              </p:nvSpPr>
              <p:spPr bwMode="auto">
                <a:xfrm>
                  <a:off x="2462" y="971"/>
                  <a:ext cx="1272" cy="5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3200" b="1">
                    <a:solidFill>
                      <a:srgbClr val="000000"/>
                    </a:solidFill>
                    <a:latin typeface="+mn-lt"/>
                    <a:ea typeface="+mn-ea"/>
                  </a:endParaRPr>
                </a:p>
              </p:txBody>
            </p:sp>
            <p:sp>
              <p:nvSpPr>
                <p:cNvPr id="95" name="Oval 1288"/>
                <p:cNvSpPr>
                  <a:spLocks noChangeArrowheads="1"/>
                </p:cNvSpPr>
                <p:nvPr/>
              </p:nvSpPr>
              <p:spPr bwMode="auto">
                <a:xfrm>
                  <a:off x="3289" y="394"/>
                  <a:ext cx="797" cy="39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3200" b="1">
                    <a:solidFill>
                      <a:srgbClr val="000000"/>
                    </a:solidFill>
                    <a:latin typeface="+mn-lt"/>
                    <a:ea typeface="+mn-ea"/>
                  </a:endParaRPr>
                </a:p>
              </p:txBody>
            </p:sp>
            <p:sp>
              <p:nvSpPr>
                <p:cNvPr id="96" name="Oval 1289"/>
                <p:cNvSpPr>
                  <a:spLocks noChangeArrowheads="1"/>
                </p:cNvSpPr>
                <p:nvPr/>
              </p:nvSpPr>
              <p:spPr bwMode="auto">
                <a:xfrm>
                  <a:off x="3412" y="663"/>
                  <a:ext cx="797" cy="39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3200" b="1">
                    <a:solidFill>
                      <a:srgbClr val="000000"/>
                    </a:solidFill>
                    <a:latin typeface="+mn-lt"/>
                    <a:ea typeface="+mn-ea"/>
                  </a:endParaRPr>
                </a:p>
              </p:txBody>
            </p:sp>
            <p:sp>
              <p:nvSpPr>
                <p:cNvPr id="97" name="Oval 1290"/>
                <p:cNvSpPr>
                  <a:spLocks noChangeArrowheads="1"/>
                </p:cNvSpPr>
                <p:nvPr/>
              </p:nvSpPr>
              <p:spPr bwMode="auto">
                <a:xfrm>
                  <a:off x="3335" y="753"/>
                  <a:ext cx="797" cy="6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3200" b="1">
                    <a:solidFill>
                      <a:srgbClr val="000000"/>
                    </a:solidFill>
                    <a:latin typeface="+mn-lt"/>
                    <a:ea typeface="+mn-ea"/>
                  </a:endParaRPr>
                </a:p>
              </p:txBody>
            </p:sp>
            <p:sp>
              <p:nvSpPr>
                <p:cNvPr id="98" name="Oval 1291"/>
                <p:cNvSpPr>
                  <a:spLocks noChangeArrowheads="1"/>
                </p:cNvSpPr>
                <p:nvPr/>
              </p:nvSpPr>
              <p:spPr bwMode="auto">
                <a:xfrm>
                  <a:off x="2140" y="548"/>
                  <a:ext cx="1640" cy="6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3200" b="1" dirty="0">
                    <a:solidFill>
                      <a:srgbClr val="000000"/>
                    </a:solidFill>
                    <a:latin typeface="+mn-lt"/>
                    <a:ea typeface="+mn-ea"/>
                  </a:endParaRPr>
                </a:p>
              </p:txBody>
            </p:sp>
          </p:grpSp>
          <p:sp>
            <p:nvSpPr>
              <p:cNvPr id="89" name="Text Box 354"/>
              <p:cNvSpPr txBox="1">
                <a:spLocks noChangeArrowheads="1"/>
              </p:cNvSpPr>
              <p:nvPr/>
            </p:nvSpPr>
            <p:spPr bwMode="auto">
              <a:xfrm>
                <a:off x="3035340" y="3912557"/>
                <a:ext cx="653027" cy="179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校园网</a:t>
                </a:r>
                <a:endParaRPr kumimoji="1" lang="en-US" altLang="zh-CN"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grpSp>
        <p:pic>
          <p:nvPicPr>
            <p:cNvPr id="66"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17698" y="3765383"/>
              <a:ext cx="247252" cy="25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24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02171" y="3736583"/>
              <a:ext cx="248323" cy="25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8" name="直接连接符 67"/>
            <p:cNvCxnSpPr/>
            <p:nvPr/>
          </p:nvCxnSpPr>
          <p:spPr>
            <a:xfrm>
              <a:off x="2971398" y="2701807"/>
              <a:ext cx="1123026" cy="0"/>
            </a:xfrm>
            <a:prstGeom prst="line">
              <a:avLst/>
            </a:prstGeom>
            <a:ln w="63500" cmpd="tri">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9" name="组合 68"/>
            <p:cNvGrpSpPr/>
            <p:nvPr/>
          </p:nvGrpSpPr>
          <p:grpSpPr>
            <a:xfrm>
              <a:off x="2206814" y="2569365"/>
              <a:ext cx="5656498" cy="249383"/>
              <a:chOff x="2206814" y="2569365"/>
              <a:chExt cx="5656498" cy="249383"/>
            </a:xfrm>
          </p:grpSpPr>
          <p:sp>
            <p:nvSpPr>
              <p:cNvPr id="72" name="Oval 289"/>
              <p:cNvSpPr>
                <a:spLocks noChangeArrowheads="1"/>
              </p:cNvSpPr>
              <p:nvPr/>
            </p:nvSpPr>
            <p:spPr bwMode="auto">
              <a:xfrm>
                <a:off x="5400676" y="2569365"/>
                <a:ext cx="890919" cy="247364"/>
              </a:xfrm>
              <a:prstGeom prst="ellipse">
                <a:avLst/>
              </a:prstGeom>
              <a:solidFill>
                <a:srgbClr val="92D050"/>
              </a:solidFill>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地区 </a:t>
                </a:r>
                <a:r>
                  <a:rPr kumimoji="1" lang="zh-CN" altLang="en-US" sz="5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 </a:t>
                </a:r>
                <a:r>
                  <a:rPr kumimoji="1" lang="en-US" altLang="zh-CN"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ISP</a:t>
                </a:r>
              </a:p>
            </p:txBody>
          </p:sp>
          <p:sp>
            <p:nvSpPr>
              <p:cNvPr id="73" name="Oval 327"/>
              <p:cNvSpPr>
                <a:spLocks noChangeArrowheads="1"/>
              </p:cNvSpPr>
              <p:nvPr/>
            </p:nvSpPr>
            <p:spPr bwMode="auto">
              <a:xfrm>
                <a:off x="6972393" y="2569365"/>
                <a:ext cx="890919" cy="247364"/>
              </a:xfrm>
              <a:prstGeom prst="ellipse">
                <a:avLst/>
              </a:prstGeom>
              <a:solidFill>
                <a:srgbClr val="92D050"/>
              </a:solidFill>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地区 </a:t>
                </a:r>
                <a:r>
                  <a:rPr kumimoji="1" lang="zh-CN" altLang="en-US" sz="5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 </a:t>
                </a:r>
                <a:r>
                  <a:rPr kumimoji="1" lang="en-US" altLang="zh-CN"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ISP</a:t>
                </a:r>
              </a:p>
            </p:txBody>
          </p:sp>
          <p:sp>
            <p:nvSpPr>
              <p:cNvPr id="74" name="Oval 328"/>
              <p:cNvSpPr>
                <a:spLocks noChangeArrowheads="1"/>
              </p:cNvSpPr>
              <p:nvPr/>
            </p:nvSpPr>
            <p:spPr bwMode="auto">
              <a:xfrm>
                <a:off x="2206814" y="2569365"/>
                <a:ext cx="890919" cy="247364"/>
              </a:xfrm>
              <a:prstGeom prst="ellipse">
                <a:avLst/>
              </a:prstGeom>
              <a:solidFill>
                <a:srgbClr val="92D050"/>
              </a:solidFill>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地区 </a:t>
                </a:r>
                <a:r>
                  <a:rPr kumimoji="1" lang="zh-CN" altLang="en-US" sz="5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1" lang="en-US" altLang="zh-CN" sz="1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ISP</a:t>
                </a:r>
              </a:p>
            </p:txBody>
          </p:sp>
          <p:sp>
            <p:nvSpPr>
              <p:cNvPr id="75" name="Oval 329"/>
              <p:cNvSpPr>
                <a:spLocks noChangeArrowheads="1"/>
              </p:cNvSpPr>
              <p:nvPr/>
            </p:nvSpPr>
            <p:spPr bwMode="auto">
              <a:xfrm>
                <a:off x="3889896" y="2569365"/>
                <a:ext cx="890919" cy="247364"/>
              </a:xfrm>
              <a:prstGeom prst="ellipse">
                <a:avLst/>
              </a:prstGeom>
              <a:solidFill>
                <a:srgbClr val="92D050"/>
              </a:solidFill>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地区 </a:t>
                </a:r>
                <a:r>
                  <a:rPr kumimoji="1" lang="zh-CN" altLang="en-US" sz="5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1" lang="en-US" altLang="zh-CN" sz="1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ISP</a:t>
                </a:r>
              </a:p>
            </p:txBody>
          </p:sp>
          <p:grpSp>
            <p:nvGrpSpPr>
              <p:cNvPr id="76" name="组合 75"/>
              <p:cNvGrpSpPr/>
              <p:nvPr/>
            </p:nvGrpSpPr>
            <p:grpSpPr>
              <a:xfrm>
                <a:off x="3351808" y="2589558"/>
                <a:ext cx="373094" cy="229190"/>
                <a:chOff x="3351808" y="2589558"/>
                <a:chExt cx="373094" cy="229190"/>
              </a:xfrm>
            </p:grpSpPr>
            <p:grpSp>
              <p:nvGrpSpPr>
                <p:cNvPr id="77" name="Group 1282"/>
                <p:cNvGrpSpPr>
                  <a:grpSpLocks/>
                </p:cNvGrpSpPr>
                <p:nvPr/>
              </p:nvGrpSpPr>
              <p:grpSpPr bwMode="auto">
                <a:xfrm>
                  <a:off x="3351808" y="2589558"/>
                  <a:ext cx="342966" cy="229190"/>
                  <a:chOff x="1680" y="240"/>
                  <a:chExt cx="2529" cy="1270"/>
                </a:xfrm>
                <a:solidFill>
                  <a:srgbClr val="FFC000"/>
                </a:solidFill>
                <a:scene3d>
                  <a:camera prst="orthographicFront">
                    <a:rot lat="0" lon="0" rev="0"/>
                  </a:camera>
                  <a:lightRig rig="contrasting" dir="t">
                    <a:rot lat="0" lon="0" rev="7800000"/>
                  </a:lightRig>
                </a:scene3d>
              </p:grpSpPr>
              <p:sp>
                <p:nvSpPr>
                  <p:cNvPr id="79" name="Oval 1283"/>
                  <p:cNvSpPr>
                    <a:spLocks noChangeArrowheads="1"/>
                  </p:cNvSpPr>
                  <p:nvPr/>
                </p:nvSpPr>
                <p:spPr bwMode="auto">
                  <a:xfrm>
                    <a:off x="2554" y="240"/>
                    <a:ext cx="1088" cy="5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3200" b="1">
                      <a:solidFill>
                        <a:srgbClr val="000000"/>
                      </a:solidFill>
                      <a:latin typeface="+mn-lt"/>
                      <a:ea typeface="+mn-ea"/>
                    </a:endParaRPr>
                  </a:p>
                </p:txBody>
              </p:sp>
              <p:sp>
                <p:nvSpPr>
                  <p:cNvPr id="80" name="Oval 1284"/>
                  <p:cNvSpPr>
                    <a:spLocks noChangeArrowheads="1"/>
                  </p:cNvSpPr>
                  <p:nvPr/>
                </p:nvSpPr>
                <p:spPr bwMode="auto">
                  <a:xfrm>
                    <a:off x="1941" y="381"/>
                    <a:ext cx="827" cy="5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3200" b="1">
                      <a:solidFill>
                        <a:srgbClr val="000000"/>
                      </a:solidFill>
                      <a:latin typeface="+mn-lt"/>
                      <a:ea typeface="+mn-ea"/>
                    </a:endParaRPr>
                  </a:p>
                </p:txBody>
              </p:sp>
              <p:sp>
                <p:nvSpPr>
                  <p:cNvPr id="81" name="Oval 1285"/>
                  <p:cNvSpPr>
                    <a:spLocks noChangeArrowheads="1"/>
                  </p:cNvSpPr>
                  <p:nvPr/>
                </p:nvSpPr>
                <p:spPr bwMode="auto">
                  <a:xfrm>
                    <a:off x="1680" y="702"/>
                    <a:ext cx="552" cy="4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3200" b="1">
                      <a:solidFill>
                        <a:srgbClr val="000000"/>
                      </a:solidFill>
                      <a:latin typeface="+mn-lt"/>
                      <a:ea typeface="+mn-ea"/>
                    </a:endParaRPr>
                  </a:p>
                </p:txBody>
              </p:sp>
              <p:sp>
                <p:nvSpPr>
                  <p:cNvPr id="82" name="Oval 1286"/>
                  <p:cNvSpPr>
                    <a:spLocks noChangeArrowheads="1"/>
                  </p:cNvSpPr>
                  <p:nvPr/>
                </p:nvSpPr>
                <p:spPr bwMode="auto">
                  <a:xfrm>
                    <a:off x="1849" y="894"/>
                    <a:ext cx="842" cy="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3200" b="1">
                      <a:solidFill>
                        <a:srgbClr val="000000"/>
                      </a:solidFill>
                      <a:latin typeface="+mn-lt"/>
                      <a:ea typeface="+mn-ea"/>
                    </a:endParaRPr>
                  </a:p>
                </p:txBody>
              </p:sp>
              <p:sp>
                <p:nvSpPr>
                  <p:cNvPr id="83" name="Oval 1287"/>
                  <p:cNvSpPr>
                    <a:spLocks noChangeArrowheads="1"/>
                  </p:cNvSpPr>
                  <p:nvPr/>
                </p:nvSpPr>
                <p:spPr bwMode="auto">
                  <a:xfrm>
                    <a:off x="2462" y="971"/>
                    <a:ext cx="1272" cy="5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3200" b="1">
                      <a:solidFill>
                        <a:srgbClr val="000000"/>
                      </a:solidFill>
                      <a:latin typeface="+mn-lt"/>
                      <a:ea typeface="+mn-ea"/>
                    </a:endParaRPr>
                  </a:p>
                </p:txBody>
              </p:sp>
              <p:sp>
                <p:nvSpPr>
                  <p:cNvPr id="84" name="Oval 1288"/>
                  <p:cNvSpPr>
                    <a:spLocks noChangeArrowheads="1"/>
                  </p:cNvSpPr>
                  <p:nvPr/>
                </p:nvSpPr>
                <p:spPr bwMode="auto">
                  <a:xfrm>
                    <a:off x="3289" y="394"/>
                    <a:ext cx="797" cy="39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3200" b="1">
                      <a:solidFill>
                        <a:srgbClr val="000000"/>
                      </a:solidFill>
                      <a:latin typeface="+mn-lt"/>
                      <a:ea typeface="+mn-ea"/>
                    </a:endParaRPr>
                  </a:p>
                </p:txBody>
              </p:sp>
              <p:sp>
                <p:nvSpPr>
                  <p:cNvPr id="85" name="Oval 1289"/>
                  <p:cNvSpPr>
                    <a:spLocks noChangeArrowheads="1"/>
                  </p:cNvSpPr>
                  <p:nvPr/>
                </p:nvSpPr>
                <p:spPr bwMode="auto">
                  <a:xfrm>
                    <a:off x="3412" y="663"/>
                    <a:ext cx="797" cy="39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3200" b="1">
                      <a:solidFill>
                        <a:srgbClr val="000000"/>
                      </a:solidFill>
                      <a:latin typeface="+mn-lt"/>
                      <a:ea typeface="+mn-ea"/>
                    </a:endParaRPr>
                  </a:p>
                </p:txBody>
              </p:sp>
              <p:sp>
                <p:nvSpPr>
                  <p:cNvPr id="86" name="Oval 1290"/>
                  <p:cNvSpPr>
                    <a:spLocks noChangeArrowheads="1"/>
                  </p:cNvSpPr>
                  <p:nvPr/>
                </p:nvSpPr>
                <p:spPr bwMode="auto">
                  <a:xfrm>
                    <a:off x="3335" y="753"/>
                    <a:ext cx="797" cy="6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3200" b="1">
                      <a:solidFill>
                        <a:srgbClr val="000000"/>
                      </a:solidFill>
                      <a:latin typeface="+mn-lt"/>
                      <a:ea typeface="+mn-ea"/>
                    </a:endParaRPr>
                  </a:p>
                </p:txBody>
              </p:sp>
              <p:sp>
                <p:nvSpPr>
                  <p:cNvPr id="87" name="Oval 1291"/>
                  <p:cNvSpPr>
                    <a:spLocks noChangeArrowheads="1"/>
                  </p:cNvSpPr>
                  <p:nvPr/>
                </p:nvSpPr>
                <p:spPr bwMode="auto">
                  <a:xfrm>
                    <a:off x="2140" y="548"/>
                    <a:ext cx="1640" cy="6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zh-CN" altLang="en-US" sz="3200" b="1" dirty="0">
                      <a:solidFill>
                        <a:srgbClr val="000000"/>
                      </a:solidFill>
                      <a:latin typeface="+mn-lt"/>
                      <a:ea typeface="+mn-ea"/>
                    </a:endParaRPr>
                  </a:p>
                </p:txBody>
              </p:sp>
            </p:grpSp>
            <p:sp>
              <p:nvSpPr>
                <p:cNvPr id="78" name="Text Box 354"/>
                <p:cNvSpPr txBox="1">
                  <a:spLocks noChangeArrowheads="1"/>
                </p:cNvSpPr>
                <p:nvPr/>
              </p:nvSpPr>
              <p:spPr bwMode="auto">
                <a:xfrm>
                  <a:off x="3391730" y="2617678"/>
                  <a:ext cx="333172" cy="19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IXP</a:t>
                  </a:r>
                </a:p>
              </p:txBody>
            </p:sp>
          </p:grpSp>
        </p:grpSp>
        <p:sp>
          <p:nvSpPr>
            <p:cNvPr id="70" name="Freeform 272"/>
            <p:cNvSpPr>
              <a:spLocks/>
            </p:cNvSpPr>
            <p:nvPr/>
          </p:nvSpPr>
          <p:spPr bwMode="auto">
            <a:xfrm>
              <a:off x="5348146" y="2212958"/>
              <a:ext cx="2454231" cy="1592218"/>
            </a:xfrm>
            <a:custGeom>
              <a:avLst/>
              <a:gdLst>
                <a:gd name="T0" fmla="*/ 0 w 2336"/>
                <a:gd name="T1" fmla="*/ 2147483647 h 1577"/>
                <a:gd name="T2" fmla="*/ 632558359 w 2336"/>
                <a:gd name="T3" fmla="*/ 2147483647 h 1577"/>
                <a:gd name="T4" fmla="*/ 2001004020 w 2336"/>
                <a:gd name="T5" fmla="*/ 627519829 h 1577"/>
                <a:gd name="T6" fmla="*/ 2147483647 w 2336"/>
                <a:gd name="T7" fmla="*/ 68045030 h 1577"/>
                <a:gd name="T8" fmla="*/ 2147483647 w 2336"/>
                <a:gd name="T9" fmla="*/ 1043344970 h 1577"/>
                <a:gd name="T10" fmla="*/ 2147483647 w 2336"/>
                <a:gd name="T11" fmla="*/ 2147483647 h 1577"/>
                <a:gd name="T12" fmla="*/ 2147483647 w 2336"/>
                <a:gd name="T13" fmla="*/ 2147483647 h 1577"/>
                <a:gd name="T14" fmla="*/ 0 60000 65536"/>
                <a:gd name="T15" fmla="*/ 0 60000 65536"/>
                <a:gd name="T16" fmla="*/ 0 60000 65536"/>
                <a:gd name="T17" fmla="*/ 0 60000 65536"/>
                <a:gd name="T18" fmla="*/ 0 60000 65536"/>
                <a:gd name="T19" fmla="*/ 0 60000 65536"/>
                <a:gd name="T20" fmla="*/ 0 60000 65536"/>
                <a:gd name="T21" fmla="*/ 0 w 2336"/>
                <a:gd name="T22" fmla="*/ 0 h 1577"/>
                <a:gd name="T23" fmla="*/ 2336 w 2336"/>
                <a:gd name="T24" fmla="*/ 1577 h 15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36" h="1577">
                  <a:moveTo>
                    <a:pt x="0" y="1577"/>
                  </a:moveTo>
                  <a:cubicBezTo>
                    <a:pt x="41" y="1491"/>
                    <a:pt x="119" y="1283"/>
                    <a:pt x="251" y="1062"/>
                  </a:cubicBezTo>
                  <a:cubicBezTo>
                    <a:pt x="383" y="841"/>
                    <a:pt x="624" y="421"/>
                    <a:pt x="794" y="249"/>
                  </a:cubicBezTo>
                  <a:cubicBezTo>
                    <a:pt x="964" y="77"/>
                    <a:pt x="1130" y="0"/>
                    <a:pt x="1274" y="27"/>
                  </a:cubicBezTo>
                  <a:cubicBezTo>
                    <a:pt x="1418" y="54"/>
                    <a:pt x="1517" y="236"/>
                    <a:pt x="1661" y="414"/>
                  </a:cubicBezTo>
                  <a:cubicBezTo>
                    <a:pt x="1805" y="592"/>
                    <a:pt x="2026" y="903"/>
                    <a:pt x="2138" y="1095"/>
                  </a:cubicBezTo>
                  <a:cubicBezTo>
                    <a:pt x="2250" y="1287"/>
                    <a:pt x="2295" y="1470"/>
                    <a:pt x="2336" y="1569"/>
                  </a:cubicBezTo>
                </a:path>
              </a:pathLst>
            </a:custGeom>
            <a:noFill/>
            <a:ln w="76200" cmpd="sng">
              <a:solidFill>
                <a:srgbClr val="CC0099">
                  <a:alpha val="60000"/>
                </a:srgbClr>
              </a:solidFill>
              <a:round/>
              <a:headEnd type="triangle" w="sm" len="med"/>
              <a:tailEnd type="triangle" w="sm" len="med"/>
            </a:ln>
            <a:extLst>
              <a:ext uri="{909E8E84-426E-40DD-AFC4-6F175D3DCCD1}">
                <a14:hiddenFill xmlns:a14="http://schemas.microsoft.com/office/drawing/2010/main">
                  <a:solidFill>
                    <a:srgbClr val="FFFFFF"/>
                  </a:solidFill>
                </a14:hiddenFill>
              </a:ext>
            </a:extLst>
          </p:spPr>
          <p:txBody>
            <a:bodyPr/>
            <a:lstStyle/>
            <a:p>
              <a:endParaRPr kumimoji="1" lang="zh-CN" altLang="en-US" sz="2400" b="1">
                <a:solidFill>
                  <a:srgbClr val="000000"/>
                </a:solidFill>
                <a:latin typeface="微软雅黑" panose="020B0503020204020204" pitchFamily="34" charset="-122"/>
                <a:ea typeface="微软雅黑" panose="020B0503020204020204" pitchFamily="34" charset="-122"/>
              </a:endParaRPr>
            </a:p>
          </p:txBody>
        </p:sp>
        <p:sp>
          <p:nvSpPr>
            <p:cNvPr id="71" name="Line 411"/>
            <p:cNvSpPr>
              <a:spLocks noChangeShapeType="1"/>
            </p:cNvSpPr>
            <p:nvPr/>
          </p:nvSpPr>
          <p:spPr bwMode="auto">
            <a:xfrm flipV="1">
              <a:off x="6032980" y="2771110"/>
              <a:ext cx="1191393" cy="0"/>
            </a:xfrm>
            <a:prstGeom prst="line">
              <a:avLst/>
            </a:prstGeom>
            <a:ln w="50800">
              <a:solidFill>
                <a:srgbClr val="0000CC">
                  <a:alpha val="60000"/>
                </a:srgbClr>
              </a:solidFill>
              <a:prstDash val="sysDot"/>
              <a:headEnd type="triangle" w="sm" len="lg"/>
              <a:tailEnd type="triangle" w="sm" len="lg"/>
            </a:ln>
          </p:spPr>
          <p:style>
            <a:lnRef idx="1">
              <a:schemeClr val="accent3"/>
            </a:lnRef>
            <a:fillRef idx="3">
              <a:schemeClr val="accent3"/>
            </a:fillRef>
            <a:effectRef idx="2">
              <a:schemeClr val="accent3"/>
            </a:effectRef>
            <a:fontRef idx="minor">
              <a:schemeClr val="lt1"/>
            </a:fontRef>
          </p:style>
          <p:txBody>
            <a:bodyPr/>
            <a:lstStyle/>
            <a:p>
              <a:endParaRPr kumimoji="1" lang="zh-CN" altLang="en-US" sz="2400" b="1">
                <a:solidFill>
                  <a:srgbClr val="00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749258467"/>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D89DB6-1452-818B-A4C1-0484304D1B6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C5CC323-70F7-AFB2-71A0-09D567F858BA}"/>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22924474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800793-28C4-555A-B5E8-079E4F994A5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383AE51-FCD3-3913-A0DB-D8A6B12B6FD8}"/>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47629771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标题 4"/>
          <p:cNvSpPr>
            <a:spLocks noGrp="1" noChangeArrowheads="1"/>
          </p:cNvSpPr>
          <p:nvPr>
            <p:ph type="title"/>
          </p:nvPr>
        </p:nvSpPr>
        <p:spPr/>
        <p:txBody>
          <a:bodyPr/>
          <a:lstStyle/>
          <a:p>
            <a:r>
              <a:rPr lang="en-US" altLang="zh-CN" dirty="0"/>
              <a:t>1.7.3 </a:t>
            </a:r>
            <a:r>
              <a:rPr lang="zh-CN" altLang="en-US" dirty="0"/>
              <a:t>具有五层协议的体系结构</a:t>
            </a:r>
          </a:p>
        </p:txBody>
      </p:sp>
      <p:sp>
        <p:nvSpPr>
          <p:cNvPr id="3" name="内容占位符 2"/>
          <p:cNvSpPr>
            <a:spLocks noGrp="1"/>
          </p:cNvSpPr>
          <p:nvPr>
            <p:ph idx="1"/>
          </p:nvPr>
        </p:nvSpPr>
        <p:spPr/>
        <p:txBody>
          <a:bodyPr/>
          <a:lstStyle/>
          <a:p>
            <a:r>
              <a:rPr lang="zh-CN" altLang="en-US" b="1" dirty="0"/>
              <a:t>各层的主要功能</a:t>
            </a:r>
          </a:p>
          <a:p>
            <a:endParaRPr lang="zh-CN" altLang="en-US" b="1" dirty="0"/>
          </a:p>
          <a:p>
            <a:endParaRPr lang="en-US" altLang="zh-CN" b="1" dirty="0"/>
          </a:p>
          <a:p>
            <a:endParaRPr lang="zh-CN" altLang="en-US" b="1" dirty="0"/>
          </a:p>
          <a:p>
            <a:endParaRPr lang="zh-CN" altLang="en-US" b="1" dirty="0"/>
          </a:p>
          <a:p>
            <a:endParaRPr lang="zh-CN" altLang="en-US" sz="3600" b="1" dirty="0"/>
          </a:p>
        </p:txBody>
      </p:sp>
      <p:sp>
        <p:nvSpPr>
          <p:cNvPr id="4" name="圆角矩形 3"/>
          <p:cNvSpPr/>
          <p:nvPr/>
        </p:nvSpPr>
        <p:spPr>
          <a:xfrm>
            <a:off x="983432" y="2204864"/>
            <a:ext cx="10081120" cy="417646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5" name="组合 4"/>
          <p:cNvGrpSpPr/>
          <p:nvPr/>
        </p:nvGrpSpPr>
        <p:grpSpPr>
          <a:xfrm>
            <a:off x="1343467" y="2492896"/>
            <a:ext cx="2513176" cy="3587406"/>
            <a:chOff x="6217816" y="1623594"/>
            <a:chExt cx="1341441" cy="2306614"/>
          </a:xfrm>
        </p:grpSpPr>
        <p:sp>
          <p:nvSpPr>
            <p:cNvPr id="6" name="AutoShape 98"/>
            <p:cNvSpPr>
              <a:spLocks noChangeArrowheads="1"/>
            </p:cNvSpPr>
            <p:nvPr/>
          </p:nvSpPr>
          <p:spPr bwMode="auto">
            <a:xfrm>
              <a:off x="6220995" y="1623594"/>
              <a:ext cx="1338262" cy="2300288"/>
            </a:xfrm>
            <a:prstGeom prst="cube">
              <a:avLst>
                <a:gd name="adj" fmla="val 9144"/>
              </a:avLst>
            </a:prstGeom>
            <a:solidFill>
              <a:srgbClr val="0099FF"/>
            </a:solidFill>
            <a:ln w="19050">
              <a:solidFill>
                <a:srgbClr val="000066"/>
              </a:solidFill>
              <a:miter lim="800000"/>
            </a:ln>
          </p:spPr>
          <p:txBody>
            <a:bodyPr wrap="none" anchor="ctr"/>
            <a:lstStyle/>
            <a:p>
              <a:endParaRPr lang="zh-CN" altLang="en-US" sz="2400" b="1">
                <a:solidFill>
                  <a:schemeClr val="bg1"/>
                </a:solidFill>
                <a:latin typeface="微软雅黑" panose="020B0503020204020204" pitchFamily="34" charset="-122"/>
                <a:ea typeface="微软雅黑" panose="020B0503020204020204" pitchFamily="34" charset="-122"/>
              </a:endParaRPr>
            </a:p>
          </p:txBody>
        </p:sp>
        <p:sp>
          <p:nvSpPr>
            <p:cNvPr id="7" name="Freeform 101"/>
            <p:cNvSpPr/>
            <p:nvPr/>
          </p:nvSpPr>
          <p:spPr bwMode="auto">
            <a:xfrm>
              <a:off x="6220995" y="2496719"/>
              <a:ext cx="1328737"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solidFill>
                  <a:schemeClr val="bg1"/>
                </a:solidFill>
              </a:endParaRPr>
            </a:p>
          </p:txBody>
        </p:sp>
        <p:sp>
          <p:nvSpPr>
            <p:cNvPr id="8" name="Freeform 102"/>
            <p:cNvSpPr/>
            <p:nvPr/>
          </p:nvSpPr>
          <p:spPr bwMode="auto">
            <a:xfrm>
              <a:off x="6220995" y="2816328"/>
              <a:ext cx="1328737" cy="173037"/>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solidFill>
                  <a:schemeClr val="bg1"/>
                </a:solidFill>
              </a:endParaRPr>
            </a:p>
          </p:txBody>
        </p:sp>
        <p:sp>
          <p:nvSpPr>
            <p:cNvPr id="9" name="Freeform 103"/>
            <p:cNvSpPr/>
            <p:nvPr/>
          </p:nvSpPr>
          <p:spPr bwMode="auto">
            <a:xfrm>
              <a:off x="6219407" y="3122194"/>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solidFill>
                  <a:schemeClr val="bg1"/>
                </a:solidFill>
              </a:endParaRPr>
            </a:p>
          </p:txBody>
        </p:sp>
        <p:sp>
          <p:nvSpPr>
            <p:cNvPr id="10" name="Freeform 104"/>
            <p:cNvSpPr/>
            <p:nvPr/>
          </p:nvSpPr>
          <p:spPr bwMode="auto">
            <a:xfrm>
              <a:off x="6217820" y="3434932"/>
              <a:ext cx="1330325"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solidFill>
                  <a:schemeClr val="bg1"/>
                </a:solidFill>
              </a:endParaRPr>
            </a:p>
          </p:txBody>
        </p:sp>
        <p:sp>
          <p:nvSpPr>
            <p:cNvPr id="11" name="Text Box 106"/>
            <p:cNvSpPr txBox="1">
              <a:spLocks noChangeArrowheads="1"/>
            </p:cNvSpPr>
            <p:nvPr/>
          </p:nvSpPr>
          <p:spPr bwMode="auto">
            <a:xfrm>
              <a:off x="6217817" y="2698332"/>
              <a:ext cx="984994" cy="29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2400" b="1" dirty="0">
                  <a:solidFill>
                    <a:schemeClr val="bg1"/>
                  </a:solidFill>
                  <a:latin typeface="微软雅黑" panose="020B0503020204020204" pitchFamily="34" charset="-122"/>
                  <a:ea typeface="微软雅黑" panose="020B0503020204020204" pitchFamily="34" charset="-122"/>
                </a:rPr>
                <a:t>4      </a:t>
              </a:r>
              <a:r>
                <a:rPr kumimoji="1" lang="zh-CN" altLang="en-US" sz="2400" b="1" dirty="0">
                  <a:solidFill>
                    <a:schemeClr val="bg1"/>
                  </a:solidFill>
                  <a:latin typeface="微软雅黑" panose="020B0503020204020204" pitchFamily="34" charset="-122"/>
                  <a:ea typeface="微软雅黑" panose="020B0503020204020204" pitchFamily="34" charset="-122"/>
                </a:rPr>
                <a:t>运输层</a:t>
              </a:r>
            </a:p>
          </p:txBody>
        </p:sp>
        <p:sp>
          <p:nvSpPr>
            <p:cNvPr id="12" name="Text Box 107"/>
            <p:cNvSpPr txBox="1">
              <a:spLocks noChangeArrowheads="1"/>
            </p:cNvSpPr>
            <p:nvPr/>
          </p:nvSpPr>
          <p:spPr bwMode="auto">
            <a:xfrm>
              <a:off x="6217816" y="3023769"/>
              <a:ext cx="984994" cy="29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2400" b="1" dirty="0">
                  <a:solidFill>
                    <a:schemeClr val="bg1"/>
                  </a:solidFill>
                  <a:latin typeface="微软雅黑" panose="020B0503020204020204" pitchFamily="34" charset="-122"/>
                  <a:ea typeface="微软雅黑" panose="020B0503020204020204" pitchFamily="34" charset="-122"/>
                </a:rPr>
                <a:t>3      </a:t>
              </a:r>
              <a:r>
                <a:rPr kumimoji="1" lang="zh-CN" altLang="en-US" sz="2400" b="1" dirty="0">
                  <a:solidFill>
                    <a:schemeClr val="bg1"/>
                  </a:solidFill>
                  <a:latin typeface="微软雅黑" panose="020B0503020204020204" pitchFamily="34" charset="-122"/>
                  <a:ea typeface="微软雅黑" panose="020B0503020204020204" pitchFamily="34" charset="-122"/>
                </a:rPr>
                <a:t>网络层</a:t>
              </a:r>
            </a:p>
          </p:txBody>
        </p:sp>
        <p:sp>
          <p:nvSpPr>
            <p:cNvPr id="13" name="Text Box 108"/>
            <p:cNvSpPr txBox="1">
              <a:spLocks noChangeArrowheads="1"/>
            </p:cNvSpPr>
            <p:nvPr/>
          </p:nvSpPr>
          <p:spPr bwMode="auto">
            <a:xfrm>
              <a:off x="6217819" y="2020469"/>
              <a:ext cx="984995" cy="29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2400" b="1" dirty="0">
                  <a:solidFill>
                    <a:schemeClr val="bg1"/>
                  </a:solidFill>
                  <a:latin typeface="微软雅黑" panose="020B0503020204020204" pitchFamily="34" charset="-122"/>
                  <a:ea typeface="微软雅黑" panose="020B0503020204020204" pitchFamily="34" charset="-122"/>
                </a:rPr>
                <a:t>5      </a:t>
              </a:r>
              <a:r>
                <a:rPr kumimoji="1" lang="zh-CN" altLang="en-US" sz="2400" b="1" dirty="0">
                  <a:solidFill>
                    <a:schemeClr val="bg1"/>
                  </a:solidFill>
                  <a:latin typeface="微软雅黑" panose="020B0503020204020204" pitchFamily="34" charset="-122"/>
                  <a:ea typeface="微软雅黑" panose="020B0503020204020204" pitchFamily="34" charset="-122"/>
                </a:rPr>
                <a:t>应用层</a:t>
              </a:r>
            </a:p>
          </p:txBody>
        </p:sp>
        <p:sp>
          <p:nvSpPr>
            <p:cNvPr id="14" name="Text Box 110"/>
            <p:cNvSpPr txBox="1">
              <a:spLocks noChangeArrowheads="1"/>
            </p:cNvSpPr>
            <p:nvPr/>
          </p:nvSpPr>
          <p:spPr bwMode="auto">
            <a:xfrm>
              <a:off x="6217819" y="3319044"/>
              <a:ext cx="1167242" cy="29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2400" b="1" dirty="0">
                  <a:solidFill>
                    <a:schemeClr val="bg1"/>
                  </a:solidFill>
                  <a:latin typeface="微软雅黑" panose="020B0503020204020204" pitchFamily="34" charset="-122"/>
                  <a:ea typeface="微软雅黑" panose="020B0503020204020204" pitchFamily="34" charset="-122"/>
                </a:rPr>
                <a:t>2   </a:t>
              </a:r>
              <a:r>
                <a:rPr kumimoji="1" lang="zh-CN" altLang="en-US" sz="2400" b="1" dirty="0">
                  <a:solidFill>
                    <a:schemeClr val="bg1"/>
                  </a:solidFill>
                  <a:latin typeface="微软雅黑" panose="020B0503020204020204" pitchFamily="34" charset="-122"/>
                  <a:ea typeface="微软雅黑" panose="020B0503020204020204" pitchFamily="34" charset="-122"/>
                </a:rPr>
                <a:t>数据链路层</a:t>
              </a:r>
            </a:p>
          </p:txBody>
        </p:sp>
        <p:sp>
          <p:nvSpPr>
            <p:cNvPr id="15" name="Text Box 111"/>
            <p:cNvSpPr txBox="1">
              <a:spLocks noChangeArrowheads="1"/>
            </p:cNvSpPr>
            <p:nvPr/>
          </p:nvSpPr>
          <p:spPr bwMode="auto">
            <a:xfrm>
              <a:off x="6217819" y="3633369"/>
              <a:ext cx="984994" cy="29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2400" b="1" dirty="0">
                  <a:solidFill>
                    <a:schemeClr val="bg1"/>
                  </a:solidFill>
                  <a:latin typeface="微软雅黑" panose="020B0503020204020204" pitchFamily="34" charset="-122"/>
                  <a:ea typeface="微软雅黑" panose="020B0503020204020204" pitchFamily="34" charset="-122"/>
                </a:rPr>
                <a:t>1      </a:t>
              </a:r>
              <a:r>
                <a:rPr kumimoji="1" lang="zh-CN" altLang="en-US" sz="2400" b="1" dirty="0">
                  <a:solidFill>
                    <a:schemeClr val="bg1"/>
                  </a:solidFill>
                  <a:latin typeface="微软雅黑" panose="020B0503020204020204" pitchFamily="34" charset="-122"/>
                  <a:ea typeface="微软雅黑" panose="020B0503020204020204" pitchFamily="34" charset="-122"/>
                </a:rPr>
                <a:t>物理层</a:t>
              </a:r>
            </a:p>
          </p:txBody>
        </p:sp>
      </p:grpSp>
      <p:sp>
        <p:nvSpPr>
          <p:cNvPr id="17" name="线形标注 1 16"/>
          <p:cNvSpPr/>
          <p:nvPr/>
        </p:nvSpPr>
        <p:spPr>
          <a:xfrm>
            <a:off x="4367898" y="2581562"/>
            <a:ext cx="6048582" cy="3488901"/>
          </a:xfrm>
          <a:prstGeom prst="borderCallout1">
            <a:avLst>
              <a:gd name="adj1" fmla="val 13162"/>
              <a:gd name="adj2" fmla="val 31"/>
              <a:gd name="adj3" fmla="val 22639"/>
              <a:gd name="adj4" fmla="val -18632"/>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lnSpc>
                <a:spcPct val="150000"/>
              </a:lnSpc>
              <a:buFont typeface="Wingdings" panose="05000000000000000000" pitchFamily="2" charset="2"/>
              <a:buChar char="l"/>
            </a:pPr>
            <a:r>
              <a:rPr lang="zh-CN" altLang="en-US" sz="2800" b="1" dirty="0">
                <a:solidFill>
                  <a:srgbClr val="0000FF"/>
                </a:solidFill>
                <a:latin typeface="微软雅黑" panose="020B0503020204020204" pitchFamily="34" charset="-122"/>
                <a:ea typeface="微软雅黑" panose="020B0503020204020204" pitchFamily="34" charset="-122"/>
              </a:rPr>
              <a:t>任务：</a:t>
            </a:r>
            <a:r>
              <a:rPr lang="zh-CN" altLang="en-US" sz="2800" b="1" dirty="0">
                <a:solidFill>
                  <a:srgbClr val="000066"/>
                </a:solidFill>
                <a:latin typeface="微软雅黑" panose="020B0503020204020204" pitchFamily="34" charset="-122"/>
                <a:ea typeface="微软雅黑" panose="020B0503020204020204" pitchFamily="34" charset="-122"/>
              </a:rPr>
              <a:t>通过应用进程间的交互来完成特定网络应用。</a:t>
            </a:r>
          </a:p>
          <a:p>
            <a:pPr marL="285750" indent="-285750">
              <a:lnSpc>
                <a:spcPct val="150000"/>
              </a:lnSpc>
              <a:buFont typeface="Wingdings" panose="05000000000000000000" pitchFamily="2" charset="2"/>
              <a:buChar char="l"/>
            </a:pPr>
            <a:r>
              <a:rPr lang="zh-CN" altLang="en-US" sz="2800" b="1" dirty="0">
                <a:solidFill>
                  <a:schemeClr val="tx2">
                    <a:lumMod val="60000"/>
                    <a:lumOff val="40000"/>
                  </a:schemeClr>
                </a:solidFill>
                <a:latin typeface="微软雅黑" panose="020B0503020204020204" pitchFamily="34" charset="-122"/>
                <a:ea typeface="微软雅黑" panose="020B0503020204020204" pitchFamily="34" charset="-122"/>
              </a:rPr>
              <a:t>数据单元：</a:t>
            </a:r>
            <a:r>
              <a:rPr lang="zh-CN" altLang="en-US" sz="2800" b="1" dirty="0">
                <a:solidFill>
                  <a:srgbClr val="C00000"/>
                </a:solidFill>
                <a:latin typeface="微软雅黑" panose="020B0503020204020204" pitchFamily="34" charset="-122"/>
                <a:ea typeface="微软雅黑" panose="020B0503020204020204" pitchFamily="34" charset="-122"/>
              </a:rPr>
              <a:t>报文</a:t>
            </a:r>
            <a:r>
              <a:rPr lang="en-US" altLang="zh-CN" sz="2800" b="1" dirty="0">
                <a:solidFill>
                  <a:srgbClr val="000066"/>
                </a:solidFill>
                <a:latin typeface="微软雅黑" panose="020B0503020204020204" pitchFamily="34" charset="-122"/>
                <a:ea typeface="微软雅黑" panose="020B0503020204020204" pitchFamily="34" charset="-122"/>
              </a:rPr>
              <a:t>(message)</a:t>
            </a:r>
            <a:r>
              <a:rPr lang="zh-CN" altLang="en-US" sz="2800" b="1" dirty="0">
                <a:solidFill>
                  <a:srgbClr val="000066"/>
                </a:solidFill>
                <a:latin typeface="微软雅黑" panose="020B0503020204020204" pitchFamily="34" charset="-122"/>
                <a:ea typeface="微软雅黑" panose="020B0503020204020204" pitchFamily="34" charset="-122"/>
              </a:rPr>
              <a:t>。</a:t>
            </a:r>
            <a:endParaRPr lang="en-US" altLang="zh-CN" sz="2800" b="1" dirty="0">
              <a:solidFill>
                <a:srgbClr val="000066"/>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sz="2800" b="1" dirty="0">
                <a:solidFill>
                  <a:schemeClr val="tx2">
                    <a:lumMod val="60000"/>
                    <a:lumOff val="40000"/>
                  </a:schemeClr>
                </a:solidFill>
                <a:latin typeface="微软雅黑" panose="020B0503020204020204" pitchFamily="34" charset="-122"/>
                <a:ea typeface="微软雅黑" panose="020B0503020204020204" pitchFamily="34" charset="-122"/>
              </a:rPr>
              <a:t>常用协议：</a:t>
            </a:r>
            <a:r>
              <a:rPr lang="en-US" altLang="zh-CN" sz="2800" b="1" dirty="0">
                <a:solidFill>
                  <a:srgbClr val="C00000"/>
                </a:solidFill>
                <a:latin typeface="微软雅黑" panose="020B0503020204020204" pitchFamily="34" charset="-122"/>
                <a:ea typeface="微软雅黑" panose="020B0503020204020204" pitchFamily="34" charset="-122"/>
              </a:rPr>
              <a:t>DNS</a:t>
            </a:r>
            <a:r>
              <a:rPr lang="zh-CN" altLang="en-US" sz="2800" b="1" dirty="0">
                <a:solidFill>
                  <a:srgbClr val="000066"/>
                </a:solidFill>
                <a:latin typeface="微软雅黑" panose="020B0503020204020204" pitchFamily="34" charset="-122"/>
                <a:ea typeface="微软雅黑" panose="020B0503020204020204" pitchFamily="34" charset="-122"/>
              </a:rPr>
              <a:t>，</a:t>
            </a:r>
            <a:r>
              <a:rPr lang="en-US" altLang="zh-CN" sz="2800" b="1" dirty="0">
                <a:solidFill>
                  <a:srgbClr val="C00000"/>
                </a:solidFill>
                <a:latin typeface="微软雅黑" panose="020B0503020204020204" pitchFamily="34" charset="-122"/>
                <a:ea typeface="微软雅黑" panose="020B0503020204020204" pitchFamily="34" charset="-122"/>
              </a:rPr>
              <a:t>HTTP</a:t>
            </a:r>
            <a:r>
              <a:rPr lang="zh-CN" altLang="en-US" sz="2800" b="1" dirty="0">
                <a:solidFill>
                  <a:srgbClr val="000066"/>
                </a:solidFill>
                <a:latin typeface="微软雅黑" panose="020B0503020204020204" pitchFamily="34" charset="-122"/>
                <a:ea typeface="微软雅黑" panose="020B0503020204020204" pitchFamily="34" charset="-122"/>
              </a:rPr>
              <a:t>，</a:t>
            </a:r>
            <a:r>
              <a:rPr lang="en-US" altLang="zh-CN" sz="2800" b="1" dirty="0">
                <a:solidFill>
                  <a:srgbClr val="C00000"/>
                </a:solidFill>
                <a:latin typeface="微软雅黑" panose="020B0503020204020204" pitchFamily="34" charset="-122"/>
                <a:ea typeface="微软雅黑" panose="020B0503020204020204" pitchFamily="34" charset="-122"/>
              </a:rPr>
              <a:t>SMTP</a:t>
            </a:r>
          </a:p>
          <a:p>
            <a:pPr marL="285750" indent="-285750">
              <a:lnSpc>
                <a:spcPct val="150000"/>
              </a:lnSpc>
              <a:buFont typeface="Wingdings" panose="05000000000000000000" pitchFamily="2" charset="2"/>
              <a:buChar char="l"/>
            </a:pPr>
            <a:endParaRPr lang="zh-CN" altLang="en-US" sz="2800" b="1" dirty="0">
              <a:solidFill>
                <a:srgbClr val="0000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19378104"/>
      </p:ext>
    </p:extLst>
  </p:cSld>
  <p:clrMapOvr>
    <a:masterClrMapping/>
  </p:clrMapOvr>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标题 4"/>
          <p:cNvSpPr>
            <a:spLocks noGrp="1" noChangeArrowheads="1"/>
          </p:cNvSpPr>
          <p:nvPr>
            <p:ph type="title"/>
          </p:nvPr>
        </p:nvSpPr>
        <p:spPr/>
        <p:txBody>
          <a:bodyPr/>
          <a:lstStyle/>
          <a:p>
            <a:r>
              <a:rPr lang="en-US" altLang="zh-CN" dirty="0"/>
              <a:t>1.7.3 </a:t>
            </a:r>
            <a:r>
              <a:rPr lang="zh-CN" altLang="en-US" dirty="0"/>
              <a:t>具有五层协议的体系结构</a:t>
            </a:r>
          </a:p>
        </p:txBody>
      </p:sp>
      <p:sp>
        <p:nvSpPr>
          <p:cNvPr id="3" name="内容占位符 2"/>
          <p:cNvSpPr>
            <a:spLocks noGrp="1"/>
          </p:cNvSpPr>
          <p:nvPr>
            <p:ph idx="1"/>
          </p:nvPr>
        </p:nvSpPr>
        <p:spPr/>
        <p:txBody>
          <a:bodyPr/>
          <a:lstStyle/>
          <a:p>
            <a:r>
              <a:rPr lang="zh-CN" altLang="en-US" b="1" dirty="0"/>
              <a:t>各层的主要功能</a:t>
            </a:r>
          </a:p>
          <a:p>
            <a:endParaRPr lang="zh-CN" altLang="en-US" b="1" dirty="0"/>
          </a:p>
          <a:p>
            <a:endParaRPr lang="en-US" altLang="zh-CN" b="1" dirty="0"/>
          </a:p>
          <a:p>
            <a:endParaRPr lang="zh-CN" altLang="en-US" b="1" dirty="0"/>
          </a:p>
          <a:p>
            <a:endParaRPr lang="zh-CN" altLang="en-US" b="1" dirty="0"/>
          </a:p>
          <a:p>
            <a:endParaRPr lang="zh-CN" altLang="en-US" sz="3600" b="1" dirty="0"/>
          </a:p>
        </p:txBody>
      </p:sp>
      <p:sp>
        <p:nvSpPr>
          <p:cNvPr id="4" name="圆角矩形 3"/>
          <p:cNvSpPr/>
          <p:nvPr/>
        </p:nvSpPr>
        <p:spPr>
          <a:xfrm>
            <a:off x="983432" y="2204864"/>
            <a:ext cx="10081120" cy="417646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5" name="组合 4"/>
          <p:cNvGrpSpPr/>
          <p:nvPr/>
        </p:nvGrpSpPr>
        <p:grpSpPr>
          <a:xfrm>
            <a:off x="1343467" y="2492896"/>
            <a:ext cx="2513176" cy="3587406"/>
            <a:chOff x="6217816" y="1623594"/>
            <a:chExt cx="1341441" cy="2306614"/>
          </a:xfrm>
        </p:grpSpPr>
        <p:sp>
          <p:nvSpPr>
            <p:cNvPr id="6" name="AutoShape 98"/>
            <p:cNvSpPr>
              <a:spLocks noChangeArrowheads="1"/>
            </p:cNvSpPr>
            <p:nvPr/>
          </p:nvSpPr>
          <p:spPr bwMode="auto">
            <a:xfrm>
              <a:off x="6220995" y="1623594"/>
              <a:ext cx="1338262" cy="2300288"/>
            </a:xfrm>
            <a:prstGeom prst="cube">
              <a:avLst>
                <a:gd name="adj" fmla="val 9144"/>
              </a:avLst>
            </a:prstGeom>
            <a:solidFill>
              <a:srgbClr val="0099FF"/>
            </a:solidFill>
            <a:ln w="19050">
              <a:solidFill>
                <a:srgbClr val="000066"/>
              </a:solidFill>
              <a:miter lim="800000"/>
            </a:ln>
          </p:spPr>
          <p:txBody>
            <a:bodyPr wrap="none" anchor="ctr"/>
            <a:lstStyle/>
            <a:p>
              <a:endParaRPr lang="zh-CN" altLang="en-US" sz="2400" b="1">
                <a:solidFill>
                  <a:schemeClr val="bg1"/>
                </a:solidFill>
                <a:latin typeface="微软雅黑" panose="020B0503020204020204" pitchFamily="34" charset="-122"/>
                <a:ea typeface="微软雅黑" panose="020B0503020204020204" pitchFamily="34" charset="-122"/>
              </a:endParaRPr>
            </a:p>
          </p:txBody>
        </p:sp>
        <p:sp>
          <p:nvSpPr>
            <p:cNvPr id="7" name="Freeform 101"/>
            <p:cNvSpPr/>
            <p:nvPr/>
          </p:nvSpPr>
          <p:spPr bwMode="auto">
            <a:xfrm>
              <a:off x="6220995" y="2496719"/>
              <a:ext cx="1328737"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solidFill>
                  <a:schemeClr val="bg1"/>
                </a:solidFill>
              </a:endParaRPr>
            </a:p>
          </p:txBody>
        </p:sp>
        <p:sp>
          <p:nvSpPr>
            <p:cNvPr id="8" name="Freeform 102"/>
            <p:cNvSpPr/>
            <p:nvPr/>
          </p:nvSpPr>
          <p:spPr bwMode="auto">
            <a:xfrm>
              <a:off x="6220995" y="2816328"/>
              <a:ext cx="1328737" cy="173037"/>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solidFill>
                  <a:schemeClr val="bg1"/>
                </a:solidFill>
              </a:endParaRPr>
            </a:p>
          </p:txBody>
        </p:sp>
        <p:sp>
          <p:nvSpPr>
            <p:cNvPr id="9" name="Freeform 103"/>
            <p:cNvSpPr/>
            <p:nvPr/>
          </p:nvSpPr>
          <p:spPr bwMode="auto">
            <a:xfrm>
              <a:off x="6219407" y="3122194"/>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solidFill>
                  <a:schemeClr val="bg1"/>
                </a:solidFill>
              </a:endParaRPr>
            </a:p>
          </p:txBody>
        </p:sp>
        <p:sp>
          <p:nvSpPr>
            <p:cNvPr id="10" name="Freeform 104"/>
            <p:cNvSpPr/>
            <p:nvPr/>
          </p:nvSpPr>
          <p:spPr bwMode="auto">
            <a:xfrm>
              <a:off x="6217820" y="3434932"/>
              <a:ext cx="1330325"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solidFill>
                  <a:schemeClr val="bg1"/>
                </a:solidFill>
              </a:endParaRPr>
            </a:p>
          </p:txBody>
        </p:sp>
        <p:sp>
          <p:nvSpPr>
            <p:cNvPr id="11" name="Text Box 106"/>
            <p:cNvSpPr txBox="1">
              <a:spLocks noChangeArrowheads="1"/>
            </p:cNvSpPr>
            <p:nvPr/>
          </p:nvSpPr>
          <p:spPr bwMode="auto">
            <a:xfrm>
              <a:off x="6217817" y="2698332"/>
              <a:ext cx="984994" cy="29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2400" b="1" dirty="0">
                  <a:solidFill>
                    <a:schemeClr val="bg1"/>
                  </a:solidFill>
                  <a:latin typeface="微软雅黑" panose="020B0503020204020204" pitchFamily="34" charset="-122"/>
                  <a:ea typeface="微软雅黑" panose="020B0503020204020204" pitchFamily="34" charset="-122"/>
                </a:rPr>
                <a:t>4      </a:t>
              </a:r>
              <a:r>
                <a:rPr kumimoji="1" lang="zh-CN" altLang="en-US" sz="2400" b="1" dirty="0">
                  <a:solidFill>
                    <a:schemeClr val="bg1"/>
                  </a:solidFill>
                  <a:latin typeface="微软雅黑" panose="020B0503020204020204" pitchFamily="34" charset="-122"/>
                  <a:ea typeface="微软雅黑" panose="020B0503020204020204" pitchFamily="34" charset="-122"/>
                </a:rPr>
                <a:t>运输层</a:t>
              </a:r>
            </a:p>
          </p:txBody>
        </p:sp>
        <p:sp>
          <p:nvSpPr>
            <p:cNvPr id="12" name="Text Box 107"/>
            <p:cNvSpPr txBox="1">
              <a:spLocks noChangeArrowheads="1"/>
            </p:cNvSpPr>
            <p:nvPr/>
          </p:nvSpPr>
          <p:spPr bwMode="auto">
            <a:xfrm>
              <a:off x="6217816" y="3023769"/>
              <a:ext cx="984994" cy="29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2400" b="1" dirty="0">
                  <a:solidFill>
                    <a:schemeClr val="bg1"/>
                  </a:solidFill>
                  <a:latin typeface="微软雅黑" panose="020B0503020204020204" pitchFamily="34" charset="-122"/>
                  <a:ea typeface="微软雅黑" panose="020B0503020204020204" pitchFamily="34" charset="-122"/>
                </a:rPr>
                <a:t>3      </a:t>
              </a:r>
              <a:r>
                <a:rPr kumimoji="1" lang="zh-CN" altLang="en-US" sz="2400" b="1" dirty="0">
                  <a:solidFill>
                    <a:schemeClr val="bg1"/>
                  </a:solidFill>
                  <a:latin typeface="微软雅黑" panose="020B0503020204020204" pitchFamily="34" charset="-122"/>
                  <a:ea typeface="微软雅黑" panose="020B0503020204020204" pitchFamily="34" charset="-122"/>
                </a:rPr>
                <a:t>网络层</a:t>
              </a:r>
            </a:p>
          </p:txBody>
        </p:sp>
        <p:sp>
          <p:nvSpPr>
            <p:cNvPr id="13" name="Text Box 108"/>
            <p:cNvSpPr txBox="1">
              <a:spLocks noChangeArrowheads="1"/>
            </p:cNvSpPr>
            <p:nvPr/>
          </p:nvSpPr>
          <p:spPr bwMode="auto">
            <a:xfrm>
              <a:off x="6217819" y="2020469"/>
              <a:ext cx="984995" cy="29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2400" b="1" dirty="0">
                  <a:solidFill>
                    <a:schemeClr val="bg1"/>
                  </a:solidFill>
                  <a:latin typeface="微软雅黑" panose="020B0503020204020204" pitchFamily="34" charset="-122"/>
                  <a:ea typeface="微软雅黑" panose="020B0503020204020204" pitchFamily="34" charset="-122"/>
                </a:rPr>
                <a:t>5      </a:t>
              </a:r>
              <a:r>
                <a:rPr kumimoji="1" lang="zh-CN" altLang="en-US" sz="2400" b="1" dirty="0">
                  <a:solidFill>
                    <a:schemeClr val="bg1"/>
                  </a:solidFill>
                  <a:latin typeface="微软雅黑" panose="020B0503020204020204" pitchFamily="34" charset="-122"/>
                  <a:ea typeface="微软雅黑" panose="020B0503020204020204" pitchFamily="34" charset="-122"/>
                </a:rPr>
                <a:t>应用层</a:t>
              </a:r>
            </a:p>
          </p:txBody>
        </p:sp>
        <p:sp>
          <p:nvSpPr>
            <p:cNvPr id="14" name="Text Box 110"/>
            <p:cNvSpPr txBox="1">
              <a:spLocks noChangeArrowheads="1"/>
            </p:cNvSpPr>
            <p:nvPr/>
          </p:nvSpPr>
          <p:spPr bwMode="auto">
            <a:xfrm>
              <a:off x="6217819" y="3319044"/>
              <a:ext cx="1167242" cy="29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2400" b="1" dirty="0">
                  <a:solidFill>
                    <a:schemeClr val="bg1"/>
                  </a:solidFill>
                  <a:latin typeface="微软雅黑" panose="020B0503020204020204" pitchFamily="34" charset="-122"/>
                  <a:ea typeface="微软雅黑" panose="020B0503020204020204" pitchFamily="34" charset="-122"/>
                </a:rPr>
                <a:t>2   </a:t>
              </a:r>
              <a:r>
                <a:rPr kumimoji="1" lang="zh-CN" altLang="en-US" sz="2400" b="1" dirty="0">
                  <a:solidFill>
                    <a:schemeClr val="bg1"/>
                  </a:solidFill>
                  <a:latin typeface="微软雅黑" panose="020B0503020204020204" pitchFamily="34" charset="-122"/>
                  <a:ea typeface="微软雅黑" panose="020B0503020204020204" pitchFamily="34" charset="-122"/>
                </a:rPr>
                <a:t>数据链路层</a:t>
              </a:r>
            </a:p>
          </p:txBody>
        </p:sp>
        <p:sp>
          <p:nvSpPr>
            <p:cNvPr id="15" name="Text Box 111"/>
            <p:cNvSpPr txBox="1">
              <a:spLocks noChangeArrowheads="1"/>
            </p:cNvSpPr>
            <p:nvPr/>
          </p:nvSpPr>
          <p:spPr bwMode="auto">
            <a:xfrm>
              <a:off x="6217819" y="3633369"/>
              <a:ext cx="984994" cy="29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2400" b="1" dirty="0">
                  <a:solidFill>
                    <a:schemeClr val="bg1"/>
                  </a:solidFill>
                  <a:latin typeface="微软雅黑" panose="020B0503020204020204" pitchFamily="34" charset="-122"/>
                  <a:ea typeface="微软雅黑" panose="020B0503020204020204" pitchFamily="34" charset="-122"/>
                </a:rPr>
                <a:t>1      </a:t>
              </a:r>
              <a:r>
                <a:rPr kumimoji="1" lang="zh-CN" altLang="en-US" sz="2400" b="1" dirty="0">
                  <a:solidFill>
                    <a:schemeClr val="bg1"/>
                  </a:solidFill>
                  <a:latin typeface="微软雅黑" panose="020B0503020204020204" pitchFamily="34" charset="-122"/>
                  <a:ea typeface="微软雅黑" panose="020B0503020204020204" pitchFamily="34" charset="-122"/>
                </a:rPr>
                <a:t>物理层</a:t>
              </a:r>
            </a:p>
          </p:txBody>
        </p:sp>
      </p:grpSp>
      <p:sp>
        <p:nvSpPr>
          <p:cNvPr id="18" name="线形标注 1 17"/>
          <p:cNvSpPr/>
          <p:nvPr/>
        </p:nvSpPr>
        <p:spPr>
          <a:xfrm>
            <a:off x="4367898" y="2579701"/>
            <a:ext cx="6048582" cy="3500601"/>
          </a:xfrm>
          <a:prstGeom prst="borderCallout1">
            <a:avLst>
              <a:gd name="adj1" fmla="val 13162"/>
              <a:gd name="adj2" fmla="val 31"/>
              <a:gd name="adj3" fmla="val 52900"/>
              <a:gd name="adj4" fmla="val -18632"/>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t" anchorCtr="0"/>
          <a:lstStyle/>
          <a:p>
            <a:pPr marL="284400" indent="-285750">
              <a:lnSpc>
                <a:spcPct val="140000"/>
              </a:lnSpc>
              <a:buFont typeface="Wingdings" panose="05000000000000000000" pitchFamily="2" charset="2"/>
              <a:buChar char="l"/>
            </a:pPr>
            <a:r>
              <a:rPr lang="zh-CN" altLang="en-US" sz="2800" b="1" dirty="0">
                <a:solidFill>
                  <a:srgbClr val="0000FF"/>
                </a:solidFill>
                <a:latin typeface="微软雅黑" panose="020B0503020204020204" pitchFamily="34" charset="-122"/>
                <a:ea typeface="微软雅黑" panose="020B0503020204020204" pitchFamily="34" charset="-122"/>
              </a:rPr>
              <a:t>任务：</a:t>
            </a:r>
            <a:r>
              <a:rPr lang="zh-CN" altLang="en-US" sz="2800" b="1" dirty="0">
                <a:solidFill>
                  <a:srgbClr val="000066"/>
                </a:solidFill>
                <a:latin typeface="微软雅黑" panose="020B0503020204020204" pitchFamily="34" charset="-122"/>
                <a:ea typeface="微软雅黑" panose="020B0503020204020204" pitchFamily="34" charset="-122"/>
              </a:rPr>
              <a:t>为两台主机中</a:t>
            </a:r>
            <a:r>
              <a:rPr lang="zh-CN" altLang="en-US" sz="2800" b="1" dirty="0">
                <a:solidFill>
                  <a:srgbClr val="C00000"/>
                </a:solidFill>
                <a:latin typeface="微软雅黑" panose="020B0503020204020204" pitchFamily="34" charset="-122"/>
                <a:ea typeface="微软雅黑" panose="020B0503020204020204" pitchFamily="34" charset="-122"/>
              </a:rPr>
              <a:t>进程</a:t>
            </a:r>
            <a:r>
              <a:rPr lang="zh-CN" altLang="en-US" sz="2800" b="1" dirty="0">
                <a:solidFill>
                  <a:srgbClr val="000066"/>
                </a:solidFill>
                <a:latin typeface="微软雅黑" panose="020B0503020204020204" pitchFamily="34" charset="-122"/>
                <a:ea typeface="微软雅黑" panose="020B0503020204020204" pitchFamily="34" charset="-122"/>
              </a:rPr>
              <a:t>之间的通信提供</a:t>
            </a:r>
            <a:r>
              <a:rPr lang="zh-CN" altLang="en-US" sz="2800" b="1" dirty="0">
                <a:solidFill>
                  <a:srgbClr val="C00000"/>
                </a:solidFill>
                <a:latin typeface="微软雅黑" panose="020B0503020204020204" pitchFamily="34" charset="-122"/>
                <a:ea typeface="微软雅黑" panose="020B0503020204020204" pitchFamily="34" charset="-122"/>
              </a:rPr>
              <a:t>通用</a:t>
            </a:r>
            <a:r>
              <a:rPr lang="zh-CN" altLang="en-US" sz="2800" b="1" dirty="0">
                <a:solidFill>
                  <a:srgbClr val="000066"/>
                </a:solidFill>
                <a:latin typeface="微软雅黑" panose="020B0503020204020204" pitchFamily="34" charset="-122"/>
                <a:ea typeface="微软雅黑" panose="020B0503020204020204" pitchFamily="34" charset="-122"/>
              </a:rPr>
              <a:t>的数据传输服务。</a:t>
            </a:r>
          </a:p>
          <a:p>
            <a:pPr marL="284400" indent="-285750">
              <a:lnSpc>
                <a:spcPct val="140000"/>
              </a:lnSpc>
              <a:buFont typeface="Wingdings" panose="05000000000000000000" pitchFamily="2" charset="2"/>
              <a:buChar char="l"/>
            </a:pPr>
            <a:r>
              <a:rPr lang="zh-CN" altLang="en-US" sz="2800" b="1" dirty="0">
                <a:solidFill>
                  <a:srgbClr val="000066"/>
                </a:solidFill>
                <a:latin typeface="微软雅黑" panose="020B0503020204020204" pitchFamily="34" charset="-122"/>
                <a:ea typeface="微软雅黑" panose="020B0503020204020204" pitchFamily="34" charset="-122"/>
              </a:rPr>
              <a:t>具有复用和分用的功能。</a:t>
            </a:r>
          </a:p>
          <a:p>
            <a:pPr marL="284400" indent="-285750">
              <a:lnSpc>
                <a:spcPct val="140000"/>
              </a:lnSpc>
              <a:buFont typeface="Wingdings" panose="05000000000000000000" pitchFamily="2" charset="2"/>
              <a:buChar char="l"/>
            </a:pPr>
            <a:r>
              <a:rPr lang="zh-CN" altLang="en-US" sz="2800" b="1" dirty="0">
                <a:solidFill>
                  <a:srgbClr val="000066"/>
                </a:solidFill>
                <a:latin typeface="微软雅黑" panose="020B0503020204020204" pitchFamily="34" charset="-122"/>
                <a:ea typeface="微软雅黑" panose="020B0503020204020204" pitchFamily="34" charset="-122"/>
              </a:rPr>
              <a:t>主要使用</a:t>
            </a:r>
            <a:r>
              <a:rPr lang="zh-CN" altLang="en-US" sz="2800" b="1" dirty="0">
                <a:solidFill>
                  <a:schemeClr val="tx2">
                    <a:lumMod val="60000"/>
                    <a:lumOff val="40000"/>
                  </a:schemeClr>
                </a:solidFill>
                <a:latin typeface="微软雅黑" panose="020B0503020204020204" pitchFamily="34" charset="-122"/>
                <a:ea typeface="微软雅黑" panose="020B0503020204020204" pitchFamily="34" charset="-122"/>
              </a:rPr>
              <a:t>两种协议： </a:t>
            </a:r>
          </a:p>
          <a:p>
            <a:pPr marL="741600" lvl="2" indent="-285750">
              <a:lnSpc>
                <a:spcPct val="140000"/>
              </a:lnSpc>
              <a:buClr>
                <a:schemeClr val="accent6">
                  <a:lumMod val="75000"/>
                </a:schemeClr>
              </a:buClr>
              <a:buFont typeface="Wingdings" panose="05000000000000000000" pitchFamily="2" charset="2"/>
              <a:buChar char="u"/>
            </a:pPr>
            <a:r>
              <a:rPr lang="zh-CN" altLang="en-US" sz="2400" b="1" dirty="0">
                <a:solidFill>
                  <a:srgbClr val="000066"/>
                </a:solidFill>
                <a:latin typeface="微软雅黑" panose="020B0503020204020204" pitchFamily="34" charset="-122"/>
                <a:ea typeface="微软雅黑" panose="020B0503020204020204" pitchFamily="34" charset="-122"/>
              </a:rPr>
              <a:t>传输控制协议 </a:t>
            </a:r>
            <a:r>
              <a:rPr lang="en-US" altLang="zh-CN" sz="2400" b="1" dirty="0">
                <a:solidFill>
                  <a:srgbClr val="C00000"/>
                </a:solidFill>
                <a:latin typeface="微软雅黑" panose="020B0503020204020204" pitchFamily="34" charset="-122"/>
                <a:ea typeface="微软雅黑" panose="020B0503020204020204" pitchFamily="34" charset="-122"/>
              </a:rPr>
              <a:t>TCP</a:t>
            </a:r>
            <a:r>
              <a:rPr lang="en-US" altLang="zh-CN" sz="2400" b="1" dirty="0">
                <a:solidFill>
                  <a:srgbClr val="000066"/>
                </a:solidFill>
                <a:latin typeface="微软雅黑" panose="020B0503020204020204" pitchFamily="34" charset="-122"/>
                <a:ea typeface="微软雅黑" panose="020B0503020204020204" pitchFamily="34" charset="-122"/>
              </a:rPr>
              <a:t> </a:t>
            </a:r>
          </a:p>
          <a:p>
            <a:pPr marL="741600" lvl="2" indent="-285750">
              <a:lnSpc>
                <a:spcPct val="140000"/>
              </a:lnSpc>
              <a:buClr>
                <a:schemeClr val="accent6">
                  <a:lumMod val="75000"/>
                </a:schemeClr>
              </a:buClr>
              <a:buFont typeface="Wingdings" panose="05000000000000000000" pitchFamily="2" charset="2"/>
              <a:buChar char="u"/>
            </a:pPr>
            <a:r>
              <a:rPr lang="zh-CN" altLang="en-US" sz="2400" b="1" dirty="0">
                <a:solidFill>
                  <a:srgbClr val="000066"/>
                </a:solidFill>
                <a:latin typeface="微软雅黑" panose="020B0503020204020204" pitchFamily="34" charset="-122"/>
                <a:ea typeface="微软雅黑" panose="020B0503020204020204" pitchFamily="34" charset="-122"/>
              </a:rPr>
              <a:t>用户数据报协议 </a:t>
            </a:r>
            <a:r>
              <a:rPr lang="en-US" altLang="zh-CN" sz="2400" b="1" dirty="0">
                <a:solidFill>
                  <a:srgbClr val="C00000"/>
                </a:solidFill>
                <a:latin typeface="微软雅黑" panose="020B0503020204020204" pitchFamily="34" charset="-122"/>
                <a:ea typeface="微软雅黑" panose="020B0503020204020204" pitchFamily="34" charset="-122"/>
              </a:rPr>
              <a:t>UDP</a:t>
            </a:r>
            <a:r>
              <a:rPr lang="en-US" altLang="zh-CN" sz="2400" b="1" dirty="0">
                <a:solidFill>
                  <a:srgbClr val="000066"/>
                </a:solidFill>
                <a:latin typeface="微软雅黑" panose="020B0503020204020204" pitchFamily="34" charset="-122"/>
                <a:ea typeface="微软雅黑" panose="020B0503020204020204" pitchFamily="34" charset="-122"/>
              </a:rPr>
              <a:t> </a:t>
            </a:r>
            <a:endParaRPr lang="zh-CN" altLang="en-US" sz="2400" b="1" dirty="0">
              <a:solidFill>
                <a:srgbClr val="000066"/>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endParaRPr lang="en-US" altLang="zh-CN" sz="2800" b="1" dirty="0">
              <a:solidFill>
                <a:srgbClr val="000066"/>
              </a:solidFill>
              <a:latin typeface="微软雅黑" panose="020B0503020204020204" pitchFamily="34" charset="-122"/>
              <a:ea typeface="微软雅黑" panose="020B0503020204020204" pitchFamily="34" charset="-122"/>
            </a:endParaRPr>
          </a:p>
          <a:p>
            <a:pPr marL="285750" indent="-285750">
              <a:lnSpc>
                <a:spcPts val="2800"/>
              </a:lnSpc>
              <a:buFont typeface="Wingdings" panose="05000000000000000000" pitchFamily="2" charset="2"/>
              <a:buChar char="l"/>
            </a:pPr>
            <a:endParaRPr lang="zh-CN" altLang="en-US" sz="2800" b="1" dirty="0">
              <a:solidFill>
                <a:srgbClr val="0000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47873383"/>
      </p:ext>
    </p:extLst>
  </p:cSld>
  <p:clrMapOvr>
    <a:masterClrMapping/>
  </p:clrMapOvr>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标题 4"/>
          <p:cNvSpPr>
            <a:spLocks noGrp="1" noChangeArrowheads="1"/>
          </p:cNvSpPr>
          <p:nvPr>
            <p:ph type="title"/>
          </p:nvPr>
        </p:nvSpPr>
        <p:spPr/>
        <p:txBody>
          <a:bodyPr/>
          <a:lstStyle/>
          <a:p>
            <a:r>
              <a:rPr lang="en-US" altLang="zh-CN" dirty="0"/>
              <a:t>1.7.3 </a:t>
            </a:r>
            <a:r>
              <a:rPr lang="zh-CN" altLang="en-US" dirty="0"/>
              <a:t>具有五层协议的体系结构</a:t>
            </a:r>
          </a:p>
        </p:txBody>
      </p:sp>
      <p:sp>
        <p:nvSpPr>
          <p:cNvPr id="3" name="内容占位符 2"/>
          <p:cNvSpPr>
            <a:spLocks noGrp="1"/>
          </p:cNvSpPr>
          <p:nvPr>
            <p:ph idx="1"/>
          </p:nvPr>
        </p:nvSpPr>
        <p:spPr/>
        <p:txBody>
          <a:bodyPr/>
          <a:lstStyle/>
          <a:p>
            <a:r>
              <a:rPr lang="zh-CN" altLang="en-US" b="1" dirty="0"/>
              <a:t>各层的主要功能</a:t>
            </a:r>
          </a:p>
          <a:p>
            <a:endParaRPr lang="zh-CN" altLang="en-US" b="1" dirty="0"/>
          </a:p>
          <a:p>
            <a:endParaRPr lang="en-US" altLang="zh-CN" b="1" dirty="0"/>
          </a:p>
          <a:p>
            <a:endParaRPr lang="zh-CN" altLang="en-US" b="1" dirty="0"/>
          </a:p>
          <a:p>
            <a:endParaRPr lang="zh-CN" altLang="en-US" b="1" dirty="0"/>
          </a:p>
          <a:p>
            <a:endParaRPr lang="zh-CN" altLang="en-US" sz="3600" b="1" dirty="0"/>
          </a:p>
        </p:txBody>
      </p:sp>
      <p:sp>
        <p:nvSpPr>
          <p:cNvPr id="4" name="圆角矩形 3"/>
          <p:cNvSpPr/>
          <p:nvPr/>
        </p:nvSpPr>
        <p:spPr>
          <a:xfrm>
            <a:off x="983432" y="2204864"/>
            <a:ext cx="10081120" cy="417646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5" name="组合 4"/>
          <p:cNvGrpSpPr/>
          <p:nvPr/>
        </p:nvGrpSpPr>
        <p:grpSpPr>
          <a:xfrm>
            <a:off x="1343467" y="2492896"/>
            <a:ext cx="2513176" cy="3587406"/>
            <a:chOff x="6217816" y="1623594"/>
            <a:chExt cx="1341441" cy="2306614"/>
          </a:xfrm>
        </p:grpSpPr>
        <p:sp>
          <p:nvSpPr>
            <p:cNvPr id="6" name="AutoShape 98"/>
            <p:cNvSpPr>
              <a:spLocks noChangeArrowheads="1"/>
            </p:cNvSpPr>
            <p:nvPr/>
          </p:nvSpPr>
          <p:spPr bwMode="auto">
            <a:xfrm>
              <a:off x="6220995" y="1623594"/>
              <a:ext cx="1338262" cy="2300288"/>
            </a:xfrm>
            <a:prstGeom prst="cube">
              <a:avLst>
                <a:gd name="adj" fmla="val 9144"/>
              </a:avLst>
            </a:prstGeom>
            <a:solidFill>
              <a:srgbClr val="0099FF"/>
            </a:solidFill>
            <a:ln w="19050">
              <a:solidFill>
                <a:srgbClr val="000066"/>
              </a:solidFill>
              <a:miter lim="800000"/>
            </a:ln>
          </p:spPr>
          <p:txBody>
            <a:bodyPr wrap="none" anchor="ctr"/>
            <a:lstStyle/>
            <a:p>
              <a:endParaRPr lang="zh-CN" altLang="en-US" sz="2400" b="1">
                <a:solidFill>
                  <a:schemeClr val="bg1"/>
                </a:solidFill>
                <a:latin typeface="微软雅黑" panose="020B0503020204020204" pitchFamily="34" charset="-122"/>
                <a:ea typeface="微软雅黑" panose="020B0503020204020204" pitchFamily="34" charset="-122"/>
              </a:endParaRPr>
            </a:p>
          </p:txBody>
        </p:sp>
        <p:sp>
          <p:nvSpPr>
            <p:cNvPr id="7" name="Freeform 101"/>
            <p:cNvSpPr/>
            <p:nvPr/>
          </p:nvSpPr>
          <p:spPr bwMode="auto">
            <a:xfrm>
              <a:off x="6220995" y="2496719"/>
              <a:ext cx="1328737"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solidFill>
                  <a:schemeClr val="bg1"/>
                </a:solidFill>
              </a:endParaRPr>
            </a:p>
          </p:txBody>
        </p:sp>
        <p:sp>
          <p:nvSpPr>
            <p:cNvPr id="8" name="Freeform 102"/>
            <p:cNvSpPr/>
            <p:nvPr/>
          </p:nvSpPr>
          <p:spPr bwMode="auto">
            <a:xfrm>
              <a:off x="6220995" y="2816328"/>
              <a:ext cx="1328737" cy="173037"/>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solidFill>
                  <a:schemeClr val="bg1"/>
                </a:solidFill>
              </a:endParaRPr>
            </a:p>
          </p:txBody>
        </p:sp>
        <p:sp>
          <p:nvSpPr>
            <p:cNvPr id="9" name="Freeform 103"/>
            <p:cNvSpPr/>
            <p:nvPr/>
          </p:nvSpPr>
          <p:spPr bwMode="auto">
            <a:xfrm>
              <a:off x="6219407" y="3122194"/>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solidFill>
                  <a:schemeClr val="bg1"/>
                </a:solidFill>
              </a:endParaRPr>
            </a:p>
          </p:txBody>
        </p:sp>
        <p:sp>
          <p:nvSpPr>
            <p:cNvPr id="10" name="Freeform 104"/>
            <p:cNvSpPr/>
            <p:nvPr/>
          </p:nvSpPr>
          <p:spPr bwMode="auto">
            <a:xfrm>
              <a:off x="6217820" y="3434932"/>
              <a:ext cx="1330325"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solidFill>
                  <a:schemeClr val="bg1"/>
                </a:solidFill>
              </a:endParaRPr>
            </a:p>
          </p:txBody>
        </p:sp>
        <p:sp>
          <p:nvSpPr>
            <p:cNvPr id="11" name="Text Box 106"/>
            <p:cNvSpPr txBox="1">
              <a:spLocks noChangeArrowheads="1"/>
            </p:cNvSpPr>
            <p:nvPr/>
          </p:nvSpPr>
          <p:spPr bwMode="auto">
            <a:xfrm>
              <a:off x="6217817" y="2698332"/>
              <a:ext cx="984994" cy="29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2400" b="1" dirty="0">
                  <a:solidFill>
                    <a:schemeClr val="bg1"/>
                  </a:solidFill>
                  <a:latin typeface="微软雅黑" panose="020B0503020204020204" pitchFamily="34" charset="-122"/>
                  <a:ea typeface="微软雅黑" panose="020B0503020204020204" pitchFamily="34" charset="-122"/>
                </a:rPr>
                <a:t>4      </a:t>
              </a:r>
              <a:r>
                <a:rPr kumimoji="1" lang="zh-CN" altLang="en-US" sz="2400" b="1" dirty="0">
                  <a:solidFill>
                    <a:schemeClr val="bg1"/>
                  </a:solidFill>
                  <a:latin typeface="微软雅黑" panose="020B0503020204020204" pitchFamily="34" charset="-122"/>
                  <a:ea typeface="微软雅黑" panose="020B0503020204020204" pitchFamily="34" charset="-122"/>
                </a:rPr>
                <a:t>运输层</a:t>
              </a:r>
            </a:p>
          </p:txBody>
        </p:sp>
        <p:sp>
          <p:nvSpPr>
            <p:cNvPr id="12" name="Text Box 107"/>
            <p:cNvSpPr txBox="1">
              <a:spLocks noChangeArrowheads="1"/>
            </p:cNvSpPr>
            <p:nvPr/>
          </p:nvSpPr>
          <p:spPr bwMode="auto">
            <a:xfrm>
              <a:off x="6217816" y="3023769"/>
              <a:ext cx="984994" cy="29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2400" b="1" dirty="0">
                  <a:solidFill>
                    <a:schemeClr val="bg1"/>
                  </a:solidFill>
                  <a:latin typeface="微软雅黑" panose="020B0503020204020204" pitchFamily="34" charset="-122"/>
                  <a:ea typeface="微软雅黑" panose="020B0503020204020204" pitchFamily="34" charset="-122"/>
                </a:rPr>
                <a:t>3      </a:t>
              </a:r>
              <a:r>
                <a:rPr kumimoji="1" lang="zh-CN" altLang="en-US" sz="2400" b="1" dirty="0">
                  <a:solidFill>
                    <a:schemeClr val="bg1"/>
                  </a:solidFill>
                  <a:latin typeface="微软雅黑" panose="020B0503020204020204" pitchFamily="34" charset="-122"/>
                  <a:ea typeface="微软雅黑" panose="020B0503020204020204" pitchFamily="34" charset="-122"/>
                </a:rPr>
                <a:t>网络层</a:t>
              </a:r>
            </a:p>
          </p:txBody>
        </p:sp>
        <p:sp>
          <p:nvSpPr>
            <p:cNvPr id="13" name="Text Box 108"/>
            <p:cNvSpPr txBox="1">
              <a:spLocks noChangeArrowheads="1"/>
            </p:cNvSpPr>
            <p:nvPr/>
          </p:nvSpPr>
          <p:spPr bwMode="auto">
            <a:xfrm>
              <a:off x="6217819" y="2020469"/>
              <a:ext cx="984995" cy="29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2400" b="1" dirty="0">
                  <a:solidFill>
                    <a:schemeClr val="bg1"/>
                  </a:solidFill>
                  <a:latin typeface="微软雅黑" panose="020B0503020204020204" pitchFamily="34" charset="-122"/>
                  <a:ea typeface="微软雅黑" panose="020B0503020204020204" pitchFamily="34" charset="-122"/>
                </a:rPr>
                <a:t>5      </a:t>
              </a:r>
              <a:r>
                <a:rPr kumimoji="1" lang="zh-CN" altLang="en-US" sz="2400" b="1" dirty="0">
                  <a:solidFill>
                    <a:schemeClr val="bg1"/>
                  </a:solidFill>
                  <a:latin typeface="微软雅黑" panose="020B0503020204020204" pitchFamily="34" charset="-122"/>
                  <a:ea typeface="微软雅黑" panose="020B0503020204020204" pitchFamily="34" charset="-122"/>
                </a:rPr>
                <a:t>应用层</a:t>
              </a:r>
            </a:p>
          </p:txBody>
        </p:sp>
        <p:sp>
          <p:nvSpPr>
            <p:cNvPr id="14" name="Text Box 110"/>
            <p:cNvSpPr txBox="1">
              <a:spLocks noChangeArrowheads="1"/>
            </p:cNvSpPr>
            <p:nvPr/>
          </p:nvSpPr>
          <p:spPr bwMode="auto">
            <a:xfrm>
              <a:off x="6217819" y="3319044"/>
              <a:ext cx="1167242" cy="29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2400" b="1" dirty="0">
                  <a:solidFill>
                    <a:schemeClr val="bg1"/>
                  </a:solidFill>
                  <a:latin typeface="微软雅黑" panose="020B0503020204020204" pitchFamily="34" charset="-122"/>
                  <a:ea typeface="微软雅黑" panose="020B0503020204020204" pitchFamily="34" charset="-122"/>
                </a:rPr>
                <a:t>2   </a:t>
              </a:r>
              <a:r>
                <a:rPr kumimoji="1" lang="zh-CN" altLang="en-US" sz="2400" b="1" dirty="0">
                  <a:solidFill>
                    <a:schemeClr val="bg1"/>
                  </a:solidFill>
                  <a:latin typeface="微软雅黑" panose="020B0503020204020204" pitchFamily="34" charset="-122"/>
                  <a:ea typeface="微软雅黑" panose="020B0503020204020204" pitchFamily="34" charset="-122"/>
                </a:rPr>
                <a:t>数据链路层</a:t>
              </a:r>
            </a:p>
          </p:txBody>
        </p:sp>
        <p:sp>
          <p:nvSpPr>
            <p:cNvPr id="15" name="Text Box 111"/>
            <p:cNvSpPr txBox="1">
              <a:spLocks noChangeArrowheads="1"/>
            </p:cNvSpPr>
            <p:nvPr/>
          </p:nvSpPr>
          <p:spPr bwMode="auto">
            <a:xfrm>
              <a:off x="6217819" y="3633369"/>
              <a:ext cx="984994" cy="29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2400" b="1" dirty="0">
                  <a:solidFill>
                    <a:schemeClr val="bg1"/>
                  </a:solidFill>
                  <a:latin typeface="微软雅黑" panose="020B0503020204020204" pitchFamily="34" charset="-122"/>
                  <a:ea typeface="微软雅黑" panose="020B0503020204020204" pitchFamily="34" charset="-122"/>
                </a:rPr>
                <a:t>1      </a:t>
              </a:r>
              <a:r>
                <a:rPr kumimoji="1" lang="zh-CN" altLang="en-US" sz="2400" b="1" dirty="0">
                  <a:solidFill>
                    <a:schemeClr val="bg1"/>
                  </a:solidFill>
                  <a:latin typeface="微软雅黑" panose="020B0503020204020204" pitchFamily="34" charset="-122"/>
                  <a:ea typeface="微软雅黑" panose="020B0503020204020204" pitchFamily="34" charset="-122"/>
                </a:rPr>
                <a:t>物理层</a:t>
              </a:r>
            </a:p>
          </p:txBody>
        </p:sp>
      </p:grpSp>
      <p:sp>
        <p:nvSpPr>
          <p:cNvPr id="18" name="线形标注 1 17"/>
          <p:cNvSpPr/>
          <p:nvPr/>
        </p:nvSpPr>
        <p:spPr>
          <a:xfrm>
            <a:off x="4367898" y="2579701"/>
            <a:ext cx="6408622" cy="3500601"/>
          </a:xfrm>
          <a:prstGeom prst="borderCallout1">
            <a:avLst>
              <a:gd name="adj1" fmla="val 13162"/>
              <a:gd name="adj2" fmla="val 31"/>
              <a:gd name="adj3" fmla="val 52900"/>
              <a:gd name="adj4" fmla="val -18632"/>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lnSpc>
                <a:spcPct val="150000"/>
              </a:lnSpc>
              <a:buFont typeface="Wingdings" panose="05000000000000000000" pitchFamily="2" charset="2"/>
              <a:buChar char="l"/>
            </a:pPr>
            <a:r>
              <a:rPr lang="en-US" altLang="zh-CN" sz="2400" b="1" dirty="0">
                <a:solidFill>
                  <a:srgbClr val="000066"/>
                </a:solidFill>
                <a:latin typeface="微软雅黑" panose="020B0503020204020204" pitchFamily="34" charset="-122"/>
                <a:ea typeface="微软雅黑" panose="020B0503020204020204" pitchFamily="34" charset="-122"/>
              </a:rPr>
              <a:t>TCP (Transmission Control Protocol)</a:t>
            </a:r>
            <a:r>
              <a:rPr lang="zh-CN" altLang="en-US" sz="2400" b="1" dirty="0">
                <a:solidFill>
                  <a:srgbClr val="000066"/>
                </a:solidFill>
                <a:latin typeface="微软雅黑" panose="020B0503020204020204" pitchFamily="34" charset="-122"/>
                <a:ea typeface="微软雅黑" panose="020B0503020204020204" pitchFamily="34" charset="-122"/>
              </a:rPr>
              <a:t>：</a:t>
            </a:r>
            <a:endParaRPr lang="en-US" altLang="zh-CN" sz="2400" b="1" dirty="0">
              <a:solidFill>
                <a:srgbClr val="000066"/>
              </a:solidFill>
              <a:latin typeface="微软雅黑" panose="020B0503020204020204" pitchFamily="34" charset="-122"/>
              <a:ea typeface="微软雅黑" panose="020B0503020204020204" pitchFamily="34" charset="-122"/>
            </a:endParaRPr>
          </a:p>
          <a:p>
            <a:pPr marL="742950" lvl="1" indent="-285750">
              <a:lnSpc>
                <a:spcPct val="150000"/>
              </a:lnSpc>
              <a:buClr>
                <a:schemeClr val="accent6">
                  <a:lumMod val="75000"/>
                </a:schemeClr>
              </a:buClr>
              <a:buFont typeface="Wingdings" panose="05000000000000000000" pitchFamily="2" charset="2"/>
              <a:buChar char="u"/>
            </a:pPr>
            <a:r>
              <a:rPr lang="zh-CN" altLang="en-US" sz="2000" b="1" dirty="0">
                <a:solidFill>
                  <a:srgbClr val="000066"/>
                </a:solidFill>
                <a:latin typeface="微软雅黑" panose="020B0503020204020204" pitchFamily="34" charset="-122"/>
                <a:ea typeface="微软雅黑" panose="020B0503020204020204" pitchFamily="34" charset="-122"/>
              </a:rPr>
              <a:t>提供</a:t>
            </a:r>
            <a:r>
              <a:rPr lang="zh-CN" altLang="en-US" sz="2000" b="1" dirty="0">
                <a:solidFill>
                  <a:srgbClr val="C00000"/>
                </a:solidFill>
                <a:latin typeface="微软雅黑" panose="020B0503020204020204" pitchFamily="34" charset="-122"/>
                <a:ea typeface="微软雅黑" panose="020B0503020204020204" pitchFamily="34" charset="-122"/>
              </a:rPr>
              <a:t>面向连接</a:t>
            </a:r>
            <a:r>
              <a:rPr lang="zh-CN" altLang="en-US" sz="2000" b="1" dirty="0">
                <a:solidFill>
                  <a:srgbClr val="000066"/>
                </a:solidFill>
                <a:latin typeface="微软雅黑" panose="020B0503020204020204" pitchFamily="34" charset="-122"/>
                <a:ea typeface="微软雅黑" panose="020B0503020204020204" pitchFamily="34" charset="-122"/>
              </a:rPr>
              <a:t>的、</a:t>
            </a:r>
            <a:r>
              <a:rPr lang="zh-CN" altLang="en-US" sz="2000" b="1" dirty="0">
                <a:solidFill>
                  <a:srgbClr val="C00000"/>
                </a:solidFill>
                <a:latin typeface="微软雅黑" panose="020B0503020204020204" pitchFamily="34" charset="-122"/>
                <a:ea typeface="微软雅黑" panose="020B0503020204020204" pitchFamily="34" charset="-122"/>
              </a:rPr>
              <a:t>可靠</a:t>
            </a:r>
            <a:r>
              <a:rPr lang="zh-CN" altLang="en-US" sz="2000" b="1" dirty="0">
                <a:solidFill>
                  <a:srgbClr val="000066"/>
                </a:solidFill>
                <a:latin typeface="微软雅黑" panose="020B0503020204020204" pitchFamily="34" charset="-122"/>
                <a:ea typeface="微软雅黑" panose="020B0503020204020204" pitchFamily="34" charset="-122"/>
              </a:rPr>
              <a:t>的数据传输服务。</a:t>
            </a:r>
            <a:endParaRPr lang="en-US" altLang="zh-CN" sz="2000" b="1" dirty="0">
              <a:solidFill>
                <a:srgbClr val="000066"/>
              </a:solidFill>
              <a:latin typeface="微软雅黑" panose="020B0503020204020204" pitchFamily="34" charset="-122"/>
              <a:ea typeface="微软雅黑" panose="020B0503020204020204" pitchFamily="34" charset="-122"/>
            </a:endParaRPr>
          </a:p>
          <a:p>
            <a:pPr marL="742950" lvl="1" indent="-285750">
              <a:lnSpc>
                <a:spcPct val="150000"/>
              </a:lnSpc>
              <a:buClr>
                <a:schemeClr val="accent6">
                  <a:lumMod val="75000"/>
                </a:schemeClr>
              </a:buClr>
              <a:buFont typeface="Wingdings" panose="05000000000000000000" pitchFamily="2" charset="2"/>
              <a:buChar char="u"/>
            </a:pP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rPr>
              <a:t>数据单元：</a:t>
            </a:r>
            <a:r>
              <a:rPr lang="zh-CN" altLang="en-US" sz="2000" b="1" dirty="0">
                <a:solidFill>
                  <a:srgbClr val="C00000"/>
                </a:solidFill>
                <a:latin typeface="微软雅黑" panose="020B0503020204020204" pitchFamily="34" charset="-122"/>
                <a:ea typeface="微软雅黑" panose="020B0503020204020204" pitchFamily="34" charset="-122"/>
              </a:rPr>
              <a:t>报文段</a:t>
            </a:r>
            <a:r>
              <a:rPr lang="zh-CN" altLang="en-US" sz="2000" b="1" dirty="0">
                <a:solidFill>
                  <a:srgbClr val="000066"/>
                </a:solidFill>
                <a:latin typeface="微软雅黑" panose="020B0503020204020204" pitchFamily="34" charset="-122"/>
                <a:ea typeface="微软雅黑" panose="020B0503020204020204" pitchFamily="34" charset="-122"/>
              </a:rPr>
              <a:t> </a:t>
            </a:r>
            <a:r>
              <a:rPr lang="en-US" altLang="zh-CN" sz="2000" b="1" dirty="0">
                <a:solidFill>
                  <a:srgbClr val="000066"/>
                </a:solidFill>
                <a:latin typeface="微软雅黑" panose="020B0503020204020204" pitchFamily="34" charset="-122"/>
                <a:ea typeface="微软雅黑" panose="020B0503020204020204" pitchFamily="34" charset="-122"/>
              </a:rPr>
              <a:t>(segment)</a:t>
            </a:r>
            <a:r>
              <a:rPr lang="zh-CN" altLang="en-US" sz="2000" b="1" dirty="0">
                <a:solidFill>
                  <a:srgbClr val="000066"/>
                </a:solidFill>
                <a:latin typeface="微软雅黑" panose="020B0503020204020204" pitchFamily="34" charset="-122"/>
                <a:ea typeface="微软雅黑" panose="020B0503020204020204" pitchFamily="34" charset="-122"/>
              </a:rPr>
              <a:t>。</a:t>
            </a:r>
          </a:p>
          <a:p>
            <a:pPr marL="285750" indent="-285750">
              <a:lnSpc>
                <a:spcPct val="150000"/>
              </a:lnSpc>
              <a:buFont typeface="Wingdings" panose="05000000000000000000" pitchFamily="2" charset="2"/>
              <a:buChar char="l"/>
            </a:pPr>
            <a:r>
              <a:rPr lang="en-US" altLang="zh-CN" sz="2400" b="1" dirty="0">
                <a:solidFill>
                  <a:srgbClr val="000066"/>
                </a:solidFill>
                <a:latin typeface="微软雅黑" panose="020B0503020204020204" pitchFamily="34" charset="-122"/>
                <a:ea typeface="微软雅黑" panose="020B0503020204020204" pitchFamily="34" charset="-122"/>
              </a:rPr>
              <a:t>UDP (User Datagram Protocol)</a:t>
            </a:r>
            <a:r>
              <a:rPr lang="zh-CN" altLang="en-US" sz="2400" b="1" dirty="0">
                <a:solidFill>
                  <a:srgbClr val="000066"/>
                </a:solidFill>
                <a:latin typeface="微软雅黑" panose="020B0503020204020204" pitchFamily="34" charset="-122"/>
                <a:ea typeface="微软雅黑" panose="020B0503020204020204" pitchFamily="34" charset="-122"/>
              </a:rPr>
              <a:t>：</a:t>
            </a:r>
            <a:endParaRPr lang="en-US" altLang="zh-CN" sz="2400" b="1" dirty="0">
              <a:solidFill>
                <a:srgbClr val="000066"/>
              </a:solidFill>
              <a:latin typeface="微软雅黑" panose="020B0503020204020204" pitchFamily="34" charset="-122"/>
              <a:ea typeface="微软雅黑" panose="020B0503020204020204" pitchFamily="34" charset="-122"/>
            </a:endParaRPr>
          </a:p>
          <a:p>
            <a:pPr marL="742950" lvl="1" indent="-285750">
              <a:lnSpc>
                <a:spcPct val="150000"/>
              </a:lnSpc>
              <a:buClr>
                <a:schemeClr val="accent6">
                  <a:lumMod val="75000"/>
                </a:schemeClr>
              </a:buClr>
              <a:buFont typeface="Wingdings" panose="05000000000000000000" pitchFamily="2" charset="2"/>
              <a:buChar char="u"/>
            </a:pPr>
            <a:r>
              <a:rPr lang="zh-CN" altLang="en-US" sz="2000" b="1" dirty="0">
                <a:solidFill>
                  <a:srgbClr val="000066"/>
                </a:solidFill>
                <a:latin typeface="微软雅黑" panose="020B0503020204020204" pitchFamily="34" charset="-122"/>
                <a:ea typeface="微软雅黑" panose="020B0503020204020204" pitchFamily="34" charset="-122"/>
              </a:rPr>
              <a:t>提供无连接的</a:t>
            </a:r>
            <a:r>
              <a:rPr lang="zh-CN" altLang="en-US" sz="2000" b="1" dirty="0">
                <a:solidFill>
                  <a:srgbClr val="C00000"/>
                </a:solidFill>
                <a:latin typeface="微软雅黑" panose="020B0503020204020204" pitchFamily="34" charset="-122"/>
                <a:ea typeface="微软雅黑" panose="020B0503020204020204" pitchFamily="34" charset="-122"/>
              </a:rPr>
              <a:t>尽最大努力 </a:t>
            </a:r>
            <a:r>
              <a:rPr lang="en-US" altLang="zh-CN" sz="2000" b="1" dirty="0">
                <a:solidFill>
                  <a:srgbClr val="000066"/>
                </a:solidFill>
                <a:latin typeface="微软雅黑" panose="020B0503020204020204" pitchFamily="34" charset="-122"/>
                <a:ea typeface="微软雅黑" panose="020B0503020204020204" pitchFamily="34" charset="-122"/>
              </a:rPr>
              <a:t>(best-effort) </a:t>
            </a:r>
            <a:r>
              <a:rPr lang="zh-CN" altLang="en-US" sz="2000" b="1" dirty="0">
                <a:solidFill>
                  <a:srgbClr val="000066"/>
                </a:solidFill>
                <a:latin typeface="微软雅黑" panose="020B0503020204020204" pitchFamily="34" charset="-122"/>
                <a:ea typeface="微软雅黑" panose="020B0503020204020204" pitchFamily="34" charset="-122"/>
              </a:rPr>
              <a:t>的数据传输服务（</a:t>
            </a:r>
            <a:r>
              <a:rPr lang="zh-CN" altLang="en-US" sz="2000" b="1" dirty="0">
                <a:solidFill>
                  <a:srgbClr val="C00000"/>
                </a:solidFill>
                <a:latin typeface="微软雅黑" panose="020B0503020204020204" pitchFamily="34" charset="-122"/>
                <a:ea typeface="微软雅黑" panose="020B0503020204020204" pitchFamily="34" charset="-122"/>
              </a:rPr>
              <a:t>不保证数据传输的可靠性</a:t>
            </a:r>
            <a:r>
              <a:rPr lang="zh-CN" altLang="en-US" sz="2000" b="1" dirty="0">
                <a:solidFill>
                  <a:srgbClr val="000066"/>
                </a:solidFill>
                <a:latin typeface="微软雅黑" panose="020B0503020204020204" pitchFamily="34" charset="-122"/>
                <a:ea typeface="微软雅黑" panose="020B0503020204020204" pitchFamily="34" charset="-122"/>
              </a:rPr>
              <a:t>）。</a:t>
            </a:r>
            <a:endParaRPr lang="en-US" altLang="zh-CN" sz="2000" b="1" dirty="0">
              <a:solidFill>
                <a:srgbClr val="000066"/>
              </a:solidFill>
              <a:latin typeface="微软雅黑" panose="020B0503020204020204" pitchFamily="34" charset="-122"/>
              <a:ea typeface="微软雅黑" panose="020B0503020204020204" pitchFamily="34" charset="-122"/>
            </a:endParaRPr>
          </a:p>
          <a:p>
            <a:pPr marL="742950" lvl="1" indent="-285750">
              <a:lnSpc>
                <a:spcPct val="150000"/>
              </a:lnSpc>
              <a:buClr>
                <a:schemeClr val="accent6">
                  <a:lumMod val="75000"/>
                </a:schemeClr>
              </a:buClr>
              <a:buFont typeface="Wingdings" panose="05000000000000000000" pitchFamily="2" charset="2"/>
              <a:buChar char="u"/>
            </a:pP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rPr>
              <a:t>数据单元：</a:t>
            </a:r>
            <a:r>
              <a:rPr lang="zh-CN" altLang="en-US" sz="2000" b="1" dirty="0">
                <a:solidFill>
                  <a:srgbClr val="C00000"/>
                </a:solidFill>
                <a:latin typeface="微软雅黑" panose="020B0503020204020204" pitchFamily="34" charset="-122"/>
                <a:ea typeface="微软雅黑" panose="020B0503020204020204" pitchFamily="34" charset="-122"/>
              </a:rPr>
              <a:t>用户数据报。</a:t>
            </a:r>
            <a:endParaRPr lang="en-US" altLang="zh-CN" sz="3600" b="1" dirty="0">
              <a:solidFill>
                <a:srgbClr val="000066"/>
              </a:solidFill>
              <a:latin typeface="微软雅黑" panose="020B0503020204020204" pitchFamily="34" charset="-122"/>
              <a:ea typeface="微软雅黑" panose="020B0503020204020204" pitchFamily="34" charset="-122"/>
            </a:endParaRPr>
          </a:p>
          <a:p>
            <a:pPr marL="285750" indent="-285750">
              <a:lnSpc>
                <a:spcPts val="2800"/>
              </a:lnSpc>
              <a:buFont typeface="Wingdings" panose="05000000000000000000" pitchFamily="2" charset="2"/>
              <a:buChar char="l"/>
            </a:pPr>
            <a:endParaRPr lang="zh-CN" altLang="en-US" sz="3600" b="1" dirty="0">
              <a:solidFill>
                <a:srgbClr val="0000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4322648"/>
      </p:ext>
    </p:extLst>
  </p:cSld>
  <p:clrMapOvr>
    <a:masterClrMapping/>
  </p:clrMapOvr>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标题 4"/>
          <p:cNvSpPr>
            <a:spLocks noGrp="1" noChangeArrowheads="1"/>
          </p:cNvSpPr>
          <p:nvPr>
            <p:ph type="title"/>
          </p:nvPr>
        </p:nvSpPr>
        <p:spPr/>
        <p:txBody>
          <a:bodyPr/>
          <a:lstStyle/>
          <a:p>
            <a:r>
              <a:rPr lang="en-US" altLang="zh-CN" dirty="0"/>
              <a:t>1.7.3 </a:t>
            </a:r>
            <a:r>
              <a:rPr lang="zh-CN" altLang="en-US" dirty="0"/>
              <a:t>具有五层协议的体系结构</a:t>
            </a:r>
          </a:p>
        </p:txBody>
      </p:sp>
      <p:sp>
        <p:nvSpPr>
          <p:cNvPr id="3" name="内容占位符 2"/>
          <p:cNvSpPr>
            <a:spLocks noGrp="1"/>
          </p:cNvSpPr>
          <p:nvPr>
            <p:ph idx="1"/>
          </p:nvPr>
        </p:nvSpPr>
        <p:spPr/>
        <p:txBody>
          <a:bodyPr/>
          <a:lstStyle/>
          <a:p>
            <a:r>
              <a:rPr lang="zh-CN" altLang="en-US" b="1" dirty="0"/>
              <a:t>各层的主要功能</a:t>
            </a:r>
          </a:p>
          <a:p>
            <a:endParaRPr lang="zh-CN" altLang="en-US" b="1" dirty="0"/>
          </a:p>
          <a:p>
            <a:endParaRPr lang="en-US" altLang="zh-CN" b="1" dirty="0"/>
          </a:p>
          <a:p>
            <a:endParaRPr lang="zh-CN" altLang="en-US" b="1" dirty="0"/>
          </a:p>
          <a:p>
            <a:endParaRPr lang="zh-CN" altLang="en-US" b="1" dirty="0"/>
          </a:p>
          <a:p>
            <a:endParaRPr lang="zh-CN" altLang="en-US" sz="3600" b="1" dirty="0"/>
          </a:p>
        </p:txBody>
      </p:sp>
      <p:sp>
        <p:nvSpPr>
          <p:cNvPr id="4" name="圆角矩形 3"/>
          <p:cNvSpPr/>
          <p:nvPr/>
        </p:nvSpPr>
        <p:spPr>
          <a:xfrm>
            <a:off x="983432" y="2204864"/>
            <a:ext cx="10081120" cy="417646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5" name="组合 4"/>
          <p:cNvGrpSpPr/>
          <p:nvPr/>
        </p:nvGrpSpPr>
        <p:grpSpPr>
          <a:xfrm>
            <a:off x="1343467" y="2492896"/>
            <a:ext cx="2513176" cy="3587406"/>
            <a:chOff x="6217816" y="1623594"/>
            <a:chExt cx="1341441" cy="2306614"/>
          </a:xfrm>
        </p:grpSpPr>
        <p:sp>
          <p:nvSpPr>
            <p:cNvPr id="6" name="AutoShape 98"/>
            <p:cNvSpPr>
              <a:spLocks noChangeArrowheads="1"/>
            </p:cNvSpPr>
            <p:nvPr/>
          </p:nvSpPr>
          <p:spPr bwMode="auto">
            <a:xfrm>
              <a:off x="6220995" y="1623594"/>
              <a:ext cx="1338262" cy="2300288"/>
            </a:xfrm>
            <a:prstGeom prst="cube">
              <a:avLst>
                <a:gd name="adj" fmla="val 9144"/>
              </a:avLst>
            </a:prstGeom>
            <a:solidFill>
              <a:srgbClr val="0099FF"/>
            </a:solidFill>
            <a:ln w="19050">
              <a:solidFill>
                <a:srgbClr val="000066"/>
              </a:solidFill>
              <a:miter lim="800000"/>
            </a:ln>
          </p:spPr>
          <p:txBody>
            <a:bodyPr wrap="none" anchor="ctr"/>
            <a:lstStyle/>
            <a:p>
              <a:endParaRPr lang="zh-CN" altLang="en-US" sz="2400" b="1">
                <a:solidFill>
                  <a:schemeClr val="bg1"/>
                </a:solidFill>
                <a:latin typeface="微软雅黑" panose="020B0503020204020204" pitchFamily="34" charset="-122"/>
                <a:ea typeface="微软雅黑" panose="020B0503020204020204" pitchFamily="34" charset="-122"/>
              </a:endParaRPr>
            </a:p>
          </p:txBody>
        </p:sp>
        <p:sp>
          <p:nvSpPr>
            <p:cNvPr id="7" name="Freeform 101"/>
            <p:cNvSpPr/>
            <p:nvPr/>
          </p:nvSpPr>
          <p:spPr bwMode="auto">
            <a:xfrm>
              <a:off x="6220995" y="2496719"/>
              <a:ext cx="1328737"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solidFill>
                  <a:schemeClr val="bg1"/>
                </a:solidFill>
              </a:endParaRPr>
            </a:p>
          </p:txBody>
        </p:sp>
        <p:sp>
          <p:nvSpPr>
            <p:cNvPr id="8" name="Freeform 102"/>
            <p:cNvSpPr/>
            <p:nvPr/>
          </p:nvSpPr>
          <p:spPr bwMode="auto">
            <a:xfrm>
              <a:off x="6220995" y="2816328"/>
              <a:ext cx="1328737" cy="173037"/>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solidFill>
                  <a:schemeClr val="bg1"/>
                </a:solidFill>
              </a:endParaRPr>
            </a:p>
          </p:txBody>
        </p:sp>
        <p:sp>
          <p:nvSpPr>
            <p:cNvPr id="9" name="Freeform 103"/>
            <p:cNvSpPr/>
            <p:nvPr/>
          </p:nvSpPr>
          <p:spPr bwMode="auto">
            <a:xfrm>
              <a:off x="6219407" y="3122194"/>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solidFill>
                  <a:schemeClr val="bg1"/>
                </a:solidFill>
              </a:endParaRPr>
            </a:p>
          </p:txBody>
        </p:sp>
        <p:sp>
          <p:nvSpPr>
            <p:cNvPr id="10" name="Freeform 104"/>
            <p:cNvSpPr/>
            <p:nvPr/>
          </p:nvSpPr>
          <p:spPr bwMode="auto">
            <a:xfrm>
              <a:off x="6217820" y="3434932"/>
              <a:ext cx="1330325"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solidFill>
                  <a:schemeClr val="bg1"/>
                </a:solidFill>
              </a:endParaRPr>
            </a:p>
          </p:txBody>
        </p:sp>
        <p:sp>
          <p:nvSpPr>
            <p:cNvPr id="11" name="Text Box 106"/>
            <p:cNvSpPr txBox="1">
              <a:spLocks noChangeArrowheads="1"/>
            </p:cNvSpPr>
            <p:nvPr/>
          </p:nvSpPr>
          <p:spPr bwMode="auto">
            <a:xfrm>
              <a:off x="6217817" y="2698332"/>
              <a:ext cx="984994" cy="29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2400" b="1" dirty="0">
                  <a:solidFill>
                    <a:schemeClr val="bg1"/>
                  </a:solidFill>
                  <a:latin typeface="微软雅黑" panose="020B0503020204020204" pitchFamily="34" charset="-122"/>
                  <a:ea typeface="微软雅黑" panose="020B0503020204020204" pitchFamily="34" charset="-122"/>
                </a:rPr>
                <a:t>4      </a:t>
              </a:r>
              <a:r>
                <a:rPr kumimoji="1" lang="zh-CN" altLang="en-US" sz="2400" b="1" dirty="0">
                  <a:solidFill>
                    <a:schemeClr val="bg1"/>
                  </a:solidFill>
                  <a:latin typeface="微软雅黑" panose="020B0503020204020204" pitchFamily="34" charset="-122"/>
                  <a:ea typeface="微软雅黑" panose="020B0503020204020204" pitchFamily="34" charset="-122"/>
                </a:rPr>
                <a:t>运输层</a:t>
              </a:r>
            </a:p>
          </p:txBody>
        </p:sp>
        <p:sp>
          <p:nvSpPr>
            <p:cNvPr id="12" name="Text Box 107"/>
            <p:cNvSpPr txBox="1">
              <a:spLocks noChangeArrowheads="1"/>
            </p:cNvSpPr>
            <p:nvPr/>
          </p:nvSpPr>
          <p:spPr bwMode="auto">
            <a:xfrm>
              <a:off x="6217816" y="3023769"/>
              <a:ext cx="984994" cy="29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2400" b="1" dirty="0">
                  <a:solidFill>
                    <a:schemeClr val="bg1"/>
                  </a:solidFill>
                  <a:latin typeface="微软雅黑" panose="020B0503020204020204" pitchFamily="34" charset="-122"/>
                  <a:ea typeface="微软雅黑" panose="020B0503020204020204" pitchFamily="34" charset="-122"/>
                </a:rPr>
                <a:t>3      </a:t>
              </a:r>
              <a:r>
                <a:rPr kumimoji="1" lang="zh-CN" altLang="en-US" sz="2400" b="1" dirty="0">
                  <a:solidFill>
                    <a:schemeClr val="bg1"/>
                  </a:solidFill>
                  <a:latin typeface="微软雅黑" panose="020B0503020204020204" pitchFamily="34" charset="-122"/>
                  <a:ea typeface="微软雅黑" panose="020B0503020204020204" pitchFamily="34" charset="-122"/>
                </a:rPr>
                <a:t>网络层</a:t>
              </a:r>
            </a:p>
          </p:txBody>
        </p:sp>
        <p:sp>
          <p:nvSpPr>
            <p:cNvPr id="13" name="Text Box 108"/>
            <p:cNvSpPr txBox="1">
              <a:spLocks noChangeArrowheads="1"/>
            </p:cNvSpPr>
            <p:nvPr/>
          </p:nvSpPr>
          <p:spPr bwMode="auto">
            <a:xfrm>
              <a:off x="6217819" y="2020469"/>
              <a:ext cx="984995" cy="29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2400" b="1" dirty="0">
                  <a:solidFill>
                    <a:schemeClr val="bg1"/>
                  </a:solidFill>
                  <a:latin typeface="微软雅黑" panose="020B0503020204020204" pitchFamily="34" charset="-122"/>
                  <a:ea typeface="微软雅黑" panose="020B0503020204020204" pitchFamily="34" charset="-122"/>
                </a:rPr>
                <a:t>5      </a:t>
              </a:r>
              <a:r>
                <a:rPr kumimoji="1" lang="zh-CN" altLang="en-US" sz="2400" b="1" dirty="0">
                  <a:solidFill>
                    <a:schemeClr val="bg1"/>
                  </a:solidFill>
                  <a:latin typeface="微软雅黑" panose="020B0503020204020204" pitchFamily="34" charset="-122"/>
                  <a:ea typeface="微软雅黑" panose="020B0503020204020204" pitchFamily="34" charset="-122"/>
                </a:rPr>
                <a:t>应用层</a:t>
              </a:r>
            </a:p>
          </p:txBody>
        </p:sp>
        <p:sp>
          <p:nvSpPr>
            <p:cNvPr id="14" name="Text Box 110"/>
            <p:cNvSpPr txBox="1">
              <a:spLocks noChangeArrowheads="1"/>
            </p:cNvSpPr>
            <p:nvPr/>
          </p:nvSpPr>
          <p:spPr bwMode="auto">
            <a:xfrm>
              <a:off x="6217819" y="3319044"/>
              <a:ext cx="1167242" cy="29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2400" b="1" dirty="0">
                  <a:solidFill>
                    <a:schemeClr val="bg1"/>
                  </a:solidFill>
                  <a:latin typeface="微软雅黑" panose="020B0503020204020204" pitchFamily="34" charset="-122"/>
                  <a:ea typeface="微软雅黑" panose="020B0503020204020204" pitchFamily="34" charset="-122"/>
                </a:rPr>
                <a:t>2   </a:t>
              </a:r>
              <a:r>
                <a:rPr kumimoji="1" lang="zh-CN" altLang="en-US" sz="2400" b="1" dirty="0">
                  <a:solidFill>
                    <a:schemeClr val="bg1"/>
                  </a:solidFill>
                  <a:latin typeface="微软雅黑" panose="020B0503020204020204" pitchFamily="34" charset="-122"/>
                  <a:ea typeface="微软雅黑" panose="020B0503020204020204" pitchFamily="34" charset="-122"/>
                </a:rPr>
                <a:t>数据链路层</a:t>
              </a:r>
            </a:p>
          </p:txBody>
        </p:sp>
        <p:sp>
          <p:nvSpPr>
            <p:cNvPr id="15" name="Text Box 111"/>
            <p:cNvSpPr txBox="1">
              <a:spLocks noChangeArrowheads="1"/>
            </p:cNvSpPr>
            <p:nvPr/>
          </p:nvSpPr>
          <p:spPr bwMode="auto">
            <a:xfrm>
              <a:off x="6217819" y="3633369"/>
              <a:ext cx="984994" cy="29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2400" b="1" dirty="0">
                  <a:solidFill>
                    <a:schemeClr val="bg1"/>
                  </a:solidFill>
                  <a:latin typeface="微软雅黑" panose="020B0503020204020204" pitchFamily="34" charset="-122"/>
                  <a:ea typeface="微软雅黑" panose="020B0503020204020204" pitchFamily="34" charset="-122"/>
                </a:rPr>
                <a:t>1      </a:t>
              </a:r>
              <a:r>
                <a:rPr kumimoji="1" lang="zh-CN" altLang="en-US" sz="2400" b="1" dirty="0">
                  <a:solidFill>
                    <a:schemeClr val="bg1"/>
                  </a:solidFill>
                  <a:latin typeface="微软雅黑" panose="020B0503020204020204" pitchFamily="34" charset="-122"/>
                  <a:ea typeface="微软雅黑" panose="020B0503020204020204" pitchFamily="34" charset="-122"/>
                </a:rPr>
                <a:t>物理层</a:t>
              </a:r>
            </a:p>
          </p:txBody>
        </p:sp>
      </p:grpSp>
      <p:sp>
        <p:nvSpPr>
          <p:cNvPr id="17" name="线形标注 1 16"/>
          <p:cNvSpPr/>
          <p:nvPr/>
        </p:nvSpPr>
        <p:spPr>
          <a:xfrm>
            <a:off x="4367898" y="2581562"/>
            <a:ext cx="6408622" cy="3488901"/>
          </a:xfrm>
          <a:prstGeom prst="borderCallout1">
            <a:avLst>
              <a:gd name="adj1" fmla="val 48217"/>
              <a:gd name="adj2" fmla="val 189"/>
              <a:gd name="adj3" fmla="val 66982"/>
              <a:gd name="adj4" fmla="val -18632"/>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lnSpc>
                <a:spcPct val="150000"/>
              </a:lnSpc>
              <a:buFont typeface="Wingdings" panose="05000000000000000000" pitchFamily="2" charset="2"/>
              <a:buChar char="l"/>
            </a:pPr>
            <a:r>
              <a:rPr lang="zh-CN" altLang="en-US" sz="2800" b="1" dirty="0">
                <a:solidFill>
                  <a:srgbClr val="0000FF"/>
                </a:solidFill>
                <a:latin typeface="微软雅黑" panose="020B0503020204020204" pitchFamily="34" charset="-122"/>
                <a:ea typeface="微软雅黑" panose="020B0503020204020204" pitchFamily="34" charset="-122"/>
              </a:rPr>
              <a:t>任务：</a:t>
            </a:r>
            <a:r>
              <a:rPr lang="zh-CN" altLang="en-US" sz="2800" b="1" dirty="0">
                <a:solidFill>
                  <a:srgbClr val="000066"/>
                </a:solidFill>
                <a:latin typeface="微软雅黑" panose="020B0503020204020204" pitchFamily="34" charset="-122"/>
                <a:ea typeface="微软雅黑" panose="020B0503020204020204" pitchFamily="34" charset="-122"/>
              </a:rPr>
              <a:t>为分组交换网上的不同</a:t>
            </a:r>
            <a:r>
              <a:rPr lang="zh-CN" altLang="en-US" sz="2800" b="1" dirty="0">
                <a:solidFill>
                  <a:srgbClr val="C00000"/>
                </a:solidFill>
                <a:latin typeface="微软雅黑" panose="020B0503020204020204" pitchFamily="34" charset="-122"/>
                <a:ea typeface="微软雅黑" panose="020B0503020204020204" pitchFamily="34" charset="-122"/>
              </a:rPr>
              <a:t>主机</a:t>
            </a:r>
            <a:r>
              <a:rPr lang="zh-CN" altLang="en-US" sz="2800" b="1" dirty="0">
                <a:solidFill>
                  <a:srgbClr val="000066"/>
                </a:solidFill>
                <a:latin typeface="微软雅黑" panose="020B0503020204020204" pitchFamily="34" charset="-122"/>
                <a:ea typeface="微软雅黑" panose="020B0503020204020204" pitchFamily="34" charset="-122"/>
              </a:rPr>
              <a:t>提供通信服务。</a:t>
            </a:r>
            <a:endParaRPr lang="en-US" altLang="zh-CN" sz="2800" b="1" dirty="0">
              <a:solidFill>
                <a:srgbClr val="0000FF"/>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sz="2800" b="1" dirty="0">
                <a:solidFill>
                  <a:schemeClr val="tx2">
                    <a:lumMod val="60000"/>
                    <a:lumOff val="40000"/>
                  </a:schemeClr>
                </a:solidFill>
                <a:latin typeface="微软雅黑" panose="020B0503020204020204" pitchFamily="34" charset="-122"/>
                <a:ea typeface="微软雅黑" panose="020B0503020204020204" pitchFamily="34" charset="-122"/>
              </a:rPr>
              <a:t>常用协议：</a:t>
            </a:r>
            <a:r>
              <a:rPr lang="zh-CN" altLang="en-US" sz="2800" b="1" dirty="0">
                <a:solidFill>
                  <a:srgbClr val="C00000"/>
                </a:solidFill>
                <a:latin typeface="微软雅黑" panose="020B0503020204020204" pitchFamily="34" charset="-122"/>
                <a:ea typeface="微软雅黑" panose="020B0503020204020204" pitchFamily="34" charset="-122"/>
              </a:rPr>
              <a:t>网际协议 </a:t>
            </a:r>
            <a:r>
              <a:rPr lang="en-US" altLang="zh-CN" sz="2800" b="1" dirty="0">
                <a:solidFill>
                  <a:srgbClr val="C00000"/>
                </a:solidFill>
                <a:latin typeface="微软雅黑" panose="020B0503020204020204" pitchFamily="34" charset="-122"/>
                <a:ea typeface="微软雅黑" panose="020B0503020204020204" pitchFamily="34" charset="-122"/>
              </a:rPr>
              <a:t>IP </a:t>
            </a:r>
            <a:r>
              <a:rPr lang="en-US" altLang="zh-CN" sz="2800" b="1" dirty="0">
                <a:solidFill>
                  <a:srgbClr val="000066"/>
                </a:solidFill>
                <a:latin typeface="微软雅黑" panose="020B0503020204020204" pitchFamily="34" charset="-122"/>
                <a:ea typeface="微软雅黑" panose="020B0503020204020204" pitchFamily="34" charset="-122"/>
              </a:rPr>
              <a:t>(Internet Protocol) </a:t>
            </a:r>
            <a:r>
              <a:rPr lang="zh-CN" altLang="en-US" sz="2800" b="1" dirty="0">
                <a:solidFill>
                  <a:srgbClr val="000066"/>
                </a:solidFill>
                <a:latin typeface="微软雅黑" panose="020B0503020204020204" pitchFamily="34" charset="-122"/>
                <a:ea typeface="微软雅黑" panose="020B0503020204020204" pitchFamily="34" charset="-122"/>
              </a:rPr>
              <a:t>和许多种</a:t>
            </a:r>
            <a:r>
              <a:rPr lang="zh-CN" altLang="en-US" sz="2800" b="1" dirty="0">
                <a:solidFill>
                  <a:srgbClr val="C00000"/>
                </a:solidFill>
                <a:latin typeface="微软雅黑" panose="020B0503020204020204" pitchFamily="34" charset="-122"/>
                <a:ea typeface="微软雅黑" panose="020B0503020204020204" pitchFamily="34" charset="-122"/>
              </a:rPr>
              <a:t>路由选择协议</a:t>
            </a:r>
            <a:r>
              <a:rPr lang="zh-CN" altLang="en-US" sz="2800" b="1" dirty="0">
                <a:solidFill>
                  <a:srgbClr val="000066"/>
                </a:solidFill>
                <a:latin typeface="微软雅黑" panose="020B0503020204020204" pitchFamily="34" charset="-122"/>
                <a:ea typeface="微软雅黑" panose="020B0503020204020204" pitchFamily="34" charset="-122"/>
              </a:rPr>
              <a:t>。</a:t>
            </a:r>
            <a:endParaRPr lang="en-US" altLang="zh-CN" sz="2800" b="1" dirty="0">
              <a:solidFill>
                <a:srgbClr val="000066"/>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sz="2800" b="1" dirty="0">
                <a:solidFill>
                  <a:schemeClr val="tx2">
                    <a:lumMod val="60000"/>
                    <a:lumOff val="40000"/>
                  </a:schemeClr>
                </a:solidFill>
                <a:latin typeface="微软雅黑" panose="020B0503020204020204" pitchFamily="34" charset="-122"/>
                <a:ea typeface="微软雅黑" panose="020B0503020204020204" pitchFamily="34" charset="-122"/>
              </a:rPr>
              <a:t>数据单元：</a:t>
            </a:r>
            <a:r>
              <a:rPr lang="zh-CN" altLang="en-US" sz="2800" b="1" dirty="0">
                <a:solidFill>
                  <a:srgbClr val="C00000"/>
                </a:solidFill>
                <a:latin typeface="微软雅黑" panose="020B0503020204020204" pitchFamily="34" charset="-122"/>
                <a:ea typeface="微软雅黑" panose="020B0503020204020204" pitchFamily="34" charset="-122"/>
              </a:rPr>
              <a:t>分组</a:t>
            </a:r>
            <a:r>
              <a:rPr lang="zh-CN" altLang="en-US" sz="2800" b="1" dirty="0">
                <a:solidFill>
                  <a:srgbClr val="000066"/>
                </a:solidFill>
                <a:latin typeface="微软雅黑" panose="020B0503020204020204" pitchFamily="34" charset="-122"/>
                <a:ea typeface="微软雅黑" panose="020B0503020204020204" pitchFamily="34" charset="-122"/>
              </a:rPr>
              <a:t>或</a:t>
            </a:r>
            <a:r>
              <a:rPr lang="zh-CN" altLang="en-US" sz="2800" b="1" dirty="0">
                <a:solidFill>
                  <a:schemeClr val="tx2">
                    <a:lumMod val="60000"/>
                    <a:lumOff val="40000"/>
                  </a:schemeClr>
                </a:solidFill>
                <a:latin typeface="微软雅黑" panose="020B0503020204020204" pitchFamily="34" charset="-122"/>
                <a:ea typeface="微软雅黑" panose="020B0503020204020204" pitchFamily="34" charset="-122"/>
              </a:rPr>
              <a:t> </a:t>
            </a:r>
            <a:r>
              <a:rPr lang="en-US" altLang="zh-CN" sz="2800" b="1" dirty="0">
                <a:solidFill>
                  <a:srgbClr val="C00000"/>
                </a:solidFill>
                <a:latin typeface="微软雅黑" panose="020B0503020204020204" pitchFamily="34" charset="-122"/>
                <a:ea typeface="微软雅黑" panose="020B0503020204020204" pitchFamily="34" charset="-122"/>
              </a:rPr>
              <a:t>IP </a:t>
            </a:r>
            <a:r>
              <a:rPr lang="zh-CN" altLang="en-US" sz="2800" b="1" dirty="0">
                <a:solidFill>
                  <a:srgbClr val="C00000"/>
                </a:solidFill>
                <a:latin typeface="微软雅黑" panose="020B0503020204020204" pitchFamily="34" charset="-122"/>
                <a:ea typeface="微软雅黑" panose="020B0503020204020204" pitchFamily="34" charset="-122"/>
              </a:rPr>
              <a:t>数据报</a:t>
            </a:r>
            <a:endParaRPr lang="en-US" altLang="zh-CN" sz="2800" b="1" dirty="0">
              <a:solidFill>
                <a:srgbClr val="C0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endParaRPr lang="en-US" altLang="zh-CN" sz="2800" b="1" dirty="0">
              <a:solidFill>
                <a:srgbClr val="0000FF"/>
              </a:solidFill>
              <a:latin typeface="微软雅黑" panose="020B0503020204020204" pitchFamily="34" charset="-122"/>
              <a:ea typeface="微软雅黑" panose="020B0503020204020204" pitchFamily="34" charset="-122"/>
            </a:endParaRPr>
          </a:p>
          <a:p>
            <a:pPr marL="742950" lvl="1" indent="-285750">
              <a:lnSpc>
                <a:spcPct val="150000"/>
              </a:lnSpc>
              <a:buClr>
                <a:schemeClr val="accent6">
                  <a:lumMod val="75000"/>
                </a:schemeClr>
              </a:buClr>
              <a:buFont typeface="Wingdings" panose="05000000000000000000" pitchFamily="2" charset="2"/>
              <a:buChar char="u"/>
            </a:pPr>
            <a:endParaRPr lang="en-US" altLang="zh-CN" sz="2400" b="1" dirty="0">
              <a:solidFill>
                <a:srgbClr val="0000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29357113"/>
      </p:ext>
    </p:extLst>
  </p:cSld>
  <p:clrMapOvr>
    <a:masterClrMapping/>
  </p:clrMapOvr>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标题 4"/>
          <p:cNvSpPr>
            <a:spLocks noGrp="1" noChangeArrowheads="1"/>
          </p:cNvSpPr>
          <p:nvPr>
            <p:ph type="title"/>
          </p:nvPr>
        </p:nvSpPr>
        <p:spPr/>
        <p:txBody>
          <a:bodyPr/>
          <a:lstStyle/>
          <a:p>
            <a:r>
              <a:rPr lang="en-US" altLang="zh-CN" dirty="0"/>
              <a:t>1.7.3 </a:t>
            </a:r>
            <a:r>
              <a:rPr lang="zh-CN" altLang="en-US" dirty="0"/>
              <a:t>具有五层协议的体系结构</a:t>
            </a:r>
          </a:p>
        </p:txBody>
      </p:sp>
      <p:sp>
        <p:nvSpPr>
          <p:cNvPr id="3" name="内容占位符 2"/>
          <p:cNvSpPr>
            <a:spLocks noGrp="1"/>
          </p:cNvSpPr>
          <p:nvPr>
            <p:ph idx="1"/>
          </p:nvPr>
        </p:nvSpPr>
        <p:spPr/>
        <p:txBody>
          <a:bodyPr/>
          <a:lstStyle/>
          <a:p>
            <a:r>
              <a:rPr lang="zh-CN" altLang="en-US" b="1" dirty="0"/>
              <a:t>各层的主要功能</a:t>
            </a:r>
          </a:p>
          <a:p>
            <a:endParaRPr lang="zh-CN" altLang="en-US" b="1" dirty="0"/>
          </a:p>
          <a:p>
            <a:endParaRPr lang="en-US" altLang="zh-CN" b="1" dirty="0"/>
          </a:p>
          <a:p>
            <a:endParaRPr lang="zh-CN" altLang="en-US" b="1" dirty="0"/>
          </a:p>
          <a:p>
            <a:endParaRPr lang="zh-CN" altLang="en-US" b="1" dirty="0"/>
          </a:p>
          <a:p>
            <a:endParaRPr lang="zh-CN" altLang="en-US" sz="3600" b="1" dirty="0"/>
          </a:p>
        </p:txBody>
      </p:sp>
      <p:sp>
        <p:nvSpPr>
          <p:cNvPr id="4" name="圆角矩形 3"/>
          <p:cNvSpPr/>
          <p:nvPr/>
        </p:nvSpPr>
        <p:spPr>
          <a:xfrm>
            <a:off x="983432" y="2204864"/>
            <a:ext cx="10081120" cy="417646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5" name="组合 4"/>
          <p:cNvGrpSpPr/>
          <p:nvPr/>
        </p:nvGrpSpPr>
        <p:grpSpPr>
          <a:xfrm>
            <a:off x="1343467" y="2492896"/>
            <a:ext cx="2513176" cy="3587406"/>
            <a:chOff x="6217816" y="1623594"/>
            <a:chExt cx="1341441" cy="2306614"/>
          </a:xfrm>
        </p:grpSpPr>
        <p:sp>
          <p:nvSpPr>
            <p:cNvPr id="6" name="AutoShape 98"/>
            <p:cNvSpPr>
              <a:spLocks noChangeArrowheads="1"/>
            </p:cNvSpPr>
            <p:nvPr/>
          </p:nvSpPr>
          <p:spPr bwMode="auto">
            <a:xfrm>
              <a:off x="6220995" y="1623594"/>
              <a:ext cx="1338262" cy="2300288"/>
            </a:xfrm>
            <a:prstGeom prst="cube">
              <a:avLst>
                <a:gd name="adj" fmla="val 9144"/>
              </a:avLst>
            </a:prstGeom>
            <a:solidFill>
              <a:srgbClr val="0099FF"/>
            </a:solidFill>
            <a:ln w="19050">
              <a:solidFill>
                <a:srgbClr val="000066"/>
              </a:solidFill>
              <a:miter lim="800000"/>
            </a:ln>
          </p:spPr>
          <p:txBody>
            <a:bodyPr wrap="none" anchor="ctr"/>
            <a:lstStyle/>
            <a:p>
              <a:endParaRPr lang="zh-CN" altLang="en-US" sz="2400" b="1">
                <a:solidFill>
                  <a:schemeClr val="bg1"/>
                </a:solidFill>
                <a:latin typeface="微软雅黑" panose="020B0503020204020204" pitchFamily="34" charset="-122"/>
                <a:ea typeface="微软雅黑" panose="020B0503020204020204" pitchFamily="34" charset="-122"/>
              </a:endParaRPr>
            </a:p>
          </p:txBody>
        </p:sp>
        <p:sp>
          <p:nvSpPr>
            <p:cNvPr id="7" name="Freeform 101"/>
            <p:cNvSpPr/>
            <p:nvPr/>
          </p:nvSpPr>
          <p:spPr bwMode="auto">
            <a:xfrm>
              <a:off x="6220995" y="2496719"/>
              <a:ext cx="1328737"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solidFill>
                  <a:schemeClr val="bg1"/>
                </a:solidFill>
              </a:endParaRPr>
            </a:p>
          </p:txBody>
        </p:sp>
        <p:sp>
          <p:nvSpPr>
            <p:cNvPr id="8" name="Freeform 102"/>
            <p:cNvSpPr/>
            <p:nvPr/>
          </p:nvSpPr>
          <p:spPr bwMode="auto">
            <a:xfrm>
              <a:off x="6220995" y="2816328"/>
              <a:ext cx="1328737" cy="173037"/>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solidFill>
                  <a:schemeClr val="bg1"/>
                </a:solidFill>
              </a:endParaRPr>
            </a:p>
          </p:txBody>
        </p:sp>
        <p:sp>
          <p:nvSpPr>
            <p:cNvPr id="9" name="Freeform 103"/>
            <p:cNvSpPr/>
            <p:nvPr/>
          </p:nvSpPr>
          <p:spPr bwMode="auto">
            <a:xfrm>
              <a:off x="6219407" y="3122194"/>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solidFill>
                  <a:schemeClr val="bg1"/>
                </a:solidFill>
              </a:endParaRPr>
            </a:p>
          </p:txBody>
        </p:sp>
        <p:sp>
          <p:nvSpPr>
            <p:cNvPr id="10" name="Freeform 104"/>
            <p:cNvSpPr/>
            <p:nvPr/>
          </p:nvSpPr>
          <p:spPr bwMode="auto">
            <a:xfrm>
              <a:off x="6217820" y="3434932"/>
              <a:ext cx="1330325"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solidFill>
                  <a:schemeClr val="bg1"/>
                </a:solidFill>
              </a:endParaRPr>
            </a:p>
          </p:txBody>
        </p:sp>
        <p:sp>
          <p:nvSpPr>
            <p:cNvPr id="11" name="Text Box 106"/>
            <p:cNvSpPr txBox="1">
              <a:spLocks noChangeArrowheads="1"/>
            </p:cNvSpPr>
            <p:nvPr/>
          </p:nvSpPr>
          <p:spPr bwMode="auto">
            <a:xfrm>
              <a:off x="6217817" y="2698332"/>
              <a:ext cx="984994" cy="29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2400" b="1" dirty="0">
                  <a:solidFill>
                    <a:schemeClr val="bg1"/>
                  </a:solidFill>
                  <a:latin typeface="微软雅黑" panose="020B0503020204020204" pitchFamily="34" charset="-122"/>
                  <a:ea typeface="微软雅黑" panose="020B0503020204020204" pitchFamily="34" charset="-122"/>
                </a:rPr>
                <a:t>4      </a:t>
              </a:r>
              <a:r>
                <a:rPr kumimoji="1" lang="zh-CN" altLang="en-US" sz="2400" b="1" dirty="0">
                  <a:solidFill>
                    <a:schemeClr val="bg1"/>
                  </a:solidFill>
                  <a:latin typeface="微软雅黑" panose="020B0503020204020204" pitchFamily="34" charset="-122"/>
                  <a:ea typeface="微软雅黑" panose="020B0503020204020204" pitchFamily="34" charset="-122"/>
                </a:rPr>
                <a:t>运输层</a:t>
              </a:r>
            </a:p>
          </p:txBody>
        </p:sp>
        <p:sp>
          <p:nvSpPr>
            <p:cNvPr id="12" name="Text Box 107"/>
            <p:cNvSpPr txBox="1">
              <a:spLocks noChangeArrowheads="1"/>
            </p:cNvSpPr>
            <p:nvPr/>
          </p:nvSpPr>
          <p:spPr bwMode="auto">
            <a:xfrm>
              <a:off x="6217816" y="3023769"/>
              <a:ext cx="984994" cy="29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2400" b="1" dirty="0">
                  <a:solidFill>
                    <a:schemeClr val="bg1"/>
                  </a:solidFill>
                  <a:latin typeface="微软雅黑" panose="020B0503020204020204" pitchFamily="34" charset="-122"/>
                  <a:ea typeface="微软雅黑" panose="020B0503020204020204" pitchFamily="34" charset="-122"/>
                </a:rPr>
                <a:t>3      </a:t>
              </a:r>
              <a:r>
                <a:rPr kumimoji="1" lang="zh-CN" altLang="en-US" sz="2400" b="1" dirty="0">
                  <a:solidFill>
                    <a:schemeClr val="bg1"/>
                  </a:solidFill>
                  <a:latin typeface="微软雅黑" panose="020B0503020204020204" pitchFamily="34" charset="-122"/>
                  <a:ea typeface="微软雅黑" panose="020B0503020204020204" pitchFamily="34" charset="-122"/>
                </a:rPr>
                <a:t>网络层</a:t>
              </a:r>
            </a:p>
          </p:txBody>
        </p:sp>
        <p:sp>
          <p:nvSpPr>
            <p:cNvPr id="13" name="Text Box 108"/>
            <p:cNvSpPr txBox="1">
              <a:spLocks noChangeArrowheads="1"/>
            </p:cNvSpPr>
            <p:nvPr/>
          </p:nvSpPr>
          <p:spPr bwMode="auto">
            <a:xfrm>
              <a:off x="6217819" y="2020469"/>
              <a:ext cx="984995" cy="29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2400" b="1" dirty="0">
                  <a:solidFill>
                    <a:schemeClr val="bg1"/>
                  </a:solidFill>
                  <a:latin typeface="微软雅黑" panose="020B0503020204020204" pitchFamily="34" charset="-122"/>
                  <a:ea typeface="微软雅黑" panose="020B0503020204020204" pitchFamily="34" charset="-122"/>
                </a:rPr>
                <a:t>5      </a:t>
              </a:r>
              <a:r>
                <a:rPr kumimoji="1" lang="zh-CN" altLang="en-US" sz="2400" b="1" dirty="0">
                  <a:solidFill>
                    <a:schemeClr val="bg1"/>
                  </a:solidFill>
                  <a:latin typeface="微软雅黑" panose="020B0503020204020204" pitchFamily="34" charset="-122"/>
                  <a:ea typeface="微软雅黑" panose="020B0503020204020204" pitchFamily="34" charset="-122"/>
                </a:rPr>
                <a:t>应用层</a:t>
              </a:r>
            </a:p>
          </p:txBody>
        </p:sp>
        <p:sp>
          <p:nvSpPr>
            <p:cNvPr id="14" name="Text Box 110"/>
            <p:cNvSpPr txBox="1">
              <a:spLocks noChangeArrowheads="1"/>
            </p:cNvSpPr>
            <p:nvPr/>
          </p:nvSpPr>
          <p:spPr bwMode="auto">
            <a:xfrm>
              <a:off x="6217819" y="3319044"/>
              <a:ext cx="1167242" cy="29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2400" b="1" dirty="0">
                  <a:solidFill>
                    <a:schemeClr val="bg1"/>
                  </a:solidFill>
                  <a:latin typeface="微软雅黑" panose="020B0503020204020204" pitchFamily="34" charset="-122"/>
                  <a:ea typeface="微软雅黑" panose="020B0503020204020204" pitchFamily="34" charset="-122"/>
                </a:rPr>
                <a:t>2   </a:t>
              </a:r>
              <a:r>
                <a:rPr kumimoji="1" lang="zh-CN" altLang="en-US" sz="2400" b="1" dirty="0">
                  <a:solidFill>
                    <a:schemeClr val="bg1"/>
                  </a:solidFill>
                  <a:latin typeface="微软雅黑" panose="020B0503020204020204" pitchFamily="34" charset="-122"/>
                  <a:ea typeface="微软雅黑" panose="020B0503020204020204" pitchFamily="34" charset="-122"/>
                </a:rPr>
                <a:t>数据链路层</a:t>
              </a:r>
            </a:p>
          </p:txBody>
        </p:sp>
        <p:sp>
          <p:nvSpPr>
            <p:cNvPr id="15" name="Text Box 111"/>
            <p:cNvSpPr txBox="1">
              <a:spLocks noChangeArrowheads="1"/>
            </p:cNvSpPr>
            <p:nvPr/>
          </p:nvSpPr>
          <p:spPr bwMode="auto">
            <a:xfrm>
              <a:off x="6217819" y="3633369"/>
              <a:ext cx="984994" cy="29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2400" b="1" dirty="0">
                  <a:solidFill>
                    <a:schemeClr val="bg1"/>
                  </a:solidFill>
                  <a:latin typeface="微软雅黑" panose="020B0503020204020204" pitchFamily="34" charset="-122"/>
                  <a:ea typeface="微软雅黑" panose="020B0503020204020204" pitchFamily="34" charset="-122"/>
                </a:rPr>
                <a:t>1      </a:t>
              </a:r>
              <a:r>
                <a:rPr kumimoji="1" lang="zh-CN" altLang="en-US" sz="2400" b="1" dirty="0">
                  <a:solidFill>
                    <a:schemeClr val="bg1"/>
                  </a:solidFill>
                  <a:latin typeface="微软雅黑" panose="020B0503020204020204" pitchFamily="34" charset="-122"/>
                  <a:ea typeface="微软雅黑" panose="020B0503020204020204" pitchFamily="34" charset="-122"/>
                </a:rPr>
                <a:t>物理层</a:t>
              </a:r>
            </a:p>
          </p:txBody>
        </p:sp>
      </p:grpSp>
      <p:sp>
        <p:nvSpPr>
          <p:cNvPr id="17" name="线形标注 1 16"/>
          <p:cNvSpPr/>
          <p:nvPr/>
        </p:nvSpPr>
        <p:spPr>
          <a:xfrm>
            <a:off x="4367898" y="2581562"/>
            <a:ext cx="6408622" cy="3488901"/>
          </a:xfrm>
          <a:prstGeom prst="borderCallout1">
            <a:avLst>
              <a:gd name="adj1" fmla="val 48217"/>
              <a:gd name="adj2" fmla="val 189"/>
              <a:gd name="adj3" fmla="val 66982"/>
              <a:gd name="adj4" fmla="val -18632"/>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lnSpc>
                <a:spcPct val="130000"/>
              </a:lnSpc>
              <a:buFont typeface="Wingdings" panose="05000000000000000000" pitchFamily="2" charset="2"/>
              <a:buChar char="l"/>
            </a:pPr>
            <a:r>
              <a:rPr lang="zh-CN" altLang="en-US" sz="2800" b="1" dirty="0">
                <a:solidFill>
                  <a:srgbClr val="000066"/>
                </a:solidFill>
                <a:latin typeface="微软雅黑" panose="020B0503020204020204" pitchFamily="34" charset="-122"/>
                <a:ea typeface="微软雅黑" panose="020B0503020204020204" pitchFamily="34" charset="-122"/>
              </a:rPr>
              <a:t>两个具体</a:t>
            </a:r>
            <a:r>
              <a:rPr lang="zh-CN" altLang="en-US" sz="2800" b="1" dirty="0">
                <a:solidFill>
                  <a:srgbClr val="0000FF"/>
                </a:solidFill>
                <a:latin typeface="微软雅黑" panose="020B0503020204020204" pitchFamily="34" charset="-122"/>
                <a:ea typeface="微软雅黑" panose="020B0503020204020204" pitchFamily="34" charset="-122"/>
              </a:rPr>
              <a:t>任务：</a:t>
            </a:r>
            <a:endParaRPr lang="en-US" altLang="zh-CN" sz="2800" b="1" dirty="0">
              <a:solidFill>
                <a:srgbClr val="0000FF"/>
              </a:solidFill>
              <a:latin typeface="微软雅黑" panose="020B0503020204020204" pitchFamily="34" charset="-122"/>
              <a:ea typeface="微软雅黑" panose="020B0503020204020204" pitchFamily="34" charset="-122"/>
            </a:endParaRPr>
          </a:p>
          <a:p>
            <a:pPr marL="742950" lvl="1" indent="-285750">
              <a:lnSpc>
                <a:spcPct val="130000"/>
              </a:lnSpc>
              <a:buClr>
                <a:schemeClr val="accent6">
                  <a:lumMod val="75000"/>
                </a:schemeClr>
              </a:buClr>
              <a:buFont typeface="Wingdings" panose="05000000000000000000" pitchFamily="2" charset="2"/>
              <a:buChar char="u"/>
            </a:pPr>
            <a:r>
              <a:rPr lang="zh-CN" altLang="en-US" sz="2400" b="1" dirty="0">
                <a:solidFill>
                  <a:srgbClr val="000066"/>
                </a:solidFill>
                <a:latin typeface="微软雅黑" panose="020B0503020204020204" pitchFamily="34" charset="-122"/>
                <a:ea typeface="微软雅黑" panose="020B0503020204020204" pitchFamily="34" charset="-122"/>
              </a:rPr>
              <a:t>通过一定的算法，在互联网中的每一个路由器上，</a:t>
            </a:r>
            <a:r>
              <a:rPr lang="zh-CN" altLang="en-US" sz="2400" b="1" dirty="0">
                <a:solidFill>
                  <a:srgbClr val="C00000"/>
                </a:solidFill>
                <a:latin typeface="微软雅黑" panose="020B0503020204020204" pitchFamily="34" charset="-122"/>
                <a:ea typeface="微软雅黑" panose="020B0503020204020204" pitchFamily="34" charset="-122"/>
              </a:rPr>
              <a:t>生成</a:t>
            </a:r>
            <a:r>
              <a:rPr lang="zh-CN" altLang="en-US" sz="2400" b="1" dirty="0">
                <a:solidFill>
                  <a:srgbClr val="000066"/>
                </a:solidFill>
                <a:latin typeface="微软雅黑" panose="020B0503020204020204" pitchFamily="34" charset="-122"/>
                <a:ea typeface="微软雅黑" panose="020B0503020204020204" pitchFamily="34" charset="-122"/>
              </a:rPr>
              <a:t>一个用来转发分组的</a:t>
            </a:r>
            <a:r>
              <a:rPr lang="zh-CN" altLang="en-US" sz="2400" b="1" dirty="0">
                <a:solidFill>
                  <a:srgbClr val="C00000"/>
                </a:solidFill>
                <a:latin typeface="微软雅黑" panose="020B0503020204020204" pitchFamily="34" charset="-122"/>
                <a:ea typeface="微软雅黑" panose="020B0503020204020204" pitchFamily="34" charset="-122"/>
              </a:rPr>
              <a:t>转发表。</a:t>
            </a:r>
            <a:endParaRPr lang="en-US" altLang="zh-CN" sz="2400" b="1" dirty="0">
              <a:solidFill>
                <a:srgbClr val="C00000"/>
              </a:solidFill>
              <a:latin typeface="微软雅黑" panose="020B0503020204020204" pitchFamily="34" charset="-122"/>
              <a:ea typeface="微软雅黑" panose="020B0503020204020204" pitchFamily="34" charset="-122"/>
            </a:endParaRPr>
          </a:p>
          <a:p>
            <a:pPr marL="742950" lvl="1" indent="-285750">
              <a:lnSpc>
                <a:spcPct val="130000"/>
              </a:lnSpc>
              <a:buClr>
                <a:schemeClr val="accent6">
                  <a:lumMod val="75000"/>
                </a:schemeClr>
              </a:buClr>
              <a:buFont typeface="Wingdings" panose="05000000000000000000" pitchFamily="2" charset="2"/>
              <a:buChar char="u"/>
            </a:pPr>
            <a:r>
              <a:rPr lang="zh-CN" altLang="en-US" sz="2400" b="1" dirty="0">
                <a:solidFill>
                  <a:srgbClr val="000066"/>
                </a:solidFill>
                <a:latin typeface="微软雅黑" panose="020B0503020204020204" pitchFamily="34" charset="-122"/>
                <a:ea typeface="微软雅黑" panose="020B0503020204020204" pitchFamily="34" charset="-122"/>
              </a:rPr>
              <a:t>每一个路由器在接收到一个分组时，依据转发表中指明的路径把分组</a:t>
            </a:r>
            <a:r>
              <a:rPr lang="zh-CN" altLang="en-US" sz="2400" b="1" dirty="0">
                <a:solidFill>
                  <a:srgbClr val="C00000"/>
                </a:solidFill>
                <a:latin typeface="微软雅黑" panose="020B0503020204020204" pitchFamily="34" charset="-122"/>
                <a:ea typeface="微软雅黑" panose="020B0503020204020204" pitchFamily="34" charset="-122"/>
              </a:rPr>
              <a:t>转发</a:t>
            </a:r>
            <a:r>
              <a:rPr lang="zh-CN" altLang="en-US" sz="2400" b="1" dirty="0">
                <a:solidFill>
                  <a:srgbClr val="000066"/>
                </a:solidFill>
                <a:latin typeface="微软雅黑" panose="020B0503020204020204" pitchFamily="34" charset="-122"/>
                <a:ea typeface="微软雅黑" panose="020B0503020204020204" pitchFamily="34" charset="-122"/>
              </a:rPr>
              <a:t>到下一个路由器。</a:t>
            </a:r>
            <a:endParaRPr lang="en-US" altLang="zh-CN" sz="2400" b="1" dirty="0">
              <a:solidFill>
                <a:srgbClr val="000066"/>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endParaRPr lang="en-US" altLang="zh-CN" sz="4000" b="1" dirty="0">
              <a:solidFill>
                <a:srgbClr val="0000FF"/>
              </a:solidFill>
              <a:latin typeface="微软雅黑" panose="020B0503020204020204" pitchFamily="34" charset="-122"/>
              <a:ea typeface="微软雅黑" panose="020B0503020204020204" pitchFamily="34" charset="-122"/>
            </a:endParaRPr>
          </a:p>
          <a:p>
            <a:pPr marL="742950" lvl="1" indent="-285750">
              <a:lnSpc>
                <a:spcPct val="150000"/>
              </a:lnSpc>
              <a:buClr>
                <a:schemeClr val="accent6">
                  <a:lumMod val="75000"/>
                </a:schemeClr>
              </a:buClr>
              <a:buFont typeface="Wingdings" panose="05000000000000000000" pitchFamily="2" charset="2"/>
              <a:buChar char="u"/>
            </a:pPr>
            <a:endParaRPr lang="en-US" altLang="zh-CN" sz="3600" b="1" dirty="0">
              <a:solidFill>
                <a:srgbClr val="0000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25201920"/>
      </p:ext>
    </p:extLst>
  </p:cSld>
  <p:clrMapOvr>
    <a:masterClrMapping/>
  </p:clrMapOvr>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标题 4"/>
          <p:cNvSpPr>
            <a:spLocks noGrp="1" noChangeArrowheads="1"/>
          </p:cNvSpPr>
          <p:nvPr>
            <p:ph type="title"/>
          </p:nvPr>
        </p:nvSpPr>
        <p:spPr/>
        <p:txBody>
          <a:bodyPr/>
          <a:lstStyle/>
          <a:p>
            <a:r>
              <a:rPr lang="en-US" altLang="zh-CN" dirty="0"/>
              <a:t>1.7.3 </a:t>
            </a:r>
            <a:r>
              <a:rPr lang="zh-CN" altLang="en-US" dirty="0"/>
              <a:t>具有五层协议的体系结构</a:t>
            </a:r>
          </a:p>
        </p:txBody>
      </p:sp>
      <p:sp>
        <p:nvSpPr>
          <p:cNvPr id="3" name="内容占位符 2"/>
          <p:cNvSpPr>
            <a:spLocks noGrp="1"/>
          </p:cNvSpPr>
          <p:nvPr>
            <p:ph idx="1"/>
          </p:nvPr>
        </p:nvSpPr>
        <p:spPr/>
        <p:txBody>
          <a:bodyPr/>
          <a:lstStyle/>
          <a:p>
            <a:r>
              <a:rPr lang="zh-CN" altLang="en-US" b="1" dirty="0"/>
              <a:t>各层的主要功能</a:t>
            </a:r>
          </a:p>
          <a:p>
            <a:endParaRPr lang="zh-CN" altLang="en-US" b="1" dirty="0"/>
          </a:p>
          <a:p>
            <a:endParaRPr lang="en-US" altLang="zh-CN" b="1" dirty="0"/>
          </a:p>
          <a:p>
            <a:endParaRPr lang="zh-CN" altLang="en-US" b="1" dirty="0"/>
          </a:p>
          <a:p>
            <a:endParaRPr lang="zh-CN" altLang="en-US" b="1" dirty="0"/>
          </a:p>
          <a:p>
            <a:endParaRPr lang="zh-CN" altLang="en-US" sz="3600" b="1" dirty="0"/>
          </a:p>
        </p:txBody>
      </p:sp>
      <p:sp>
        <p:nvSpPr>
          <p:cNvPr id="4" name="圆角矩形 3"/>
          <p:cNvSpPr/>
          <p:nvPr/>
        </p:nvSpPr>
        <p:spPr>
          <a:xfrm>
            <a:off x="983432" y="2204864"/>
            <a:ext cx="10081120" cy="417646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5" name="组合 4"/>
          <p:cNvGrpSpPr/>
          <p:nvPr/>
        </p:nvGrpSpPr>
        <p:grpSpPr>
          <a:xfrm>
            <a:off x="1343467" y="2492896"/>
            <a:ext cx="2513176" cy="3587406"/>
            <a:chOff x="6217816" y="1623594"/>
            <a:chExt cx="1341441" cy="2306614"/>
          </a:xfrm>
        </p:grpSpPr>
        <p:sp>
          <p:nvSpPr>
            <p:cNvPr id="6" name="AutoShape 98"/>
            <p:cNvSpPr>
              <a:spLocks noChangeArrowheads="1"/>
            </p:cNvSpPr>
            <p:nvPr/>
          </p:nvSpPr>
          <p:spPr bwMode="auto">
            <a:xfrm>
              <a:off x="6220995" y="1623594"/>
              <a:ext cx="1338262" cy="2300288"/>
            </a:xfrm>
            <a:prstGeom prst="cube">
              <a:avLst>
                <a:gd name="adj" fmla="val 9144"/>
              </a:avLst>
            </a:prstGeom>
            <a:solidFill>
              <a:srgbClr val="0099FF"/>
            </a:solidFill>
            <a:ln w="19050">
              <a:solidFill>
                <a:srgbClr val="000066"/>
              </a:solidFill>
              <a:miter lim="800000"/>
            </a:ln>
          </p:spPr>
          <p:txBody>
            <a:bodyPr wrap="none" anchor="ctr"/>
            <a:lstStyle/>
            <a:p>
              <a:endParaRPr lang="zh-CN" altLang="en-US" sz="2400" b="1">
                <a:solidFill>
                  <a:schemeClr val="bg1"/>
                </a:solidFill>
                <a:latin typeface="微软雅黑" panose="020B0503020204020204" pitchFamily="34" charset="-122"/>
                <a:ea typeface="微软雅黑" panose="020B0503020204020204" pitchFamily="34" charset="-122"/>
              </a:endParaRPr>
            </a:p>
          </p:txBody>
        </p:sp>
        <p:sp>
          <p:nvSpPr>
            <p:cNvPr id="7" name="Freeform 101"/>
            <p:cNvSpPr/>
            <p:nvPr/>
          </p:nvSpPr>
          <p:spPr bwMode="auto">
            <a:xfrm>
              <a:off x="6220995" y="2496719"/>
              <a:ext cx="1328737"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solidFill>
                  <a:schemeClr val="bg1"/>
                </a:solidFill>
              </a:endParaRPr>
            </a:p>
          </p:txBody>
        </p:sp>
        <p:sp>
          <p:nvSpPr>
            <p:cNvPr id="8" name="Freeform 102"/>
            <p:cNvSpPr/>
            <p:nvPr/>
          </p:nvSpPr>
          <p:spPr bwMode="auto">
            <a:xfrm>
              <a:off x="6220995" y="2816328"/>
              <a:ext cx="1328737" cy="173037"/>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solidFill>
                  <a:schemeClr val="bg1"/>
                </a:solidFill>
              </a:endParaRPr>
            </a:p>
          </p:txBody>
        </p:sp>
        <p:sp>
          <p:nvSpPr>
            <p:cNvPr id="9" name="Freeform 103"/>
            <p:cNvSpPr/>
            <p:nvPr/>
          </p:nvSpPr>
          <p:spPr bwMode="auto">
            <a:xfrm>
              <a:off x="6219407" y="3122194"/>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solidFill>
                  <a:schemeClr val="bg1"/>
                </a:solidFill>
              </a:endParaRPr>
            </a:p>
          </p:txBody>
        </p:sp>
        <p:sp>
          <p:nvSpPr>
            <p:cNvPr id="10" name="Freeform 104"/>
            <p:cNvSpPr/>
            <p:nvPr/>
          </p:nvSpPr>
          <p:spPr bwMode="auto">
            <a:xfrm>
              <a:off x="6217820" y="3434932"/>
              <a:ext cx="1330325"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solidFill>
                  <a:schemeClr val="bg1"/>
                </a:solidFill>
              </a:endParaRPr>
            </a:p>
          </p:txBody>
        </p:sp>
        <p:sp>
          <p:nvSpPr>
            <p:cNvPr id="11" name="Text Box 106"/>
            <p:cNvSpPr txBox="1">
              <a:spLocks noChangeArrowheads="1"/>
            </p:cNvSpPr>
            <p:nvPr/>
          </p:nvSpPr>
          <p:spPr bwMode="auto">
            <a:xfrm>
              <a:off x="6217817" y="2698332"/>
              <a:ext cx="984994" cy="29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2400" b="1" dirty="0">
                  <a:solidFill>
                    <a:schemeClr val="bg1"/>
                  </a:solidFill>
                  <a:latin typeface="微软雅黑" panose="020B0503020204020204" pitchFamily="34" charset="-122"/>
                  <a:ea typeface="微软雅黑" panose="020B0503020204020204" pitchFamily="34" charset="-122"/>
                </a:rPr>
                <a:t>4      </a:t>
              </a:r>
              <a:r>
                <a:rPr kumimoji="1" lang="zh-CN" altLang="en-US" sz="2400" b="1" dirty="0">
                  <a:solidFill>
                    <a:schemeClr val="bg1"/>
                  </a:solidFill>
                  <a:latin typeface="微软雅黑" panose="020B0503020204020204" pitchFamily="34" charset="-122"/>
                  <a:ea typeface="微软雅黑" panose="020B0503020204020204" pitchFamily="34" charset="-122"/>
                </a:rPr>
                <a:t>运输层</a:t>
              </a:r>
            </a:p>
          </p:txBody>
        </p:sp>
        <p:sp>
          <p:nvSpPr>
            <p:cNvPr id="12" name="Text Box 107"/>
            <p:cNvSpPr txBox="1">
              <a:spLocks noChangeArrowheads="1"/>
            </p:cNvSpPr>
            <p:nvPr/>
          </p:nvSpPr>
          <p:spPr bwMode="auto">
            <a:xfrm>
              <a:off x="6217816" y="3023769"/>
              <a:ext cx="984994" cy="29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2400" b="1" dirty="0">
                  <a:solidFill>
                    <a:schemeClr val="bg1"/>
                  </a:solidFill>
                  <a:latin typeface="微软雅黑" panose="020B0503020204020204" pitchFamily="34" charset="-122"/>
                  <a:ea typeface="微软雅黑" panose="020B0503020204020204" pitchFamily="34" charset="-122"/>
                </a:rPr>
                <a:t>3      </a:t>
              </a:r>
              <a:r>
                <a:rPr kumimoji="1" lang="zh-CN" altLang="en-US" sz="2400" b="1" dirty="0">
                  <a:solidFill>
                    <a:schemeClr val="bg1"/>
                  </a:solidFill>
                  <a:latin typeface="微软雅黑" panose="020B0503020204020204" pitchFamily="34" charset="-122"/>
                  <a:ea typeface="微软雅黑" panose="020B0503020204020204" pitchFamily="34" charset="-122"/>
                </a:rPr>
                <a:t>网络层</a:t>
              </a:r>
            </a:p>
          </p:txBody>
        </p:sp>
        <p:sp>
          <p:nvSpPr>
            <p:cNvPr id="13" name="Text Box 108"/>
            <p:cNvSpPr txBox="1">
              <a:spLocks noChangeArrowheads="1"/>
            </p:cNvSpPr>
            <p:nvPr/>
          </p:nvSpPr>
          <p:spPr bwMode="auto">
            <a:xfrm>
              <a:off x="6217819" y="2020469"/>
              <a:ext cx="984995" cy="29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2400" b="1" dirty="0">
                  <a:solidFill>
                    <a:schemeClr val="bg1"/>
                  </a:solidFill>
                  <a:latin typeface="微软雅黑" panose="020B0503020204020204" pitchFamily="34" charset="-122"/>
                  <a:ea typeface="微软雅黑" panose="020B0503020204020204" pitchFamily="34" charset="-122"/>
                </a:rPr>
                <a:t>5      </a:t>
              </a:r>
              <a:r>
                <a:rPr kumimoji="1" lang="zh-CN" altLang="en-US" sz="2400" b="1" dirty="0">
                  <a:solidFill>
                    <a:schemeClr val="bg1"/>
                  </a:solidFill>
                  <a:latin typeface="微软雅黑" panose="020B0503020204020204" pitchFamily="34" charset="-122"/>
                  <a:ea typeface="微软雅黑" panose="020B0503020204020204" pitchFamily="34" charset="-122"/>
                </a:rPr>
                <a:t>应用层</a:t>
              </a:r>
            </a:p>
          </p:txBody>
        </p:sp>
        <p:sp>
          <p:nvSpPr>
            <p:cNvPr id="14" name="Text Box 110"/>
            <p:cNvSpPr txBox="1">
              <a:spLocks noChangeArrowheads="1"/>
            </p:cNvSpPr>
            <p:nvPr/>
          </p:nvSpPr>
          <p:spPr bwMode="auto">
            <a:xfrm>
              <a:off x="6217819" y="3319044"/>
              <a:ext cx="1167242" cy="29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2400" b="1" dirty="0">
                  <a:solidFill>
                    <a:schemeClr val="bg1"/>
                  </a:solidFill>
                  <a:latin typeface="微软雅黑" panose="020B0503020204020204" pitchFamily="34" charset="-122"/>
                  <a:ea typeface="微软雅黑" panose="020B0503020204020204" pitchFamily="34" charset="-122"/>
                </a:rPr>
                <a:t>2   </a:t>
              </a:r>
              <a:r>
                <a:rPr kumimoji="1" lang="zh-CN" altLang="en-US" sz="2400" b="1" dirty="0">
                  <a:solidFill>
                    <a:schemeClr val="bg1"/>
                  </a:solidFill>
                  <a:latin typeface="微软雅黑" panose="020B0503020204020204" pitchFamily="34" charset="-122"/>
                  <a:ea typeface="微软雅黑" panose="020B0503020204020204" pitchFamily="34" charset="-122"/>
                </a:rPr>
                <a:t>数据链路层</a:t>
              </a:r>
            </a:p>
          </p:txBody>
        </p:sp>
        <p:sp>
          <p:nvSpPr>
            <p:cNvPr id="15" name="Text Box 111"/>
            <p:cNvSpPr txBox="1">
              <a:spLocks noChangeArrowheads="1"/>
            </p:cNvSpPr>
            <p:nvPr/>
          </p:nvSpPr>
          <p:spPr bwMode="auto">
            <a:xfrm>
              <a:off x="6217819" y="3633369"/>
              <a:ext cx="984994" cy="29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2400" b="1" dirty="0">
                  <a:solidFill>
                    <a:schemeClr val="bg1"/>
                  </a:solidFill>
                  <a:latin typeface="微软雅黑" panose="020B0503020204020204" pitchFamily="34" charset="-122"/>
                  <a:ea typeface="微软雅黑" panose="020B0503020204020204" pitchFamily="34" charset="-122"/>
                </a:rPr>
                <a:t>1      </a:t>
              </a:r>
              <a:r>
                <a:rPr kumimoji="1" lang="zh-CN" altLang="en-US" sz="2400" b="1" dirty="0">
                  <a:solidFill>
                    <a:schemeClr val="bg1"/>
                  </a:solidFill>
                  <a:latin typeface="微软雅黑" panose="020B0503020204020204" pitchFamily="34" charset="-122"/>
                  <a:ea typeface="微软雅黑" panose="020B0503020204020204" pitchFamily="34" charset="-122"/>
                </a:rPr>
                <a:t>物理层</a:t>
              </a:r>
            </a:p>
          </p:txBody>
        </p:sp>
      </p:grpSp>
      <p:sp>
        <p:nvSpPr>
          <p:cNvPr id="18" name="线形标注 1 17"/>
          <p:cNvSpPr/>
          <p:nvPr/>
        </p:nvSpPr>
        <p:spPr>
          <a:xfrm>
            <a:off x="4367898" y="2581562"/>
            <a:ext cx="6408622" cy="3488901"/>
          </a:xfrm>
          <a:prstGeom prst="borderCallout1">
            <a:avLst>
              <a:gd name="adj1" fmla="val 48217"/>
              <a:gd name="adj2" fmla="val 189"/>
              <a:gd name="adj3" fmla="val 79865"/>
              <a:gd name="adj4" fmla="val -14684"/>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lnSpc>
                <a:spcPct val="130000"/>
              </a:lnSpc>
              <a:buFont typeface="Wingdings" panose="05000000000000000000" pitchFamily="2" charset="2"/>
              <a:buChar char="l"/>
            </a:pPr>
            <a:r>
              <a:rPr lang="zh-CN" altLang="en-US" sz="2800" b="1" dirty="0">
                <a:solidFill>
                  <a:srgbClr val="0000FF"/>
                </a:solidFill>
                <a:latin typeface="微软雅黑" panose="020B0503020204020204" pitchFamily="34" charset="-122"/>
                <a:ea typeface="微软雅黑" panose="020B0503020204020204" pitchFamily="34" charset="-122"/>
              </a:rPr>
              <a:t>任务：</a:t>
            </a:r>
            <a:r>
              <a:rPr lang="zh-CN" altLang="en-US" sz="2800" b="1" dirty="0">
                <a:solidFill>
                  <a:srgbClr val="000066"/>
                </a:solidFill>
                <a:latin typeface="微软雅黑" panose="020B0503020204020204" pitchFamily="34" charset="-122"/>
                <a:ea typeface="微软雅黑" panose="020B0503020204020204" pitchFamily="34" charset="-122"/>
              </a:rPr>
              <a:t>在两个</a:t>
            </a:r>
            <a:r>
              <a:rPr lang="zh-CN" altLang="en-US" sz="2800" b="1" dirty="0">
                <a:solidFill>
                  <a:srgbClr val="C00000"/>
                </a:solidFill>
                <a:latin typeface="微软雅黑" panose="020B0503020204020204" pitchFamily="34" charset="-122"/>
                <a:ea typeface="微软雅黑" panose="020B0503020204020204" pitchFamily="34" charset="-122"/>
              </a:rPr>
              <a:t>相邻节点</a:t>
            </a:r>
            <a:r>
              <a:rPr lang="zh-CN" altLang="en-US" sz="2800" b="1" dirty="0">
                <a:solidFill>
                  <a:srgbClr val="000066"/>
                </a:solidFill>
                <a:latin typeface="微软雅黑" panose="020B0503020204020204" pitchFamily="34" charset="-122"/>
                <a:ea typeface="微软雅黑" panose="020B0503020204020204" pitchFamily="34" charset="-122"/>
              </a:rPr>
              <a:t>之间传送数据帧。</a:t>
            </a:r>
            <a:endParaRPr lang="en-US" altLang="zh-CN" sz="2800" b="1" dirty="0">
              <a:solidFill>
                <a:srgbClr val="C00000"/>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pitchFamily="2" charset="2"/>
              <a:buChar char="l"/>
            </a:pPr>
            <a:r>
              <a:rPr lang="zh-CN" altLang="en-US" sz="2800" b="1" dirty="0">
                <a:solidFill>
                  <a:schemeClr val="tx2">
                    <a:lumMod val="60000"/>
                    <a:lumOff val="40000"/>
                  </a:schemeClr>
                </a:solidFill>
                <a:latin typeface="微软雅黑" panose="020B0503020204020204" pitchFamily="34" charset="-122"/>
                <a:ea typeface="微软雅黑" panose="020B0503020204020204" pitchFamily="34" charset="-122"/>
              </a:rPr>
              <a:t>数据单元：</a:t>
            </a:r>
            <a:r>
              <a:rPr lang="zh-CN" altLang="en-US" sz="2800" b="1" dirty="0">
                <a:solidFill>
                  <a:srgbClr val="C00000"/>
                </a:solidFill>
                <a:latin typeface="微软雅黑" panose="020B0503020204020204" pitchFamily="34" charset="-122"/>
                <a:ea typeface="微软雅黑" panose="020B0503020204020204" pitchFamily="34" charset="-122"/>
              </a:rPr>
              <a:t>帧</a:t>
            </a:r>
            <a:r>
              <a:rPr lang="zh-CN" altLang="en-US" sz="2800" b="1" dirty="0">
                <a:solidFill>
                  <a:srgbClr val="000066"/>
                </a:solidFill>
                <a:latin typeface="微软雅黑" panose="020B0503020204020204" pitchFamily="34" charset="-122"/>
                <a:ea typeface="微软雅黑" panose="020B0503020204020204" pitchFamily="34" charset="-122"/>
              </a:rPr>
              <a:t>（</a:t>
            </a:r>
            <a:r>
              <a:rPr lang="en-US" altLang="zh-CN" sz="2800" b="1" dirty="0">
                <a:solidFill>
                  <a:srgbClr val="000066"/>
                </a:solidFill>
                <a:latin typeface="微软雅黑" panose="020B0503020204020204" pitchFamily="34" charset="-122"/>
                <a:ea typeface="微软雅黑" panose="020B0503020204020204" pitchFamily="34" charset="-122"/>
              </a:rPr>
              <a:t>frame</a:t>
            </a:r>
            <a:r>
              <a:rPr lang="zh-CN" altLang="en-US" sz="2800" b="1" dirty="0">
                <a:solidFill>
                  <a:srgbClr val="000066"/>
                </a:solidFill>
                <a:latin typeface="微软雅黑" panose="020B0503020204020204" pitchFamily="34" charset="-122"/>
                <a:ea typeface="微软雅黑" panose="020B0503020204020204" pitchFamily="34" charset="-122"/>
              </a:rPr>
              <a:t>）。</a:t>
            </a:r>
            <a:endParaRPr lang="en-US" altLang="zh-CN" sz="2800" b="1" dirty="0">
              <a:solidFill>
                <a:srgbClr val="000066"/>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pitchFamily="2" charset="2"/>
              <a:buChar char="l"/>
            </a:pPr>
            <a:r>
              <a:rPr lang="zh-CN" altLang="en-US" sz="2800" b="1" dirty="0">
                <a:solidFill>
                  <a:srgbClr val="000066"/>
                </a:solidFill>
                <a:latin typeface="微软雅黑" panose="020B0503020204020204" pitchFamily="34" charset="-122"/>
                <a:ea typeface="微软雅黑" panose="020B0503020204020204" pitchFamily="34" charset="-122"/>
              </a:rPr>
              <a:t>如发现有差错，就简单地</a:t>
            </a:r>
            <a:r>
              <a:rPr lang="zh-CN" altLang="en-US" sz="2800" b="1" dirty="0">
                <a:solidFill>
                  <a:srgbClr val="C00000"/>
                </a:solidFill>
                <a:latin typeface="微软雅黑" panose="020B0503020204020204" pitchFamily="34" charset="-122"/>
                <a:ea typeface="微软雅黑" panose="020B0503020204020204" pitchFamily="34" charset="-122"/>
              </a:rPr>
              <a:t>丢弃</a:t>
            </a:r>
            <a:r>
              <a:rPr lang="zh-CN" altLang="en-US" sz="2800" b="1" dirty="0">
                <a:solidFill>
                  <a:srgbClr val="000066"/>
                </a:solidFill>
                <a:latin typeface="微软雅黑" panose="020B0503020204020204" pitchFamily="34" charset="-122"/>
                <a:ea typeface="微软雅黑" panose="020B0503020204020204" pitchFamily="34" charset="-122"/>
              </a:rPr>
              <a:t>出错的帧。</a:t>
            </a:r>
            <a:endParaRPr lang="en-US" altLang="zh-CN" sz="2800" b="1" dirty="0">
              <a:solidFill>
                <a:srgbClr val="000066"/>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pitchFamily="2" charset="2"/>
              <a:buChar char="l"/>
            </a:pPr>
            <a:r>
              <a:rPr lang="zh-CN" altLang="en-US" sz="2800" b="1" dirty="0">
                <a:solidFill>
                  <a:schemeClr val="tx2">
                    <a:lumMod val="60000"/>
                    <a:lumOff val="40000"/>
                  </a:schemeClr>
                </a:solidFill>
                <a:latin typeface="微软雅黑" panose="020B0503020204020204" pitchFamily="34" charset="-122"/>
                <a:ea typeface="微软雅黑" panose="020B0503020204020204" pitchFamily="34" charset="-122"/>
              </a:rPr>
              <a:t>常用协议：</a:t>
            </a:r>
            <a:r>
              <a:rPr lang="en-US" altLang="zh-CN" sz="2800" b="1" dirty="0">
                <a:solidFill>
                  <a:srgbClr val="000066"/>
                </a:solidFill>
                <a:latin typeface="微软雅黑" panose="020B0503020204020204" pitchFamily="34" charset="-122"/>
                <a:ea typeface="微软雅黑" panose="020B0503020204020204" pitchFamily="34" charset="-122"/>
              </a:rPr>
              <a:t>PPP</a:t>
            </a:r>
            <a:r>
              <a:rPr lang="zh-CN" altLang="en-US" sz="2800" b="1" dirty="0">
                <a:solidFill>
                  <a:srgbClr val="000066"/>
                </a:solidFill>
                <a:latin typeface="微软雅黑" panose="020B0503020204020204" pitchFamily="34" charset="-122"/>
                <a:ea typeface="微软雅黑" panose="020B0503020204020204" pitchFamily="34" charset="-122"/>
              </a:rPr>
              <a:t>、</a:t>
            </a:r>
            <a:r>
              <a:rPr lang="en-US" altLang="zh-CN" sz="2800" b="1" dirty="0">
                <a:solidFill>
                  <a:srgbClr val="000066"/>
                </a:solidFill>
                <a:latin typeface="微软雅黑" panose="020B0503020204020204" pitchFamily="34" charset="-122"/>
                <a:ea typeface="微软雅黑" panose="020B0503020204020204" pitchFamily="34" charset="-122"/>
              </a:rPr>
              <a:t>CSMA/CD </a:t>
            </a:r>
            <a:r>
              <a:rPr lang="zh-CN" altLang="en-US" sz="2800" b="1" dirty="0">
                <a:solidFill>
                  <a:srgbClr val="000066"/>
                </a:solidFill>
                <a:latin typeface="微软雅黑" panose="020B0503020204020204" pitchFamily="34" charset="-122"/>
                <a:ea typeface="微软雅黑" panose="020B0503020204020204" pitchFamily="34" charset="-122"/>
              </a:rPr>
              <a:t>等。</a:t>
            </a:r>
            <a:endParaRPr lang="en-US" altLang="zh-CN" sz="2800" b="1" dirty="0">
              <a:solidFill>
                <a:srgbClr val="000066"/>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endParaRPr lang="zh-CN" altLang="en-US" sz="28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17868046"/>
      </p:ext>
    </p:extLst>
  </p:cSld>
  <p:clrMapOvr>
    <a:masterClrMapping/>
  </p:clrMapOvr>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标题 4"/>
          <p:cNvSpPr>
            <a:spLocks noGrp="1" noChangeArrowheads="1"/>
          </p:cNvSpPr>
          <p:nvPr>
            <p:ph type="title"/>
          </p:nvPr>
        </p:nvSpPr>
        <p:spPr/>
        <p:txBody>
          <a:bodyPr/>
          <a:lstStyle/>
          <a:p>
            <a:r>
              <a:rPr lang="en-US" altLang="zh-CN" dirty="0"/>
              <a:t>1.7.3 </a:t>
            </a:r>
            <a:r>
              <a:rPr lang="zh-CN" altLang="en-US" dirty="0"/>
              <a:t>具有五层协议的体系结构</a:t>
            </a:r>
          </a:p>
        </p:txBody>
      </p:sp>
      <p:sp>
        <p:nvSpPr>
          <p:cNvPr id="3" name="内容占位符 2"/>
          <p:cNvSpPr>
            <a:spLocks noGrp="1"/>
          </p:cNvSpPr>
          <p:nvPr>
            <p:ph idx="1"/>
          </p:nvPr>
        </p:nvSpPr>
        <p:spPr/>
        <p:txBody>
          <a:bodyPr/>
          <a:lstStyle/>
          <a:p>
            <a:r>
              <a:rPr lang="zh-CN" altLang="en-US" b="1" dirty="0"/>
              <a:t>各层的主要功能</a:t>
            </a:r>
          </a:p>
          <a:p>
            <a:endParaRPr lang="zh-CN" altLang="en-US" b="1" dirty="0"/>
          </a:p>
          <a:p>
            <a:endParaRPr lang="en-US" altLang="zh-CN" b="1" dirty="0"/>
          </a:p>
          <a:p>
            <a:endParaRPr lang="zh-CN" altLang="en-US" b="1" dirty="0"/>
          </a:p>
          <a:p>
            <a:endParaRPr lang="zh-CN" altLang="en-US" b="1" dirty="0"/>
          </a:p>
          <a:p>
            <a:endParaRPr lang="zh-CN" altLang="en-US" sz="3600" b="1" dirty="0"/>
          </a:p>
        </p:txBody>
      </p:sp>
      <p:sp>
        <p:nvSpPr>
          <p:cNvPr id="4" name="圆角矩形 3"/>
          <p:cNvSpPr/>
          <p:nvPr/>
        </p:nvSpPr>
        <p:spPr>
          <a:xfrm>
            <a:off x="983432" y="2204864"/>
            <a:ext cx="10081120" cy="417646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5" name="组合 4"/>
          <p:cNvGrpSpPr/>
          <p:nvPr/>
        </p:nvGrpSpPr>
        <p:grpSpPr>
          <a:xfrm>
            <a:off x="1343467" y="2492896"/>
            <a:ext cx="2513176" cy="3587406"/>
            <a:chOff x="6217816" y="1623594"/>
            <a:chExt cx="1341441" cy="2306614"/>
          </a:xfrm>
        </p:grpSpPr>
        <p:sp>
          <p:nvSpPr>
            <p:cNvPr id="6" name="AutoShape 98"/>
            <p:cNvSpPr>
              <a:spLocks noChangeArrowheads="1"/>
            </p:cNvSpPr>
            <p:nvPr/>
          </p:nvSpPr>
          <p:spPr bwMode="auto">
            <a:xfrm>
              <a:off x="6220995" y="1623594"/>
              <a:ext cx="1338262" cy="2300288"/>
            </a:xfrm>
            <a:prstGeom prst="cube">
              <a:avLst>
                <a:gd name="adj" fmla="val 9144"/>
              </a:avLst>
            </a:prstGeom>
            <a:solidFill>
              <a:srgbClr val="0099FF"/>
            </a:solidFill>
            <a:ln w="19050">
              <a:solidFill>
                <a:srgbClr val="000066"/>
              </a:solidFill>
              <a:miter lim="800000"/>
            </a:ln>
          </p:spPr>
          <p:txBody>
            <a:bodyPr wrap="none" anchor="ctr"/>
            <a:lstStyle/>
            <a:p>
              <a:endParaRPr lang="zh-CN" altLang="en-US" sz="2400" b="1">
                <a:solidFill>
                  <a:schemeClr val="bg1"/>
                </a:solidFill>
                <a:latin typeface="微软雅黑" panose="020B0503020204020204" pitchFamily="34" charset="-122"/>
                <a:ea typeface="微软雅黑" panose="020B0503020204020204" pitchFamily="34" charset="-122"/>
              </a:endParaRPr>
            </a:p>
          </p:txBody>
        </p:sp>
        <p:sp>
          <p:nvSpPr>
            <p:cNvPr id="7" name="Freeform 101"/>
            <p:cNvSpPr/>
            <p:nvPr/>
          </p:nvSpPr>
          <p:spPr bwMode="auto">
            <a:xfrm>
              <a:off x="6220995" y="2496719"/>
              <a:ext cx="1328737"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solidFill>
                  <a:schemeClr val="bg1"/>
                </a:solidFill>
              </a:endParaRPr>
            </a:p>
          </p:txBody>
        </p:sp>
        <p:sp>
          <p:nvSpPr>
            <p:cNvPr id="8" name="Freeform 102"/>
            <p:cNvSpPr/>
            <p:nvPr/>
          </p:nvSpPr>
          <p:spPr bwMode="auto">
            <a:xfrm>
              <a:off x="6220995" y="2816328"/>
              <a:ext cx="1328737" cy="173037"/>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solidFill>
                  <a:schemeClr val="bg1"/>
                </a:solidFill>
              </a:endParaRPr>
            </a:p>
          </p:txBody>
        </p:sp>
        <p:sp>
          <p:nvSpPr>
            <p:cNvPr id="9" name="Freeform 103"/>
            <p:cNvSpPr/>
            <p:nvPr/>
          </p:nvSpPr>
          <p:spPr bwMode="auto">
            <a:xfrm>
              <a:off x="6219407" y="3122194"/>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solidFill>
                  <a:schemeClr val="bg1"/>
                </a:solidFill>
              </a:endParaRPr>
            </a:p>
          </p:txBody>
        </p:sp>
        <p:sp>
          <p:nvSpPr>
            <p:cNvPr id="10" name="Freeform 104"/>
            <p:cNvSpPr/>
            <p:nvPr/>
          </p:nvSpPr>
          <p:spPr bwMode="auto">
            <a:xfrm>
              <a:off x="6217820" y="3434932"/>
              <a:ext cx="1330325"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solidFill>
                  <a:schemeClr val="bg1"/>
                </a:solidFill>
              </a:endParaRPr>
            </a:p>
          </p:txBody>
        </p:sp>
        <p:sp>
          <p:nvSpPr>
            <p:cNvPr id="11" name="Text Box 106"/>
            <p:cNvSpPr txBox="1">
              <a:spLocks noChangeArrowheads="1"/>
            </p:cNvSpPr>
            <p:nvPr/>
          </p:nvSpPr>
          <p:spPr bwMode="auto">
            <a:xfrm>
              <a:off x="6217817" y="2698332"/>
              <a:ext cx="984994" cy="29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2400" b="1" dirty="0">
                  <a:solidFill>
                    <a:schemeClr val="bg1"/>
                  </a:solidFill>
                  <a:latin typeface="微软雅黑" panose="020B0503020204020204" pitchFamily="34" charset="-122"/>
                  <a:ea typeface="微软雅黑" panose="020B0503020204020204" pitchFamily="34" charset="-122"/>
                </a:rPr>
                <a:t>4      </a:t>
              </a:r>
              <a:r>
                <a:rPr kumimoji="1" lang="zh-CN" altLang="en-US" sz="2400" b="1" dirty="0">
                  <a:solidFill>
                    <a:schemeClr val="bg1"/>
                  </a:solidFill>
                  <a:latin typeface="微软雅黑" panose="020B0503020204020204" pitchFamily="34" charset="-122"/>
                  <a:ea typeface="微软雅黑" panose="020B0503020204020204" pitchFamily="34" charset="-122"/>
                </a:rPr>
                <a:t>运输层</a:t>
              </a:r>
            </a:p>
          </p:txBody>
        </p:sp>
        <p:sp>
          <p:nvSpPr>
            <p:cNvPr id="12" name="Text Box 107"/>
            <p:cNvSpPr txBox="1">
              <a:spLocks noChangeArrowheads="1"/>
            </p:cNvSpPr>
            <p:nvPr/>
          </p:nvSpPr>
          <p:spPr bwMode="auto">
            <a:xfrm>
              <a:off x="6217816" y="3023769"/>
              <a:ext cx="984994" cy="29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2400" b="1" dirty="0">
                  <a:solidFill>
                    <a:schemeClr val="bg1"/>
                  </a:solidFill>
                  <a:latin typeface="微软雅黑" panose="020B0503020204020204" pitchFamily="34" charset="-122"/>
                  <a:ea typeface="微软雅黑" panose="020B0503020204020204" pitchFamily="34" charset="-122"/>
                </a:rPr>
                <a:t>3      </a:t>
              </a:r>
              <a:r>
                <a:rPr kumimoji="1" lang="zh-CN" altLang="en-US" sz="2400" b="1" dirty="0">
                  <a:solidFill>
                    <a:schemeClr val="bg1"/>
                  </a:solidFill>
                  <a:latin typeface="微软雅黑" panose="020B0503020204020204" pitchFamily="34" charset="-122"/>
                  <a:ea typeface="微软雅黑" panose="020B0503020204020204" pitchFamily="34" charset="-122"/>
                </a:rPr>
                <a:t>网络层</a:t>
              </a:r>
            </a:p>
          </p:txBody>
        </p:sp>
        <p:sp>
          <p:nvSpPr>
            <p:cNvPr id="13" name="Text Box 108"/>
            <p:cNvSpPr txBox="1">
              <a:spLocks noChangeArrowheads="1"/>
            </p:cNvSpPr>
            <p:nvPr/>
          </p:nvSpPr>
          <p:spPr bwMode="auto">
            <a:xfrm>
              <a:off x="6217819" y="2020469"/>
              <a:ext cx="984995" cy="29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2400" b="1" dirty="0">
                  <a:solidFill>
                    <a:schemeClr val="bg1"/>
                  </a:solidFill>
                  <a:latin typeface="微软雅黑" panose="020B0503020204020204" pitchFamily="34" charset="-122"/>
                  <a:ea typeface="微软雅黑" panose="020B0503020204020204" pitchFamily="34" charset="-122"/>
                </a:rPr>
                <a:t>5      </a:t>
              </a:r>
              <a:r>
                <a:rPr kumimoji="1" lang="zh-CN" altLang="en-US" sz="2400" b="1" dirty="0">
                  <a:solidFill>
                    <a:schemeClr val="bg1"/>
                  </a:solidFill>
                  <a:latin typeface="微软雅黑" panose="020B0503020204020204" pitchFamily="34" charset="-122"/>
                  <a:ea typeface="微软雅黑" panose="020B0503020204020204" pitchFamily="34" charset="-122"/>
                </a:rPr>
                <a:t>应用层</a:t>
              </a:r>
            </a:p>
          </p:txBody>
        </p:sp>
        <p:sp>
          <p:nvSpPr>
            <p:cNvPr id="14" name="Text Box 110"/>
            <p:cNvSpPr txBox="1">
              <a:spLocks noChangeArrowheads="1"/>
            </p:cNvSpPr>
            <p:nvPr/>
          </p:nvSpPr>
          <p:spPr bwMode="auto">
            <a:xfrm>
              <a:off x="6217819" y="3319044"/>
              <a:ext cx="1167242" cy="29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2400" b="1" dirty="0">
                  <a:solidFill>
                    <a:schemeClr val="bg1"/>
                  </a:solidFill>
                  <a:latin typeface="微软雅黑" panose="020B0503020204020204" pitchFamily="34" charset="-122"/>
                  <a:ea typeface="微软雅黑" panose="020B0503020204020204" pitchFamily="34" charset="-122"/>
                </a:rPr>
                <a:t>2   </a:t>
              </a:r>
              <a:r>
                <a:rPr kumimoji="1" lang="zh-CN" altLang="en-US" sz="2400" b="1" dirty="0">
                  <a:solidFill>
                    <a:schemeClr val="bg1"/>
                  </a:solidFill>
                  <a:latin typeface="微软雅黑" panose="020B0503020204020204" pitchFamily="34" charset="-122"/>
                  <a:ea typeface="微软雅黑" panose="020B0503020204020204" pitchFamily="34" charset="-122"/>
                </a:rPr>
                <a:t>数据链路层</a:t>
              </a:r>
            </a:p>
          </p:txBody>
        </p:sp>
        <p:sp>
          <p:nvSpPr>
            <p:cNvPr id="15" name="Text Box 111"/>
            <p:cNvSpPr txBox="1">
              <a:spLocks noChangeArrowheads="1"/>
            </p:cNvSpPr>
            <p:nvPr/>
          </p:nvSpPr>
          <p:spPr bwMode="auto">
            <a:xfrm>
              <a:off x="6217819" y="3633369"/>
              <a:ext cx="984994" cy="29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2400" b="1" dirty="0">
                  <a:solidFill>
                    <a:schemeClr val="bg1"/>
                  </a:solidFill>
                  <a:latin typeface="微软雅黑" panose="020B0503020204020204" pitchFamily="34" charset="-122"/>
                  <a:ea typeface="微软雅黑" panose="020B0503020204020204" pitchFamily="34" charset="-122"/>
                </a:rPr>
                <a:t>1      </a:t>
              </a:r>
              <a:r>
                <a:rPr kumimoji="1" lang="zh-CN" altLang="en-US" sz="2400" b="1" dirty="0">
                  <a:solidFill>
                    <a:schemeClr val="bg1"/>
                  </a:solidFill>
                  <a:latin typeface="微软雅黑" panose="020B0503020204020204" pitchFamily="34" charset="-122"/>
                  <a:ea typeface="微软雅黑" panose="020B0503020204020204" pitchFamily="34" charset="-122"/>
                </a:rPr>
                <a:t>物理层</a:t>
              </a:r>
            </a:p>
          </p:txBody>
        </p:sp>
      </p:grpSp>
      <p:sp>
        <p:nvSpPr>
          <p:cNvPr id="17" name="线形标注 1 16"/>
          <p:cNvSpPr/>
          <p:nvPr/>
        </p:nvSpPr>
        <p:spPr>
          <a:xfrm>
            <a:off x="4367898" y="2581562"/>
            <a:ext cx="6408622" cy="3488901"/>
          </a:xfrm>
          <a:prstGeom prst="borderCallout1">
            <a:avLst>
              <a:gd name="adj1" fmla="val 48217"/>
              <a:gd name="adj2" fmla="val 189"/>
              <a:gd name="adj3" fmla="val 92748"/>
              <a:gd name="adj4" fmla="val -18474"/>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lnSpc>
                <a:spcPct val="130000"/>
              </a:lnSpc>
              <a:buFont typeface="Wingdings" panose="05000000000000000000" pitchFamily="2" charset="2"/>
              <a:buChar char="l"/>
            </a:pPr>
            <a:r>
              <a:rPr lang="zh-CN" altLang="en-US" sz="2400" b="1" dirty="0">
                <a:solidFill>
                  <a:srgbClr val="0000FF"/>
                </a:solidFill>
                <a:latin typeface="微软雅黑" panose="020B0503020204020204" pitchFamily="34" charset="-122"/>
                <a:ea typeface="微软雅黑" panose="020B0503020204020204" pitchFamily="34" charset="-122"/>
              </a:rPr>
              <a:t>任务：</a:t>
            </a:r>
            <a:r>
              <a:rPr lang="zh-CN" altLang="en-US" sz="2400" b="1" dirty="0">
                <a:solidFill>
                  <a:srgbClr val="000066"/>
                </a:solidFill>
                <a:latin typeface="微软雅黑" panose="020B0503020204020204" pitchFamily="34" charset="-122"/>
                <a:ea typeface="微软雅黑" panose="020B0503020204020204" pitchFamily="34" charset="-122"/>
              </a:rPr>
              <a:t>实现比特（</a:t>
            </a:r>
            <a:r>
              <a:rPr lang="en-US" altLang="zh-CN" sz="2400" b="1" dirty="0">
                <a:solidFill>
                  <a:srgbClr val="000066"/>
                </a:solidFill>
                <a:latin typeface="微软雅黑" panose="020B0503020204020204" pitchFamily="34" charset="-122"/>
                <a:ea typeface="微软雅黑" panose="020B0503020204020204" pitchFamily="34" charset="-122"/>
              </a:rPr>
              <a:t>0 </a:t>
            </a:r>
            <a:r>
              <a:rPr lang="zh-CN" altLang="en-US" sz="2400" b="1" dirty="0">
                <a:solidFill>
                  <a:srgbClr val="000066"/>
                </a:solidFill>
                <a:latin typeface="微软雅黑" panose="020B0503020204020204" pitchFamily="34" charset="-122"/>
                <a:ea typeface="微软雅黑" panose="020B0503020204020204" pitchFamily="34" charset="-122"/>
              </a:rPr>
              <a:t>或 </a:t>
            </a:r>
            <a:r>
              <a:rPr lang="en-US" altLang="zh-CN" sz="2400" b="1" dirty="0">
                <a:solidFill>
                  <a:srgbClr val="000066"/>
                </a:solidFill>
                <a:latin typeface="微软雅黑" panose="020B0503020204020204" pitchFamily="34" charset="-122"/>
                <a:ea typeface="微软雅黑" panose="020B0503020204020204" pitchFamily="34" charset="-122"/>
              </a:rPr>
              <a:t>1</a:t>
            </a:r>
            <a:r>
              <a:rPr lang="zh-CN" altLang="en-US" sz="2400" b="1" dirty="0">
                <a:solidFill>
                  <a:srgbClr val="000066"/>
                </a:solidFill>
                <a:latin typeface="微软雅黑" panose="020B0503020204020204" pitchFamily="34" charset="-122"/>
                <a:ea typeface="微软雅黑" panose="020B0503020204020204" pitchFamily="34" charset="-122"/>
              </a:rPr>
              <a:t>）的传输。</a:t>
            </a:r>
            <a:endParaRPr lang="en-US" altLang="zh-CN" sz="2400" b="1" dirty="0">
              <a:solidFill>
                <a:srgbClr val="000066"/>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pitchFamily="2" charset="2"/>
              <a:buChar char="l"/>
            </a:pP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数据单元：</a:t>
            </a:r>
            <a:r>
              <a:rPr lang="zh-CN" altLang="en-US" sz="2400" b="1" dirty="0">
                <a:solidFill>
                  <a:srgbClr val="C00000"/>
                </a:solidFill>
                <a:latin typeface="微软雅黑" panose="020B0503020204020204" pitchFamily="34" charset="-122"/>
                <a:ea typeface="微软雅黑" panose="020B0503020204020204" pitchFamily="34" charset="-122"/>
              </a:rPr>
              <a:t>比特</a:t>
            </a:r>
            <a:endParaRPr lang="en-US" altLang="zh-CN" sz="2400" b="1" dirty="0">
              <a:solidFill>
                <a:srgbClr val="C00000"/>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pitchFamily="2" charset="2"/>
              <a:buChar char="l"/>
            </a:pPr>
            <a:r>
              <a:rPr lang="zh-CN" altLang="en-US" sz="2400" b="1" dirty="0">
                <a:solidFill>
                  <a:srgbClr val="000066"/>
                </a:solidFill>
                <a:latin typeface="微软雅黑" panose="020B0503020204020204" pitchFamily="34" charset="-122"/>
                <a:ea typeface="微软雅黑" panose="020B0503020204020204" pitchFamily="34" charset="-122"/>
              </a:rPr>
              <a:t>确定表示数据的</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电压</a:t>
            </a:r>
            <a:r>
              <a:rPr lang="zh-CN" altLang="en-US" sz="2400" b="1" dirty="0">
                <a:solidFill>
                  <a:srgbClr val="000066"/>
                </a:solidFill>
                <a:latin typeface="微软雅黑" panose="020B0503020204020204" pitchFamily="34" charset="-122"/>
                <a:ea typeface="微软雅黑" panose="020B0503020204020204" pitchFamily="34" charset="-122"/>
              </a:rPr>
              <a:t>以及连接电缆的</a:t>
            </a:r>
            <a:r>
              <a:rPr lang="zh-CN" altLang="en-US" sz="2400" b="1" dirty="0">
                <a:solidFill>
                  <a:srgbClr val="0000FF"/>
                </a:solidFill>
                <a:latin typeface="微软雅黑" panose="020B0503020204020204" pitchFamily="34" charset="-122"/>
                <a:ea typeface="微软雅黑" panose="020B0503020204020204" pitchFamily="34" charset="-122"/>
              </a:rPr>
              <a:t>插头</a:t>
            </a:r>
            <a:r>
              <a:rPr lang="zh-CN" altLang="en-US" sz="2400" b="1" dirty="0">
                <a:solidFill>
                  <a:srgbClr val="000066"/>
                </a:solidFill>
                <a:latin typeface="微软雅黑" panose="020B0503020204020204" pitchFamily="34" charset="-122"/>
                <a:ea typeface="微软雅黑" panose="020B0503020204020204" pitchFamily="34" charset="-122"/>
              </a:rPr>
              <a:t>应当有多少根</a:t>
            </a:r>
            <a:r>
              <a:rPr lang="zh-CN" altLang="en-US" sz="2400" b="1" dirty="0">
                <a:solidFill>
                  <a:srgbClr val="0000FF"/>
                </a:solidFill>
                <a:latin typeface="微软雅黑" panose="020B0503020204020204" pitchFamily="34" charset="-122"/>
                <a:ea typeface="微软雅黑" panose="020B0503020204020204" pitchFamily="34" charset="-122"/>
              </a:rPr>
              <a:t>引脚</a:t>
            </a:r>
            <a:r>
              <a:rPr lang="zh-CN" altLang="en-US" sz="2400" b="1" dirty="0">
                <a:solidFill>
                  <a:srgbClr val="000066"/>
                </a:solidFill>
                <a:latin typeface="微软雅黑" panose="020B0503020204020204" pitchFamily="34" charset="-122"/>
                <a:ea typeface="微软雅黑" panose="020B0503020204020204" pitchFamily="34" charset="-122"/>
              </a:rPr>
              <a:t>，各引脚应如何</a:t>
            </a:r>
            <a:r>
              <a:rPr lang="zh-CN" altLang="en-US" sz="2400" b="1" dirty="0">
                <a:solidFill>
                  <a:srgbClr val="0000FF"/>
                </a:solidFill>
                <a:latin typeface="微软雅黑" panose="020B0503020204020204" pitchFamily="34" charset="-122"/>
                <a:ea typeface="微软雅黑" panose="020B0503020204020204" pitchFamily="34" charset="-122"/>
              </a:rPr>
              <a:t>连接</a:t>
            </a:r>
            <a:r>
              <a:rPr lang="zh-CN" altLang="en-US" sz="2400" b="1" dirty="0">
                <a:solidFill>
                  <a:srgbClr val="000066"/>
                </a:solidFill>
                <a:latin typeface="微软雅黑" panose="020B0503020204020204" pitchFamily="34" charset="-122"/>
                <a:ea typeface="微软雅黑" panose="020B0503020204020204" pitchFamily="34" charset="-122"/>
              </a:rPr>
              <a:t>等。</a:t>
            </a:r>
            <a:endParaRPr lang="en-US" altLang="zh-CN" sz="2400" b="1" dirty="0">
              <a:solidFill>
                <a:srgbClr val="000066"/>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pitchFamily="2" charset="2"/>
              <a:buChar char="l"/>
            </a:pPr>
            <a:r>
              <a:rPr lang="zh-CN" altLang="en-US" sz="2400" b="1" dirty="0">
                <a:solidFill>
                  <a:srgbClr val="C00000"/>
                </a:solidFill>
                <a:latin typeface="微软雅黑" panose="020B0503020204020204" pitchFamily="34" charset="-122"/>
                <a:ea typeface="微软雅黑" panose="020B0503020204020204" pitchFamily="34" charset="-122"/>
              </a:rPr>
              <a:t>注意：</a:t>
            </a:r>
            <a:r>
              <a:rPr lang="zh-CN" altLang="en-US" sz="2400" b="1" dirty="0">
                <a:solidFill>
                  <a:srgbClr val="000066"/>
                </a:solidFill>
                <a:latin typeface="微软雅黑" panose="020B0503020204020204" pitchFamily="34" charset="-122"/>
                <a:ea typeface="微软雅黑" panose="020B0503020204020204" pitchFamily="34" charset="-122"/>
              </a:rPr>
              <a:t>传递信息的</a:t>
            </a:r>
            <a:r>
              <a:rPr lang="zh-CN" altLang="en-US" sz="2400" b="1" dirty="0">
                <a:solidFill>
                  <a:srgbClr val="C00000"/>
                </a:solidFill>
                <a:latin typeface="微软雅黑" panose="020B0503020204020204" pitchFamily="34" charset="-122"/>
                <a:ea typeface="微软雅黑" panose="020B0503020204020204" pitchFamily="34" charset="-122"/>
              </a:rPr>
              <a:t>物理媒体</a:t>
            </a:r>
            <a:r>
              <a:rPr lang="zh-CN" altLang="en-US" sz="2400" b="1" dirty="0">
                <a:solidFill>
                  <a:srgbClr val="000066"/>
                </a:solidFill>
                <a:latin typeface="微软雅黑" panose="020B0503020204020204" pitchFamily="34" charset="-122"/>
                <a:ea typeface="微软雅黑" panose="020B0503020204020204" pitchFamily="34" charset="-122"/>
              </a:rPr>
              <a:t>，如双绞线、同轴电缆、光缆、无线信道等，并</a:t>
            </a:r>
            <a:r>
              <a:rPr lang="zh-CN" altLang="en-US" sz="2400" b="1" dirty="0">
                <a:solidFill>
                  <a:srgbClr val="C00000"/>
                </a:solidFill>
                <a:latin typeface="微软雅黑" panose="020B0503020204020204" pitchFamily="34" charset="-122"/>
                <a:ea typeface="微软雅黑" panose="020B0503020204020204" pitchFamily="34" charset="-122"/>
              </a:rPr>
              <a:t>不在物理层协议之内，</a:t>
            </a:r>
            <a:r>
              <a:rPr lang="zh-CN" altLang="en-US" sz="2400" b="1" dirty="0">
                <a:solidFill>
                  <a:srgbClr val="000066"/>
                </a:solidFill>
                <a:latin typeface="微软雅黑" panose="020B0503020204020204" pitchFamily="34" charset="-122"/>
                <a:ea typeface="微软雅黑" panose="020B0503020204020204" pitchFamily="34" charset="-122"/>
              </a:rPr>
              <a:t>而是在物理层协议的下面。</a:t>
            </a:r>
          </a:p>
        </p:txBody>
      </p:sp>
    </p:spTree>
    <p:extLst>
      <p:ext uri="{BB962C8B-B14F-4D97-AF65-F5344CB8AC3E}">
        <p14:creationId xmlns:p14="http://schemas.microsoft.com/office/powerpoint/2010/main" val="3938817494"/>
      </p:ext>
    </p:extLst>
  </p:cSld>
  <p:clrMapOvr>
    <a:masterClrMapping/>
  </p:clrMapOvr>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661557" y="1433467"/>
            <a:ext cx="10738283" cy="4419933"/>
          </a:xfrm>
          <a:prstGeom prst="roundRect">
            <a:avLst>
              <a:gd name="adj" fmla="val 15204"/>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p>
        </p:txBody>
      </p:sp>
      <p:sp>
        <p:nvSpPr>
          <p:cNvPr id="4" name="AutoShape 4"/>
          <p:cNvSpPr>
            <a:spLocks noChangeArrowheads="1"/>
          </p:cNvSpPr>
          <p:nvPr/>
        </p:nvSpPr>
        <p:spPr bwMode="auto">
          <a:xfrm rot="16200000">
            <a:off x="3289619" y="3263801"/>
            <a:ext cx="361951" cy="4566956"/>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lIns="121917" tIns="60958" rIns="121917" bIns="60958" anchor="ctr"/>
          <a:lstStyle/>
          <a:p>
            <a:pPr fontAlgn="auto">
              <a:spcBef>
                <a:spcPts val="0"/>
              </a:spcBef>
              <a:spcAft>
                <a:spcPts val="0"/>
              </a:spcAft>
              <a:defRPr/>
            </a:pPr>
            <a:endParaRPr lang="zh-CN" altLang="en-US" sz="4300" b="1">
              <a:latin typeface="+mn-lt"/>
              <a:ea typeface="+mn-ea"/>
            </a:endParaRPr>
          </a:p>
        </p:txBody>
      </p:sp>
      <p:sp>
        <p:nvSpPr>
          <p:cNvPr id="25" name="Text Box 29"/>
          <p:cNvSpPr txBox="1">
            <a:spLocks noChangeArrowheads="1"/>
          </p:cNvSpPr>
          <p:nvPr/>
        </p:nvSpPr>
        <p:spPr bwMode="auto">
          <a:xfrm>
            <a:off x="1475865" y="1433467"/>
            <a:ext cx="844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主机 </a:t>
            </a:r>
            <a:r>
              <a:rPr kumimoji="1" lang="en-US" altLang="zh-CN" sz="1600" b="1" dirty="0">
                <a:solidFill>
                  <a:srgbClr val="0000FF"/>
                </a:solidFill>
                <a:latin typeface="微软雅黑" panose="020B0503020204020204" pitchFamily="34" charset="-122"/>
                <a:ea typeface="微软雅黑" panose="020B0503020204020204" pitchFamily="34" charset="-122"/>
              </a:rPr>
              <a:t>1</a:t>
            </a:r>
          </a:p>
        </p:txBody>
      </p:sp>
      <p:grpSp>
        <p:nvGrpSpPr>
          <p:cNvPr id="67" name="组合 66"/>
          <p:cNvGrpSpPr/>
          <p:nvPr/>
        </p:nvGrpSpPr>
        <p:grpSpPr>
          <a:xfrm>
            <a:off x="1500698" y="2362758"/>
            <a:ext cx="838894" cy="3024716"/>
            <a:chOff x="1125523" y="1772068"/>
            <a:chExt cx="629170" cy="2268537"/>
          </a:xfrm>
        </p:grpSpPr>
        <p:sp>
          <p:nvSpPr>
            <p:cNvPr id="5" name="AutoShape 5"/>
            <p:cNvSpPr>
              <a:spLocks noChangeArrowheads="1"/>
            </p:cNvSpPr>
            <p:nvPr/>
          </p:nvSpPr>
          <p:spPr bwMode="auto">
            <a:xfrm>
              <a:off x="1149855" y="2089568"/>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6" name="Text Box 6"/>
            <p:cNvSpPr txBox="1">
              <a:spLocks noChangeArrowheads="1"/>
            </p:cNvSpPr>
            <p:nvPr/>
          </p:nvSpPr>
          <p:spPr bwMode="auto">
            <a:xfrm>
              <a:off x="1415225" y="2142749"/>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5</a:t>
              </a:r>
            </a:p>
          </p:txBody>
        </p:sp>
        <p:sp>
          <p:nvSpPr>
            <p:cNvPr id="7" name="Text Box 7"/>
            <p:cNvSpPr txBox="1">
              <a:spLocks noChangeArrowheads="1"/>
            </p:cNvSpPr>
            <p:nvPr/>
          </p:nvSpPr>
          <p:spPr bwMode="auto">
            <a:xfrm>
              <a:off x="1415225" y="2537242"/>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4</a:t>
              </a:r>
            </a:p>
          </p:txBody>
        </p:sp>
        <p:sp>
          <p:nvSpPr>
            <p:cNvPr id="8" name="Text Box 8"/>
            <p:cNvSpPr txBox="1">
              <a:spLocks noChangeArrowheads="1"/>
            </p:cNvSpPr>
            <p:nvPr/>
          </p:nvSpPr>
          <p:spPr bwMode="auto">
            <a:xfrm>
              <a:off x="1415225" y="28912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3</a:t>
              </a:r>
            </a:p>
          </p:txBody>
        </p:sp>
        <p:sp>
          <p:nvSpPr>
            <p:cNvPr id="9" name="Text Box 9"/>
            <p:cNvSpPr txBox="1">
              <a:spLocks noChangeArrowheads="1"/>
            </p:cNvSpPr>
            <p:nvPr/>
          </p:nvSpPr>
          <p:spPr bwMode="auto">
            <a:xfrm>
              <a:off x="1415225"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10" name="Text Box 10"/>
            <p:cNvSpPr txBox="1">
              <a:spLocks noChangeArrowheads="1"/>
            </p:cNvSpPr>
            <p:nvPr/>
          </p:nvSpPr>
          <p:spPr bwMode="auto">
            <a:xfrm>
              <a:off x="1415225"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1</a:t>
              </a:r>
            </a:p>
          </p:txBody>
        </p:sp>
        <p:sp>
          <p:nvSpPr>
            <p:cNvPr id="11" name="Freeform 11"/>
            <p:cNvSpPr/>
            <p:nvPr/>
          </p:nvSpPr>
          <p:spPr bwMode="auto">
            <a:xfrm>
              <a:off x="1149855" y="2481680"/>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Freeform 12"/>
            <p:cNvSpPr/>
            <p:nvPr/>
          </p:nvSpPr>
          <p:spPr bwMode="auto">
            <a:xfrm>
              <a:off x="1156205" y="2856330"/>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Freeform 13"/>
            <p:cNvSpPr/>
            <p:nvPr/>
          </p:nvSpPr>
          <p:spPr bwMode="auto">
            <a:xfrm>
              <a:off x="1140330" y="3233714"/>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14"/>
            <p:cNvSpPr/>
            <p:nvPr/>
          </p:nvSpPr>
          <p:spPr bwMode="auto">
            <a:xfrm>
              <a:off x="1140330" y="359451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AutoShape 32"/>
            <p:cNvSpPr>
              <a:spLocks noChangeArrowheads="1"/>
            </p:cNvSpPr>
            <p:nvPr/>
          </p:nvSpPr>
          <p:spPr bwMode="auto">
            <a:xfrm>
              <a:off x="1153030" y="1772068"/>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300" b="1"/>
            </a:p>
          </p:txBody>
        </p:sp>
        <p:sp>
          <p:nvSpPr>
            <p:cNvPr id="28" name="Text Box 33"/>
            <p:cNvSpPr txBox="1">
              <a:spLocks noChangeArrowheads="1"/>
            </p:cNvSpPr>
            <p:nvPr/>
          </p:nvSpPr>
          <p:spPr bwMode="auto">
            <a:xfrm>
              <a:off x="1125523" y="1784768"/>
              <a:ext cx="493164"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rgbClr val="0000FF"/>
                  </a:solidFill>
                  <a:latin typeface="Arial" panose="020B0604020202020204" pitchFamily="34" charset="0"/>
                </a:rPr>
                <a:t>AP</a:t>
              </a:r>
              <a:r>
                <a:rPr kumimoji="1" lang="en-US" altLang="zh-CN" sz="2100" b="1" baseline="-25000">
                  <a:solidFill>
                    <a:srgbClr val="0000FF"/>
                  </a:solidFill>
                  <a:latin typeface="Arial" panose="020B0604020202020204" pitchFamily="34" charset="0"/>
                </a:rPr>
                <a:t>1</a:t>
              </a:r>
              <a:endParaRPr kumimoji="1" lang="en-US" altLang="zh-CN" sz="2100" b="1">
                <a:solidFill>
                  <a:srgbClr val="0000FF"/>
                </a:solidFill>
                <a:latin typeface="Arial" panose="020B0604020202020204" pitchFamily="34" charset="0"/>
              </a:endParaRPr>
            </a:p>
          </p:txBody>
        </p:sp>
      </p:grpSp>
      <p:sp>
        <p:nvSpPr>
          <p:cNvPr id="38" name="Text Box 29"/>
          <p:cNvSpPr txBox="1">
            <a:spLocks noChangeArrowheads="1"/>
          </p:cNvSpPr>
          <p:nvPr/>
        </p:nvSpPr>
        <p:spPr bwMode="auto">
          <a:xfrm>
            <a:off x="9826345" y="1433467"/>
            <a:ext cx="844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主机 </a:t>
            </a:r>
            <a:r>
              <a:rPr kumimoji="1" lang="en-US" altLang="zh-CN" sz="1600" b="1" dirty="0">
                <a:solidFill>
                  <a:srgbClr val="0000FF"/>
                </a:solidFill>
                <a:latin typeface="微软雅黑" panose="020B0503020204020204" pitchFamily="34" charset="-122"/>
                <a:ea typeface="微软雅黑" panose="020B0503020204020204" pitchFamily="34" charset="-122"/>
              </a:rPr>
              <a:t>2</a:t>
            </a:r>
          </a:p>
        </p:txBody>
      </p:sp>
      <p:sp>
        <p:nvSpPr>
          <p:cNvPr id="39" name="Text Box 29"/>
          <p:cNvSpPr txBox="1">
            <a:spLocks noChangeArrowheads="1"/>
          </p:cNvSpPr>
          <p:nvPr/>
        </p:nvSpPr>
        <p:spPr bwMode="auto">
          <a:xfrm>
            <a:off x="5546950" y="1433467"/>
            <a:ext cx="8617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路由器</a:t>
            </a:r>
            <a:endParaRPr kumimoji="1" lang="en-US" altLang="zh-CN" sz="1600" b="1" dirty="0">
              <a:solidFill>
                <a:srgbClr val="0000FF"/>
              </a:solidFill>
              <a:latin typeface="微软雅黑" panose="020B0503020204020204" pitchFamily="34" charset="-122"/>
              <a:ea typeface="微软雅黑" panose="020B0503020204020204" pitchFamily="34" charset="-122"/>
            </a:endParaRPr>
          </a:p>
        </p:txBody>
      </p:sp>
      <p:sp>
        <p:nvSpPr>
          <p:cNvPr id="64" name="AutoShape 4"/>
          <p:cNvSpPr>
            <a:spLocks noChangeArrowheads="1"/>
          </p:cNvSpPr>
          <p:nvPr/>
        </p:nvSpPr>
        <p:spPr bwMode="auto">
          <a:xfrm rot="16200000">
            <a:off x="8300626" y="3140288"/>
            <a:ext cx="361951" cy="4813979"/>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lIns="121917" tIns="60958" rIns="121917" bIns="60958" anchor="ctr"/>
          <a:lstStyle/>
          <a:p>
            <a:pPr fontAlgn="auto">
              <a:spcBef>
                <a:spcPts val="0"/>
              </a:spcBef>
              <a:spcAft>
                <a:spcPts val="0"/>
              </a:spcAft>
              <a:defRPr/>
            </a:pPr>
            <a:endParaRPr lang="zh-CN" altLang="en-US" sz="4300" b="1">
              <a:latin typeface="+mn-lt"/>
              <a:ea typeface="+mn-ea"/>
            </a:endParaRPr>
          </a:p>
        </p:txBody>
      </p:sp>
      <p:grpSp>
        <p:nvGrpSpPr>
          <p:cNvPr id="65" name="组合 64"/>
          <p:cNvGrpSpPr/>
          <p:nvPr/>
        </p:nvGrpSpPr>
        <p:grpSpPr>
          <a:xfrm>
            <a:off x="5257808" y="3734276"/>
            <a:ext cx="1479877" cy="1653197"/>
            <a:chOff x="3943356" y="2800707"/>
            <a:chExt cx="1109908" cy="1239898"/>
          </a:xfrm>
        </p:grpSpPr>
        <p:sp>
          <p:nvSpPr>
            <p:cNvPr id="40" name="AutoShape 5"/>
            <p:cNvSpPr>
              <a:spLocks noChangeArrowheads="1"/>
            </p:cNvSpPr>
            <p:nvPr/>
          </p:nvSpPr>
          <p:spPr bwMode="auto">
            <a:xfrm>
              <a:off x="3952880" y="2800707"/>
              <a:ext cx="1100384" cy="1239898"/>
            </a:xfrm>
            <a:prstGeom prst="cube">
              <a:avLst>
                <a:gd name="adj" fmla="val 11493"/>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43" name="Text Box 8"/>
            <p:cNvSpPr txBox="1">
              <a:spLocks noChangeArrowheads="1"/>
            </p:cNvSpPr>
            <p:nvPr/>
          </p:nvSpPr>
          <p:spPr bwMode="auto">
            <a:xfrm>
              <a:off x="4339625" y="2850559"/>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3</a:t>
              </a:r>
            </a:p>
          </p:txBody>
        </p:sp>
        <p:sp>
          <p:nvSpPr>
            <p:cNvPr id="44" name="Text Box 9"/>
            <p:cNvSpPr txBox="1">
              <a:spLocks noChangeArrowheads="1"/>
            </p:cNvSpPr>
            <p:nvPr/>
          </p:nvSpPr>
          <p:spPr bwMode="auto">
            <a:xfrm>
              <a:off x="4202423"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45" name="Text Box 10"/>
            <p:cNvSpPr txBox="1">
              <a:spLocks noChangeArrowheads="1"/>
            </p:cNvSpPr>
            <p:nvPr/>
          </p:nvSpPr>
          <p:spPr bwMode="auto">
            <a:xfrm>
              <a:off x="4202423"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1</a:t>
              </a:r>
            </a:p>
          </p:txBody>
        </p:sp>
        <p:sp>
          <p:nvSpPr>
            <p:cNvPr id="48" name="Freeform 13"/>
            <p:cNvSpPr/>
            <p:nvPr/>
          </p:nvSpPr>
          <p:spPr bwMode="auto">
            <a:xfrm>
              <a:off x="3943356" y="3141566"/>
              <a:ext cx="1109908" cy="128585"/>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Freeform 14"/>
            <p:cNvSpPr/>
            <p:nvPr/>
          </p:nvSpPr>
          <p:spPr bwMode="auto">
            <a:xfrm>
              <a:off x="3954400" y="3503469"/>
              <a:ext cx="1098864" cy="127561"/>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 name="直接连接符 51"/>
            <p:cNvCxnSpPr/>
            <p:nvPr/>
          </p:nvCxnSpPr>
          <p:spPr>
            <a:xfrm>
              <a:off x="4474421" y="3270733"/>
              <a:ext cx="0" cy="76987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62" name="Text Box 9"/>
            <p:cNvSpPr txBox="1">
              <a:spLocks noChangeArrowheads="1"/>
            </p:cNvSpPr>
            <p:nvPr/>
          </p:nvSpPr>
          <p:spPr bwMode="auto">
            <a:xfrm>
              <a:off x="4467541"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63" name="Text Box 10"/>
            <p:cNvSpPr txBox="1">
              <a:spLocks noChangeArrowheads="1"/>
            </p:cNvSpPr>
            <p:nvPr/>
          </p:nvSpPr>
          <p:spPr bwMode="auto">
            <a:xfrm>
              <a:off x="4467541"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1</a:t>
              </a:r>
            </a:p>
          </p:txBody>
        </p:sp>
      </p:grpSp>
      <p:grpSp>
        <p:nvGrpSpPr>
          <p:cNvPr id="66" name="组合 65"/>
          <p:cNvGrpSpPr/>
          <p:nvPr/>
        </p:nvGrpSpPr>
        <p:grpSpPr>
          <a:xfrm>
            <a:off x="9803402" y="2326774"/>
            <a:ext cx="833621" cy="3060700"/>
            <a:chOff x="7352554" y="1745080"/>
            <a:chExt cx="625216" cy="2295525"/>
          </a:xfrm>
        </p:grpSpPr>
        <p:sp>
          <p:nvSpPr>
            <p:cNvPr id="15" name="AutoShape 15"/>
            <p:cNvSpPr>
              <a:spLocks noChangeArrowheads="1"/>
            </p:cNvSpPr>
            <p:nvPr/>
          </p:nvSpPr>
          <p:spPr bwMode="auto">
            <a:xfrm>
              <a:off x="7372933" y="2068930"/>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16" name="Text Box 16"/>
            <p:cNvSpPr txBox="1">
              <a:spLocks noChangeArrowheads="1"/>
            </p:cNvSpPr>
            <p:nvPr/>
          </p:nvSpPr>
          <p:spPr bwMode="auto">
            <a:xfrm>
              <a:off x="7352554" y="21419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5</a:t>
              </a:r>
            </a:p>
          </p:txBody>
        </p:sp>
        <p:sp>
          <p:nvSpPr>
            <p:cNvPr id="17" name="Text Box 17"/>
            <p:cNvSpPr txBox="1">
              <a:spLocks noChangeArrowheads="1"/>
            </p:cNvSpPr>
            <p:nvPr/>
          </p:nvSpPr>
          <p:spPr bwMode="auto">
            <a:xfrm>
              <a:off x="7352554" y="2537242"/>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4</a:t>
              </a:r>
            </a:p>
          </p:txBody>
        </p:sp>
        <p:sp>
          <p:nvSpPr>
            <p:cNvPr id="18" name="Text Box 18"/>
            <p:cNvSpPr txBox="1">
              <a:spLocks noChangeArrowheads="1"/>
            </p:cNvSpPr>
            <p:nvPr/>
          </p:nvSpPr>
          <p:spPr bwMode="auto">
            <a:xfrm>
              <a:off x="7358904" y="28976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3</a:t>
              </a:r>
            </a:p>
          </p:txBody>
        </p:sp>
        <p:sp>
          <p:nvSpPr>
            <p:cNvPr id="19" name="Text Box 19"/>
            <p:cNvSpPr txBox="1">
              <a:spLocks noChangeArrowheads="1"/>
            </p:cNvSpPr>
            <p:nvPr/>
          </p:nvSpPr>
          <p:spPr bwMode="auto">
            <a:xfrm>
              <a:off x="7370016"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2</a:t>
              </a:r>
            </a:p>
          </p:txBody>
        </p:sp>
        <p:sp>
          <p:nvSpPr>
            <p:cNvPr id="20" name="Text Box 20"/>
            <p:cNvSpPr txBox="1">
              <a:spLocks noChangeArrowheads="1"/>
            </p:cNvSpPr>
            <p:nvPr/>
          </p:nvSpPr>
          <p:spPr bwMode="auto">
            <a:xfrm>
              <a:off x="7352554"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1</a:t>
              </a:r>
            </a:p>
          </p:txBody>
        </p:sp>
        <p:sp>
          <p:nvSpPr>
            <p:cNvPr id="21" name="Freeform 21"/>
            <p:cNvSpPr/>
            <p:nvPr/>
          </p:nvSpPr>
          <p:spPr bwMode="auto">
            <a:xfrm>
              <a:off x="7372933" y="2459455"/>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Freeform 22"/>
            <p:cNvSpPr/>
            <p:nvPr/>
          </p:nvSpPr>
          <p:spPr bwMode="auto">
            <a:xfrm>
              <a:off x="7369758" y="2832518"/>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Freeform 23"/>
            <p:cNvSpPr/>
            <p:nvPr/>
          </p:nvSpPr>
          <p:spPr bwMode="auto">
            <a:xfrm>
              <a:off x="7363408" y="3235302"/>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Freeform 24"/>
            <p:cNvSpPr/>
            <p:nvPr/>
          </p:nvSpPr>
          <p:spPr bwMode="auto">
            <a:xfrm>
              <a:off x="7363408" y="3594518"/>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AutoShape 30"/>
            <p:cNvSpPr>
              <a:spLocks noChangeArrowheads="1"/>
            </p:cNvSpPr>
            <p:nvPr/>
          </p:nvSpPr>
          <p:spPr bwMode="auto">
            <a:xfrm>
              <a:off x="7477708" y="1745080"/>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300" b="1"/>
            </a:p>
          </p:txBody>
        </p:sp>
        <p:sp>
          <p:nvSpPr>
            <p:cNvPr id="30" name="Text Box 33"/>
            <p:cNvSpPr txBox="1">
              <a:spLocks noChangeArrowheads="1"/>
            </p:cNvSpPr>
            <p:nvPr/>
          </p:nvSpPr>
          <p:spPr bwMode="auto">
            <a:xfrm>
              <a:off x="7458138" y="1784768"/>
              <a:ext cx="493164"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rgbClr val="0000FF"/>
                  </a:solidFill>
                  <a:latin typeface="Arial" panose="020B0604020202020204" pitchFamily="34" charset="0"/>
                </a:rPr>
                <a:t>AP</a:t>
              </a:r>
              <a:r>
                <a:rPr kumimoji="1" lang="en-US" altLang="zh-CN" sz="2100" b="1" baseline="-25000">
                  <a:solidFill>
                    <a:srgbClr val="0000FF"/>
                  </a:solidFill>
                  <a:latin typeface="Arial" panose="020B0604020202020204" pitchFamily="34" charset="0"/>
                </a:rPr>
                <a:t>2</a:t>
              </a:r>
            </a:p>
          </p:txBody>
        </p:sp>
      </p:grpSp>
      <p:cxnSp>
        <p:nvCxnSpPr>
          <p:cNvPr id="69" name="直接连接符 68"/>
          <p:cNvCxnSpPr/>
          <p:nvPr/>
        </p:nvCxnSpPr>
        <p:spPr>
          <a:xfrm>
            <a:off x="1890858" y="2010611"/>
            <a:ext cx="8408175" cy="0"/>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pic>
        <p:nvPicPr>
          <p:cNvPr id="36"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82215" y="1749959"/>
            <a:ext cx="546963" cy="54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3078" y="1749959"/>
            <a:ext cx="546964" cy="54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Rectangle 37"/>
          <p:cNvSpPr>
            <a:spLocks noChangeArrowheads="1"/>
          </p:cNvSpPr>
          <p:nvPr/>
        </p:nvSpPr>
        <p:spPr bwMode="auto">
          <a:xfrm>
            <a:off x="3965145" y="2494405"/>
            <a:ext cx="648044" cy="317443"/>
          </a:xfrm>
          <a:prstGeom prst="rect">
            <a:avLst/>
          </a:prstGeom>
          <a:solidFill>
            <a:schemeClr val="bg1"/>
          </a:solidFill>
          <a:ln w="9525">
            <a:solidFill>
              <a:schemeClr val="tx1"/>
            </a:solidFill>
            <a:miter lim="800000"/>
          </a:ln>
        </p:spPr>
        <p:txBody>
          <a:bodyPr wrap="none" lIns="121917" tIns="60958" rIns="121917" bIns="60958" anchor="ctr"/>
          <a:lstStyle/>
          <a:p>
            <a:pPr algn="ct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grpSp>
        <p:nvGrpSpPr>
          <p:cNvPr id="72" name="Group 50"/>
          <p:cNvGrpSpPr/>
          <p:nvPr/>
        </p:nvGrpSpPr>
        <p:grpSpPr bwMode="auto">
          <a:xfrm>
            <a:off x="1649970" y="2768326"/>
            <a:ext cx="2737263" cy="273885"/>
            <a:chOff x="436" y="1815"/>
            <a:chExt cx="1744" cy="228"/>
          </a:xfrm>
          <a:solidFill>
            <a:srgbClr val="CC00CC"/>
          </a:solidFill>
        </p:grpSpPr>
        <p:sp>
          <p:nvSpPr>
            <p:cNvPr id="73" name="AutoShape 51"/>
            <p:cNvSpPr>
              <a:spLocks noChangeArrowheads="1"/>
            </p:cNvSpPr>
            <p:nvPr/>
          </p:nvSpPr>
          <p:spPr bwMode="auto">
            <a:xfrm flipV="1">
              <a:off x="436" y="1815"/>
              <a:ext cx="124" cy="228"/>
            </a:xfrm>
            <a:prstGeom prst="upArrow">
              <a:avLst>
                <a:gd name="adj1" fmla="val 50000"/>
                <a:gd name="adj2" fmla="val 45968"/>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74" name="AutoShape 52"/>
            <p:cNvSpPr>
              <a:spLocks noChangeArrowheads="1"/>
            </p:cNvSpPr>
            <p:nvPr/>
          </p:nvSpPr>
          <p:spPr bwMode="auto">
            <a:xfrm flipV="1">
              <a:off x="2056" y="1815"/>
              <a:ext cx="124" cy="228"/>
            </a:xfrm>
            <a:prstGeom prst="upArrow">
              <a:avLst>
                <a:gd name="adj1" fmla="val 50000"/>
                <a:gd name="adj2" fmla="val 45968"/>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grpSp>
      <p:cxnSp>
        <p:nvCxnSpPr>
          <p:cNvPr id="248" name="直接箭头连接符 247"/>
          <p:cNvCxnSpPr/>
          <p:nvPr/>
        </p:nvCxnSpPr>
        <p:spPr>
          <a:xfrm>
            <a:off x="2082159" y="1904221"/>
            <a:ext cx="7922024" cy="0"/>
          </a:xfrm>
          <a:prstGeom prst="straightConnector1">
            <a:avLst/>
          </a:prstGeom>
          <a:ln w="28575">
            <a:solidFill>
              <a:srgbClr val="CC00CC"/>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5" name="Picture 4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72166" y="1847288"/>
            <a:ext cx="605917" cy="35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50" name="Text Box 26"/>
          <p:cNvSpPr txBox="1">
            <a:spLocks noChangeArrowheads="1"/>
          </p:cNvSpPr>
          <p:nvPr/>
        </p:nvSpPr>
        <p:spPr bwMode="auto">
          <a:xfrm>
            <a:off x="3601798" y="5364306"/>
            <a:ext cx="1400377" cy="3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00" b="1" dirty="0">
                <a:solidFill>
                  <a:srgbClr val="0000FF"/>
                </a:solidFill>
                <a:latin typeface="微软雅黑" panose="020B0503020204020204" pitchFamily="34" charset="-122"/>
                <a:ea typeface="微软雅黑" panose="020B0503020204020204" pitchFamily="34" charset="-122"/>
              </a:rPr>
              <a:t>物理传输媒体</a:t>
            </a:r>
          </a:p>
        </p:txBody>
      </p:sp>
      <p:sp>
        <p:nvSpPr>
          <p:cNvPr id="251" name="Text Box 26"/>
          <p:cNvSpPr txBox="1">
            <a:spLocks noChangeArrowheads="1"/>
          </p:cNvSpPr>
          <p:nvPr/>
        </p:nvSpPr>
        <p:spPr bwMode="auto">
          <a:xfrm>
            <a:off x="8258307" y="5364306"/>
            <a:ext cx="1400377" cy="3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00" b="1" dirty="0">
                <a:solidFill>
                  <a:srgbClr val="0000FF"/>
                </a:solidFill>
                <a:latin typeface="微软雅黑" panose="020B0503020204020204" pitchFamily="34" charset="-122"/>
                <a:ea typeface="微软雅黑" panose="020B0503020204020204" pitchFamily="34" charset="-122"/>
              </a:rPr>
              <a:t>物理传输媒体</a:t>
            </a:r>
          </a:p>
        </p:txBody>
      </p:sp>
      <p:sp>
        <p:nvSpPr>
          <p:cNvPr id="29" name="文本占位符 28"/>
          <p:cNvSpPr>
            <a:spLocks noGrp="1"/>
          </p:cNvSpPr>
          <p:nvPr>
            <p:ph type="body" sz="quarter" idx="11"/>
          </p:nvPr>
        </p:nvSpPr>
        <p:spPr/>
        <p:txBody>
          <a:bodyPr/>
          <a:lstStyle/>
          <a:p>
            <a:r>
              <a:rPr lang="zh-CN" altLang="en-US" dirty="0"/>
              <a:t>数据在各层之间的传递过程</a:t>
            </a:r>
          </a:p>
        </p:txBody>
      </p:sp>
    </p:spTree>
    <p:extLst>
      <p:ext uri="{BB962C8B-B14F-4D97-AF65-F5344CB8AC3E}">
        <p14:creationId xmlns:p14="http://schemas.microsoft.com/office/powerpoint/2010/main" val="1428775396"/>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wipe(up)">
                                      <p:cBhvr>
                                        <p:cTn id="7" dur="10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dirty="0"/>
              <a:t>1.2 </a:t>
            </a:r>
            <a:r>
              <a:rPr lang="zh-CN" altLang="en-US" dirty="0"/>
              <a:t>互联网概述</a:t>
            </a:r>
          </a:p>
        </p:txBody>
      </p:sp>
      <p:sp>
        <p:nvSpPr>
          <p:cNvPr id="10" name="内容占位符 1"/>
          <p:cNvSpPr>
            <a:spLocks noGrp="1"/>
          </p:cNvSpPr>
          <p:nvPr>
            <p:ph sz="quarter" idx="4294967295"/>
          </p:nvPr>
        </p:nvSpPr>
        <p:spPr>
          <a:xfrm>
            <a:off x="466344" y="1480445"/>
            <a:ext cx="7141824" cy="3748755"/>
          </a:xfrm>
          <a:prstGeom prst="rect">
            <a:avLst/>
          </a:prstGeom>
        </p:spPr>
        <p:txBody>
          <a:bodyPr/>
          <a:lstStyle/>
          <a:p>
            <a:r>
              <a:rPr lang="zh-CN" altLang="en-US" sz="2800" b="1" dirty="0">
                <a:solidFill>
                  <a:srgbClr val="C00000"/>
                </a:solidFill>
              </a:rPr>
              <a:t>万维网 </a:t>
            </a:r>
            <a:r>
              <a:rPr lang="en-US" altLang="zh-CN" sz="2800" b="1" dirty="0">
                <a:solidFill>
                  <a:srgbClr val="C00000"/>
                </a:solidFill>
              </a:rPr>
              <a:t>WWW  </a:t>
            </a:r>
            <a:r>
              <a:rPr lang="en-US" altLang="zh-CN" sz="2800" b="1" dirty="0"/>
              <a:t>(World Wide Web)</a:t>
            </a:r>
            <a:r>
              <a:rPr lang="zh-CN" altLang="en-US" sz="2800" b="1" dirty="0"/>
              <a:t>：</a:t>
            </a:r>
            <a:endParaRPr lang="en-US" altLang="zh-CN" sz="2800" b="1" dirty="0"/>
          </a:p>
          <a:p>
            <a:pPr lvl="1"/>
            <a:r>
              <a:rPr lang="en-US" altLang="zh-CN" sz="2400" b="1" dirty="0"/>
              <a:t>20</a:t>
            </a:r>
            <a:r>
              <a:rPr lang="zh-CN" altLang="en-US" sz="2400" b="1" dirty="0"/>
              <a:t>世纪</a:t>
            </a:r>
            <a:r>
              <a:rPr lang="en-US" altLang="zh-CN" sz="2400" b="1" dirty="0"/>
              <a:t>90</a:t>
            </a:r>
            <a:r>
              <a:rPr lang="zh-CN" altLang="en-US" sz="2400" b="1" dirty="0"/>
              <a:t>年代由欧洲原子核研究组织 </a:t>
            </a:r>
            <a:r>
              <a:rPr lang="en-US" altLang="zh-CN" sz="2400" b="1" dirty="0"/>
              <a:t>CERN </a:t>
            </a:r>
            <a:r>
              <a:rPr lang="zh-CN" altLang="en-US" sz="2400" b="1" dirty="0"/>
              <a:t>开发。</a:t>
            </a:r>
          </a:p>
          <a:p>
            <a:pPr lvl="1"/>
            <a:r>
              <a:rPr lang="zh-CN" altLang="en-US" sz="2400" b="1" dirty="0"/>
              <a:t>成为互联网指数级增长的主要驱动力。</a:t>
            </a:r>
            <a:endParaRPr lang="en-US" altLang="zh-CN" sz="2400" b="1" dirty="0"/>
          </a:p>
          <a:p>
            <a:pPr lvl="1"/>
            <a:r>
              <a:rPr lang="zh-CN" altLang="en-US" sz="2400" b="1" dirty="0"/>
              <a:t>互联网是基础设施，万维网只是运行在互联网上的一个应用。</a:t>
            </a:r>
          </a:p>
        </p:txBody>
      </p:sp>
      <p:pic>
        <p:nvPicPr>
          <p:cNvPr id="14" name="图片 13"/>
          <p:cNvPicPr>
            <a:picLocks noChangeAspect="1"/>
          </p:cNvPicPr>
          <p:nvPr/>
        </p:nvPicPr>
        <p:blipFill>
          <a:blip r:embed="rId3"/>
          <a:stretch>
            <a:fillRect/>
          </a:stretch>
        </p:blipFill>
        <p:spPr>
          <a:xfrm>
            <a:off x="7536160" y="1412776"/>
            <a:ext cx="4414599" cy="3600400"/>
          </a:xfrm>
          <a:prstGeom prst="rect">
            <a:avLst/>
          </a:prstGeom>
        </p:spPr>
      </p:pic>
    </p:spTree>
    <p:extLst>
      <p:ext uri="{BB962C8B-B14F-4D97-AF65-F5344CB8AC3E}">
        <p14:creationId xmlns:p14="http://schemas.microsoft.com/office/powerpoint/2010/main" val="3234415384"/>
      </p:ext>
    </p:extLst>
  </p:cSld>
  <p:clrMapOvr>
    <a:masterClrMapping/>
  </p:clrMapOvr>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661557" y="1433467"/>
            <a:ext cx="10738283" cy="4419933"/>
          </a:xfrm>
          <a:prstGeom prst="roundRect">
            <a:avLst>
              <a:gd name="adj" fmla="val 15204"/>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p>
        </p:txBody>
      </p:sp>
      <p:sp>
        <p:nvSpPr>
          <p:cNvPr id="4" name="AutoShape 4"/>
          <p:cNvSpPr>
            <a:spLocks noChangeArrowheads="1"/>
          </p:cNvSpPr>
          <p:nvPr/>
        </p:nvSpPr>
        <p:spPr bwMode="auto">
          <a:xfrm rot="16200000">
            <a:off x="3289619" y="3263801"/>
            <a:ext cx="361951" cy="4566956"/>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lIns="121917" tIns="60958" rIns="121917" bIns="60958" anchor="ctr"/>
          <a:lstStyle/>
          <a:p>
            <a:pPr fontAlgn="auto">
              <a:spcBef>
                <a:spcPts val="0"/>
              </a:spcBef>
              <a:spcAft>
                <a:spcPts val="0"/>
              </a:spcAft>
              <a:defRPr/>
            </a:pPr>
            <a:endParaRPr lang="zh-CN" altLang="en-US" sz="4300" b="1">
              <a:latin typeface="+mn-lt"/>
              <a:ea typeface="+mn-ea"/>
            </a:endParaRPr>
          </a:p>
        </p:txBody>
      </p:sp>
      <p:sp>
        <p:nvSpPr>
          <p:cNvPr id="25" name="Text Box 29"/>
          <p:cNvSpPr txBox="1">
            <a:spLocks noChangeArrowheads="1"/>
          </p:cNvSpPr>
          <p:nvPr/>
        </p:nvSpPr>
        <p:spPr bwMode="auto">
          <a:xfrm>
            <a:off x="1475865" y="1433467"/>
            <a:ext cx="844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主机 </a:t>
            </a:r>
            <a:r>
              <a:rPr kumimoji="1" lang="en-US" altLang="zh-CN" sz="1600" b="1" dirty="0">
                <a:solidFill>
                  <a:srgbClr val="0000FF"/>
                </a:solidFill>
                <a:latin typeface="微软雅黑" panose="020B0503020204020204" pitchFamily="34" charset="-122"/>
                <a:ea typeface="微软雅黑" panose="020B0503020204020204" pitchFamily="34" charset="-122"/>
              </a:rPr>
              <a:t>1</a:t>
            </a:r>
          </a:p>
        </p:txBody>
      </p:sp>
      <p:grpSp>
        <p:nvGrpSpPr>
          <p:cNvPr id="67" name="组合 66"/>
          <p:cNvGrpSpPr/>
          <p:nvPr/>
        </p:nvGrpSpPr>
        <p:grpSpPr>
          <a:xfrm>
            <a:off x="1500698" y="2362758"/>
            <a:ext cx="838894" cy="3024716"/>
            <a:chOff x="1125523" y="1772068"/>
            <a:chExt cx="629170" cy="2268537"/>
          </a:xfrm>
        </p:grpSpPr>
        <p:sp>
          <p:nvSpPr>
            <p:cNvPr id="5" name="AutoShape 5"/>
            <p:cNvSpPr>
              <a:spLocks noChangeArrowheads="1"/>
            </p:cNvSpPr>
            <p:nvPr/>
          </p:nvSpPr>
          <p:spPr bwMode="auto">
            <a:xfrm>
              <a:off x="1149855" y="2089568"/>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6" name="Text Box 6"/>
            <p:cNvSpPr txBox="1">
              <a:spLocks noChangeArrowheads="1"/>
            </p:cNvSpPr>
            <p:nvPr/>
          </p:nvSpPr>
          <p:spPr bwMode="auto">
            <a:xfrm>
              <a:off x="1415225" y="2142749"/>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5</a:t>
              </a:r>
            </a:p>
          </p:txBody>
        </p:sp>
        <p:sp>
          <p:nvSpPr>
            <p:cNvPr id="7" name="Text Box 7"/>
            <p:cNvSpPr txBox="1">
              <a:spLocks noChangeArrowheads="1"/>
            </p:cNvSpPr>
            <p:nvPr/>
          </p:nvSpPr>
          <p:spPr bwMode="auto">
            <a:xfrm>
              <a:off x="1415225" y="2537242"/>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4</a:t>
              </a:r>
            </a:p>
          </p:txBody>
        </p:sp>
        <p:sp>
          <p:nvSpPr>
            <p:cNvPr id="8" name="Text Box 8"/>
            <p:cNvSpPr txBox="1">
              <a:spLocks noChangeArrowheads="1"/>
            </p:cNvSpPr>
            <p:nvPr/>
          </p:nvSpPr>
          <p:spPr bwMode="auto">
            <a:xfrm>
              <a:off x="1415225" y="28912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3</a:t>
              </a:r>
            </a:p>
          </p:txBody>
        </p:sp>
        <p:sp>
          <p:nvSpPr>
            <p:cNvPr id="9" name="Text Box 9"/>
            <p:cNvSpPr txBox="1">
              <a:spLocks noChangeArrowheads="1"/>
            </p:cNvSpPr>
            <p:nvPr/>
          </p:nvSpPr>
          <p:spPr bwMode="auto">
            <a:xfrm>
              <a:off x="1415225"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10" name="Text Box 10"/>
            <p:cNvSpPr txBox="1">
              <a:spLocks noChangeArrowheads="1"/>
            </p:cNvSpPr>
            <p:nvPr/>
          </p:nvSpPr>
          <p:spPr bwMode="auto">
            <a:xfrm>
              <a:off x="1415225"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1</a:t>
              </a:r>
            </a:p>
          </p:txBody>
        </p:sp>
        <p:sp>
          <p:nvSpPr>
            <p:cNvPr id="11" name="Freeform 11"/>
            <p:cNvSpPr/>
            <p:nvPr/>
          </p:nvSpPr>
          <p:spPr bwMode="auto">
            <a:xfrm>
              <a:off x="1149855" y="2481680"/>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Freeform 12"/>
            <p:cNvSpPr/>
            <p:nvPr/>
          </p:nvSpPr>
          <p:spPr bwMode="auto">
            <a:xfrm>
              <a:off x="1156205" y="2856330"/>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Freeform 13"/>
            <p:cNvSpPr/>
            <p:nvPr/>
          </p:nvSpPr>
          <p:spPr bwMode="auto">
            <a:xfrm>
              <a:off x="1140330" y="3233714"/>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14"/>
            <p:cNvSpPr/>
            <p:nvPr/>
          </p:nvSpPr>
          <p:spPr bwMode="auto">
            <a:xfrm>
              <a:off x="1140330" y="359451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AutoShape 32"/>
            <p:cNvSpPr>
              <a:spLocks noChangeArrowheads="1"/>
            </p:cNvSpPr>
            <p:nvPr/>
          </p:nvSpPr>
          <p:spPr bwMode="auto">
            <a:xfrm>
              <a:off x="1153030" y="1772068"/>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300" b="1"/>
            </a:p>
          </p:txBody>
        </p:sp>
        <p:sp>
          <p:nvSpPr>
            <p:cNvPr id="28" name="Text Box 33"/>
            <p:cNvSpPr txBox="1">
              <a:spLocks noChangeArrowheads="1"/>
            </p:cNvSpPr>
            <p:nvPr/>
          </p:nvSpPr>
          <p:spPr bwMode="auto">
            <a:xfrm>
              <a:off x="1125523" y="1784768"/>
              <a:ext cx="493164"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rgbClr val="0000FF"/>
                  </a:solidFill>
                  <a:latin typeface="Arial" panose="020B0604020202020204" pitchFamily="34" charset="0"/>
                </a:rPr>
                <a:t>AP</a:t>
              </a:r>
              <a:r>
                <a:rPr kumimoji="1" lang="en-US" altLang="zh-CN" sz="2100" b="1" baseline="-25000">
                  <a:solidFill>
                    <a:srgbClr val="0000FF"/>
                  </a:solidFill>
                  <a:latin typeface="Arial" panose="020B0604020202020204" pitchFamily="34" charset="0"/>
                </a:rPr>
                <a:t>1</a:t>
              </a:r>
              <a:endParaRPr kumimoji="1" lang="en-US" altLang="zh-CN" sz="2100" b="1">
                <a:solidFill>
                  <a:srgbClr val="0000FF"/>
                </a:solidFill>
                <a:latin typeface="Arial" panose="020B0604020202020204" pitchFamily="34" charset="0"/>
              </a:endParaRPr>
            </a:p>
          </p:txBody>
        </p:sp>
      </p:grpSp>
      <p:sp>
        <p:nvSpPr>
          <p:cNvPr id="38" name="Text Box 29"/>
          <p:cNvSpPr txBox="1">
            <a:spLocks noChangeArrowheads="1"/>
          </p:cNvSpPr>
          <p:nvPr/>
        </p:nvSpPr>
        <p:spPr bwMode="auto">
          <a:xfrm>
            <a:off x="9826345" y="1433467"/>
            <a:ext cx="844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主机 </a:t>
            </a:r>
            <a:r>
              <a:rPr kumimoji="1" lang="en-US" altLang="zh-CN" sz="1600" b="1" dirty="0">
                <a:solidFill>
                  <a:srgbClr val="0000FF"/>
                </a:solidFill>
                <a:latin typeface="微软雅黑" panose="020B0503020204020204" pitchFamily="34" charset="-122"/>
                <a:ea typeface="微软雅黑" panose="020B0503020204020204" pitchFamily="34" charset="-122"/>
              </a:rPr>
              <a:t>2</a:t>
            </a:r>
          </a:p>
        </p:txBody>
      </p:sp>
      <p:sp>
        <p:nvSpPr>
          <p:cNvPr id="39" name="Text Box 29"/>
          <p:cNvSpPr txBox="1">
            <a:spLocks noChangeArrowheads="1"/>
          </p:cNvSpPr>
          <p:nvPr/>
        </p:nvSpPr>
        <p:spPr bwMode="auto">
          <a:xfrm>
            <a:off x="5546950" y="1433467"/>
            <a:ext cx="8617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路由器</a:t>
            </a:r>
            <a:endParaRPr kumimoji="1" lang="en-US" altLang="zh-CN" sz="1600" b="1" dirty="0">
              <a:solidFill>
                <a:srgbClr val="0000FF"/>
              </a:solidFill>
              <a:latin typeface="微软雅黑" panose="020B0503020204020204" pitchFamily="34" charset="-122"/>
              <a:ea typeface="微软雅黑" panose="020B0503020204020204" pitchFamily="34" charset="-122"/>
            </a:endParaRPr>
          </a:p>
        </p:txBody>
      </p:sp>
      <p:sp>
        <p:nvSpPr>
          <p:cNvPr id="64" name="AutoShape 4"/>
          <p:cNvSpPr>
            <a:spLocks noChangeArrowheads="1"/>
          </p:cNvSpPr>
          <p:nvPr/>
        </p:nvSpPr>
        <p:spPr bwMode="auto">
          <a:xfrm rot="16200000">
            <a:off x="8300626" y="3140288"/>
            <a:ext cx="361951" cy="4813979"/>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lIns="121917" tIns="60958" rIns="121917" bIns="60958" anchor="ctr"/>
          <a:lstStyle/>
          <a:p>
            <a:pPr fontAlgn="auto">
              <a:spcBef>
                <a:spcPts val="0"/>
              </a:spcBef>
              <a:spcAft>
                <a:spcPts val="0"/>
              </a:spcAft>
              <a:defRPr/>
            </a:pPr>
            <a:endParaRPr lang="zh-CN" altLang="en-US" sz="4300" b="1">
              <a:latin typeface="+mn-lt"/>
              <a:ea typeface="+mn-ea"/>
            </a:endParaRPr>
          </a:p>
        </p:txBody>
      </p:sp>
      <p:grpSp>
        <p:nvGrpSpPr>
          <p:cNvPr id="65" name="组合 64"/>
          <p:cNvGrpSpPr/>
          <p:nvPr/>
        </p:nvGrpSpPr>
        <p:grpSpPr>
          <a:xfrm>
            <a:off x="5257808" y="3734276"/>
            <a:ext cx="1479877" cy="1653197"/>
            <a:chOff x="3943356" y="2800707"/>
            <a:chExt cx="1109908" cy="1239898"/>
          </a:xfrm>
        </p:grpSpPr>
        <p:sp>
          <p:nvSpPr>
            <p:cNvPr id="40" name="AutoShape 5"/>
            <p:cNvSpPr>
              <a:spLocks noChangeArrowheads="1"/>
            </p:cNvSpPr>
            <p:nvPr/>
          </p:nvSpPr>
          <p:spPr bwMode="auto">
            <a:xfrm>
              <a:off x="3952880" y="2800707"/>
              <a:ext cx="1100384" cy="1239898"/>
            </a:xfrm>
            <a:prstGeom prst="cube">
              <a:avLst>
                <a:gd name="adj" fmla="val 11493"/>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43" name="Text Box 8"/>
            <p:cNvSpPr txBox="1">
              <a:spLocks noChangeArrowheads="1"/>
            </p:cNvSpPr>
            <p:nvPr/>
          </p:nvSpPr>
          <p:spPr bwMode="auto">
            <a:xfrm>
              <a:off x="4339625" y="2850559"/>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3</a:t>
              </a:r>
            </a:p>
          </p:txBody>
        </p:sp>
        <p:sp>
          <p:nvSpPr>
            <p:cNvPr id="44" name="Text Box 9"/>
            <p:cNvSpPr txBox="1">
              <a:spLocks noChangeArrowheads="1"/>
            </p:cNvSpPr>
            <p:nvPr/>
          </p:nvSpPr>
          <p:spPr bwMode="auto">
            <a:xfrm>
              <a:off x="4202423"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45" name="Text Box 10"/>
            <p:cNvSpPr txBox="1">
              <a:spLocks noChangeArrowheads="1"/>
            </p:cNvSpPr>
            <p:nvPr/>
          </p:nvSpPr>
          <p:spPr bwMode="auto">
            <a:xfrm>
              <a:off x="4202423"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1</a:t>
              </a:r>
            </a:p>
          </p:txBody>
        </p:sp>
        <p:sp>
          <p:nvSpPr>
            <p:cNvPr id="48" name="Freeform 13"/>
            <p:cNvSpPr/>
            <p:nvPr/>
          </p:nvSpPr>
          <p:spPr bwMode="auto">
            <a:xfrm>
              <a:off x="3943356" y="3141566"/>
              <a:ext cx="1109908" cy="128585"/>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Freeform 14"/>
            <p:cNvSpPr/>
            <p:nvPr/>
          </p:nvSpPr>
          <p:spPr bwMode="auto">
            <a:xfrm>
              <a:off x="3954400" y="3503469"/>
              <a:ext cx="1098864" cy="127561"/>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 name="直接连接符 51"/>
            <p:cNvCxnSpPr/>
            <p:nvPr/>
          </p:nvCxnSpPr>
          <p:spPr>
            <a:xfrm>
              <a:off x="4474421" y="3270733"/>
              <a:ext cx="0" cy="76987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62" name="Text Box 9"/>
            <p:cNvSpPr txBox="1">
              <a:spLocks noChangeArrowheads="1"/>
            </p:cNvSpPr>
            <p:nvPr/>
          </p:nvSpPr>
          <p:spPr bwMode="auto">
            <a:xfrm>
              <a:off x="4467541"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63" name="Text Box 10"/>
            <p:cNvSpPr txBox="1">
              <a:spLocks noChangeArrowheads="1"/>
            </p:cNvSpPr>
            <p:nvPr/>
          </p:nvSpPr>
          <p:spPr bwMode="auto">
            <a:xfrm>
              <a:off x="4467541"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1</a:t>
              </a:r>
            </a:p>
          </p:txBody>
        </p:sp>
      </p:grpSp>
      <p:grpSp>
        <p:nvGrpSpPr>
          <p:cNvPr id="66" name="组合 65"/>
          <p:cNvGrpSpPr/>
          <p:nvPr/>
        </p:nvGrpSpPr>
        <p:grpSpPr>
          <a:xfrm>
            <a:off x="9803402" y="2326774"/>
            <a:ext cx="833621" cy="3060700"/>
            <a:chOff x="7352554" y="1745080"/>
            <a:chExt cx="625216" cy="2295525"/>
          </a:xfrm>
        </p:grpSpPr>
        <p:sp>
          <p:nvSpPr>
            <p:cNvPr id="15" name="AutoShape 15"/>
            <p:cNvSpPr>
              <a:spLocks noChangeArrowheads="1"/>
            </p:cNvSpPr>
            <p:nvPr/>
          </p:nvSpPr>
          <p:spPr bwMode="auto">
            <a:xfrm>
              <a:off x="7372933" y="2068930"/>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16" name="Text Box 16"/>
            <p:cNvSpPr txBox="1">
              <a:spLocks noChangeArrowheads="1"/>
            </p:cNvSpPr>
            <p:nvPr/>
          </p:nvSpPr>
          <p:spPr bwMode="auto">
            <a:xfrm>
              <a:off x="7352554" y="21419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5</a:t>
              </a:r>
            </a:p>
          </p:txBody>
        </p:sp>
        <p:sp>
          <p:nvSpPr>
            <p:cNvPr id="17" name="Text Box 17"/>
            <p:cNvSpPr txBox="1">
              <a:spLocks noChangeArrowheads="1"/>
            </p:cNvSpPr>
            <p:nvPr/>
          </p:nvSpPr>
          <p:spPr bwMode="auto">
            <a:xfrm>
              <a:off x="7352554" y="2537242"/>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4</a:t>
              </a:r>
            </a:p>
          </p:txBody>
        </p:sp>
        <p:sp>
          <p:nvSpPr>
            <p:cNvPr id="18" name="Text Box 18"/>
            <p:cNvSpPr txBox="1">
              <a:spLocks noChangeArrowheads="1"/>
            </p:cNvSpPr>
            <p:nvPr/>
          </p:nvSpPr>
          <p:spPr bwMode="auto">
            <a:xfrm>
              <a:off x="7358904" y="28976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3</a:t>
              </a:r>
            </a:p>
          </p:txBody>
        </p:sp>
        <p:sp>
          <p:nvSpPr>
            <p:cNvPr id="19" name="Text Box 19"/>
            <p:cNvSpPr txBox="1">
              <a:spLocks noChangeArrowheads="1"/>
            </p:cNvSpPr>
            <p:nvPr/>
          </p:nvSpPr>
          <p:spPr bwMode="auto">
            <a:xfrm>
              <a:off x="7370016"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2</a:t>
              </a:r>
            </a:p>
          </p:txBody>
        </p:sp>
        <p:sp>
          <p:nvSpPr>
            <p:cNvPr id="20" name="Text Box 20"/>
            <p:cNvSpPr txBox="1">
              <a:spLocks noChangeArrowheads="1"/>
            </p:cNvSpPr>
            <p:nvPr/>
          </p:nvSpPr>
          <p:spPr bwMode="auto">
            <a:xfrm>
              <a:off x="7352554"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1</a:t>
              </a:r>
            </a:p>
          </p:txBody>
        </p:sp>
        <p:sp>
          <p:nvSpPr>
            <p:cNvPr id="21" name="Freeform 21"/>
            <p:cNvSpPr/>
            <p:nvPr/>
          </p:nvSpPr>
          <p:spPr bwMode="auto">
            <a:xfrm>
              <a:off x="7372933" y="2459455"/>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Freeform 22"/>
            <p:cNvSpPr/>
            <p:nvPr/>
          </p:nvSpPr>
          <p:spPr bwMode="auto">
            <a:xfrm>
              <a:off x="7369758" y="2832518"/>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Freeform 23"/>
            <p:cNvSpPr/>
            <p:nvPr/>
          </p:nvSpPr>
          <p:spPr bwMode="auto">
            <a:xfrm>
              <a:off x="7363408" y="3235302"/>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Freeform 24"/>
            <p:cNvSpPr/>
            <p:nvPr/>
          </p:nvSpPr>
          <p:spPr bwMode="auto">
            <a:xfrm>
              <a:off x="7363408" y="3594518"/>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AutoShape 30"/>
            <p:cNvSpPr>
              <a:spLocks noChangeArrowheads="1"/>
            </p:cNvSpPr>
            <p:nvPr/>
          </p:nvSpPr>
          <p:spPr bwMode="auto">
            <a:xfrm>
              <a:off x="7477708" y="1745080"/>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300" b="1"/>
            </a:p>
          </p:txBody>
        </p:sp>
        <p:sp>
          <p:nvSpPr>
            <p:cNvPr id="30" name="Text Box 33"/>
            <p:cNvSpPr txBox="1">
              <a:spLocks noChangeArrowheads="1"/>
            </p:cNvSpPr>
            <p:nvPr/>
          </p:nvSpPr>
          <p:spPr bwMode="auto">
            <a:xfrm>
              <a:off x="7458138" y="1784768"/>
              <a:ext cx="493164"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rgbClr val="0000FF"/>
                  </a:solidFill>
                  <a:latin typeface="Arial" panose="020B0604020202020204" pitchFamily="34" charset="0"/>
                </a:rPr>
                <a:t>AP</a:t>
              </a:r>
              <a:r>
                <a:rPr kumimoji="1" lang="en-US" altLang="zh-CN" sz="2100" b="1" baseline="-25000">
                  <a:solidFill>
                    <a:srgbClr val="0000FF"/>
                  </a:solidFill>
                  <a:latin typeface="Arial" panose="020B0604020202020204" pitchFamily="34" charset="0"/>
                </a:rPr>
                <a:t>2</a:t>
              </a:r>
            </a:p>
          </p:txBody>
        </p:sp>
      </p:grpSp>
      <p:cxnSp>
        <p:nvCxnSpPr>
          <p:cNvPr id="69" name="直接连接符 68"/>
          <p:cNvCxnSpPr/>
          <p:nvPr/>
        </p:nvCxnSpPr>
        <p:spPr>
          <a:xfrm>
            <a:off x="1890858" y="2010611"/>
            <a:ext cx="8408175" cy="0"/>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pic>
        <p:nvPicPr>
          <p:cNvPr id="36"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82215" y="1749959"/>
            <a:ext cx="546963" cy="54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3078" y="1749959"/>
            <a:ext cx="546964" cy="54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Rectangle 37"/>
          <p:cNvSpPr>
            <a:spLocks noChangeArrowheads="1"/>
          </p:cNvSpPr>
          <p:nvPr/>
        </p:nvSpPr>
        <p:spPr bwMode="auto">
          <a:xfrm>
            <a:off x="3965145" y="2494405"/>
            <a:ext cx="648044" cy="317443"/>
          </a:xfrm>
          <a:prstGeom prst="rect">
            <a:avLst/>
          </a:prstGeom>
          <a:solidFill>
            <a:schemeClr val="bg1"/>
          </a:solidFill>
          <a:ln w="9525">
            <a:solidFill>
              <a:schemeClr val="tx1"/>
            </a:solidFill>
            <a:miter lim="800000"/>
          </a:ln>
        </p:spPr>
        <p:txBody>
          <a:bodyPr wrap="none" lIns="121917" tIns="60958" rIns="121917" bIns="60958" anchor="ctr"/>
          <a:lstStyle/>
          <a:p>
            <a:pPr algn="ct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grpSp>
        <p:nvGrpSpPr>
          <p:cNvPr id="75" name="Group 31"/>
          <p:cNvGrpSpPr/>
          <p:nvPr/>
        </p:nvGrpSpPr>
        <p:grpSpPr bwMode="auto">
          <a:xfrm>
            <a:off x="2849110" y="2286384"/>
            <a:ext cx="1146584" cy="987296"/>
            <a:chOff x="1836" y="1479"/>
            <a:chExt cx="730" cy="681"/>
          </a:xfrm>
        </p:grpSpPr>
        <p:sp>
          <p:nvSpPr>
            <p:cNvPr id="76" name="Text Box 32"/>
            <p:cNvSpPr txBox="1">
              <a:spLocks noChangeArrowheads="1"/>
            </p:cNvSpPr>
            <p:nvPr/>
          </p:nvSpPr>
          <p:spPr bwMode="auto">
            <a:xfrm>
              <a:off x="1836" y="1479"/>
              <a:ext cx="730"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500" b="1" dirty="0">
                  <a:solidFill>
                    <a:srgbClr val="1C1C1C"/>
                  </a:solidFill>
                  <a:latin typeface="微软雅黑" panose="020B0503020204020204" pitchFamily="34" charset="-122"/>
                  <a:ea typeface="微软雅黑" panose="020B0503020204020204" pitchFamily="34" charset="-122"/>
                </a:rPr>
                <a:t>应用层首部</a:t>
              </a:r>
            </a:p>
          </p:txBody>
        </p:sp>
        <p:sp>
          <p:nvSpPr>
            <p:cNvPr id="77" name="Line 33"/>
            <p:cNvSpPr>
              <a:spLocks noChangeShapeType="1"/>
            </p:cNvSpPr>
            <p:nvPr/>
          </p:nvSpPr>
          <p:spPr bwMode="auto">
            <a:xfrm>
              <a:off x="2359" y="1693"/>
              <a:ext cx="99" cy="240"/>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Rectangle 34"/>
            <p:cNvSpPr>
              <a:spLocks noChangeArrowheads="1"/>
            </p:cNvSpPr>
            <p:nvPr/>
          </p:nvSpPr>
          <p:spPr bwMode="auto">
            <a:xfrm>
              <a:off x="2343" y="1934"/>
              <a:ext cx="211"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solidFill>
                    <a:srgbClr val="1C1C1C"/>
                  </a:solidFill>
                  <a:latin typeface="微软雅黑" panose="020B0503020204020204" pitchFamily="34" charset="-122"/>
                  <a:ea typeface="微软雅黑" panose="020B0503020204020204" pitchFamily="34" charset="-122"/>
                </a:rPr>
                <a:t>H</a:t>
              </a:r>
              <a:r>
                <a:rPr lang="en-US" altLang="zh-CN" sz="1600" b="1" baseline="-25000" dirty="0">
                  <a:solidFill>
                    <a:srgbClr val="1C1C1C"/>
                  </a:solidFill>
                  <a:latin typeface="微软雅黑" panose="020B0503020204020204" pitchFamily="34" charset="-122"/>
                  <a:ea typeface="微软雅黑" panose="020B0503020204020204" pitchFamily="34" charset="-122"/>
                </a:rPr>
                <a:t>5</a:t>
              </a:r>
            </a:p>
          </p:txBody>
        </p:sp>
      </p:grpSp>
      <p:sp>
        <p:nvSpPr>
          <p:cNvPr id="79" name="Rectangle 37"/>
          <p:cNvSpPr>
            <a:spLocks noChangeArrowheads="1"/>
          </p:cNvSpPr>
          <p:nvPr/>
        </p:nvSpPr>
        <p:spPr bwMode="auto">
          <a:xfrm>
            <a:off x="3965145" y="2945593"/>
            <a:ext cx="648044" cy="328083"/>
          </a:xfrm>
          <a:prstGeom prst="rect">
            <a:avLst/>
          </a:prstGeom>
          <a:solidFill>
            <a:schemeClr val="bg1"/>
          </a:solidFill>
          <a:ln w="9525">
            <a:solidFill>
              <a:schemeClr val="tx1"/>
            </a:solidFill>
            <a:miter lim="800000"/>
          </a:ln>
        </p:spPr>
        <p:txBody>
          <a:bodyPr wrap="none" lIns="121917" tIns="60958" rIns="121917" bIns="60958" anchor="ctr"/>
          <a:lstStyle/>
          <a:p>
            <a:pPr algn="ct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grpSp>
        <p:nvGrpSpPr>
          <p:cNvPr id="72" name="Group 50"/>
          <p:cNvGrpSpPr/>
          <p:nvPr/>
        </p:nvGrpSpPr>
        <p:grpSpPr bwMode="auto">
          <a:xfrm>
            <a:off x="1649970" y="2768326"/>
            <a:ext cx="2737263" cy="273885"/>
            <a:chOff x="436" y="1815"/>
            <a:chExt cx="1744" cy="228"/>
          </a:xfrm>
          <a:solidFill>
            <a:srgbClr val="CC00CC">
              <a:alpha val="50000"/>
            </a:srgbClr>
          </a:solidFill>
        </p:grpSpPr>
        <p:sp>
          <p:nvSpPr>
            <p:cNvPr id="73" name="AutoShape 51"/>
            <p:cNvSpPr>
              <a:spLocks noChangeArrowheads="1"/>
            </p:cNvSpPr>
            <p:nvPr/>
          </p:nvSpPr>
          <p:spPr bwMode="auto">
            <a:xfrm flipV="1">
              <a:off x="436" y="1815"/>
              <a:ext cx="124" cy="228"/>
            </a:xfrm>
            <a:prstGeom prst="upArrow">
              <a:avLst>
                <a:gd name="adj1" fmla="val 50000"/>
                <a:gd name="adj2" fmla="val 45968"/>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74" name="AutoShape 52"/>
            <p:cNvSpPr>
              <a:spLocks noChangeArrowheads="1"/>
            </p:cNvSpPr>
            <p:nvPr/>
          </p:nvSpPr>
          <p:spPr bwMode="auto">
            <a:xfrm flipV="1">
              <a:off x="2056" y="1815"/>
              <a:ext cx="124" cy="228"/>
            </a:xfrm>
            <a:prstGeom prst="upArrow">
              <a:avLst>
                <a:gd name="adj1" fmla="val 50000"/>
                <a:gd name="adj2" fmla="val 45968"/>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grpSp>
      <p:grpSp>
        <p:nvGrpSpPr>
          <p:cNvPr id="87" name="Group 53"/>
          <p:cNvGrpSpPr/>
          <p:nvPr/>
        </p:nvGrpSpPr>
        <p:grpSpPr bwMode="auto">
          <a:xfrm>
            <a:off x="1649969" y="3222579"/>
            <a:ext cx="2727848" cy="324661"/>
            <a:chOff x="434" y="2091"/>
            <a:chExt cx="1738" cy="274"/>
          </a:xfrm>
          <a:solidFill>
            <a:srgbClr val="CC00CC"/>
          </a:solidFill>
        </p:grpSpPr>
        <p:sp>
          <p:nvSpPr>
            <p:cNvPr id="88" name="AutoShape 54"/>
            <p:cNvSpPr>
              <a:spLocks noChangeArrowheads="1"/>
            </p:cNvSpPr>
            <p:nvPr/>
          </p:nvSpPr>
          <p:spPr bwMode="auto">
            <a:xfrm rot="10800000">
              <a:off x="434" y="2116"/>
              <a:ext cx="125" cy="249"/>
            </a:xfrm>
            <a:prstGeom prst="upArrow">
              <a:avLst>
                <a:gd name="adj1" fmla="val 50000"/>
                <a:gd name="adj2" fmla="val 498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89" name="AutoShape 55"/>
            <p:cNvSpPr>
              <a:spLocks noChangeArrowheads="1"/>
            </p:cNvSpPr>
            <p:nvPr/>
          </p:nvSpPr>
          <p:spPr bwMode="auto">
            <a:xfrm rot="10800000">
              <a:off x="2054" y="2091"/>
              <a:ext cx="118" cy="249"/>
            </a:xfrm>
            <a:prstGeom prst="upArrow">
              <a:avLst>
                <a:gd name="adj1" fmla="val 50000"/>
                <a:gd name="adj2" fmla="val 498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grpSp>
      <p:cxnSp>
        <p:nvCxnSpPr>
          <p:cNvPr id="61" name="直接箭头连接符 60"/>
          <p:cNvCxnSpPr/>
          <p:nvPr/>
        </p:nvCxnSpPr>
        <p:spPr>
          <a:xfrm>
            <a:off x="2082159" y="1904221"/>
            <a:ext cx="7922024" cy="0"/>
          </a:xfrm>
          <a:prstGeom prst="straightConnector1">
            <a:avLst/>
          </a:prstGeom>
          <a:ln w="28575">
            <a:solidFill>
              <a:srgbClr val="CC00CC"/>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5"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2166" y="1847288"/>
            <a:ext cx="605917" cy="35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8" name="Text Box 26"/>
          <p:cNvSpPr txBox="1">
            <a:spLocks noChangeArrowheads="1"/>
          </p:cNvSpPr>
          <p:nvPr/>
        </p:nvSpPr>
        <p:spPr bwMode="auto">
          <a:xfrm>
            <a:off x="3601798" y="5364306"/>
            <a:ext cx="1400377" cy="3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00" b="1" dirty="0">
                <a:solidFill>
                  <a:srgbClr val="0000FF"/>
                </a:solidFill>
                <a:latin typeface="微软雅黑" panose="020B0503020204020204" pitchFamily="34" charset="-122"/>
                <a:ea typeface="微软雅黑" panose="020B0503020204020204" pitchFamily="34" charset="-122"/>
              </a:rPr>
              <a:t>物理传输媒体</a:t>
            </a:r>
          </a:p>
        </p:txBody>
      </p:sp>
      <p:sp>
        <p:nvSpPr>
          <p:cNvPr id="70" name="Text Box 26"/>
          <p:cNvSpPr txBox="1">
            <a:spLocks noChangeArrowheads="1"/>
          </p:cNvSpPr>
          <p:nvPr/>
        </p:nvSpPr>
        <p:spPr bwMode="auto">
          <a:xfrm>
            <a:off x="8258307" y="5364306"/>
            <a:ext cx="1400377" cy="3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00" b="1" dirty="0">
                <a:solidFill>
                  <a:srgbClr val="0000FF"/>
                </a:solidFill>
                <a:latin typeface="微软雅黑" panose="020B0503020204020204" pitchFamily="34" charset="-122"/>
                <a:ea typeface="微软雅黑" panose="020B0503020204020204" pitchFamily="34" charset="-122"/>
              </a:rPr>
              <a:t>物理传输媒体</a:t>
            </a:r>
          </a:p>
        </p:txBody>
      </p:sp>
      <p:sp>
        <p:nvSpPr>
          <p:cNvPr id="80" name="矩形 79"/>
          <p:cNvSpPr/>
          <p:nvPr/>
        </p:nvSpPr>
        <p:spPr>
          <a:xfrm>
            <a:off x="3993824" y="2960107"/>
            <a:ext cx="619365" cy="29866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29" name="文本占位符 28"/>
          <p:cNvSpPr>
            <a:spLocks noGrp="1"/>
          </p:cNvSpPr>
          <p:nvPr>
            <p:ph type="body" sz="quarter" idx="11"/>
          </p:nvPr>
        </p:nvSpPr>
        <p:spPr/>
        <p:txBody>
          <a:bodyPr/>
          <a:lstStyle/>
          <a:p>
            <a:r>
              <a:rPr lang="zh-CN" altLang="en-US" dirty="0"/>
              <a:t>数据在各层之间的传递过程</a:t>
            </a:r>
          </a:p>
        </p:txBody>
      </p:sp>
    </p:spTree>
    <p:extLst>
      <p:ext uri="{BB962C8B-B14F-4D97-AF65-F5344CB8AC3E}">
        <p14:creationId xmlns:p14="http://schemas.microsoft.com/office/powerpoint/2010/main" val="363066609"/>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wipe(up)">
                                      <p:cBhvr>
                                        <p:cTn id="7" dur="500"/>
                                        <p:tgtEl>
                                          <p:spTgt spid="8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9"/>
                                        </p:tgtEl>
                                        <p:attrNameLst>
                                          <p:attrName>style.visibility</p:attrName>
                                        </p:attrNameLst>
                                      </p:cBhvr>
                                      <p:to>
                                        <p:strVal val="visible"/>
                                      </p:to>
                                    </p:set>
                                    <p:animEffect transition="in" filter="wipe(up)">
                                      <p:cBhvr>
                                        <p:cTn id="10" dur="500"/>
                                        <p:tgtEl>
                                          <p:spTgt spid="79"/>
                                        </p:tgtEl>
                                      </p:cBhvr>
                                    </p:animEffect>
                                  </p:childTnLst>
                                </p:cTn>
                              </p:par>
                            </p:childTnLst>
                          </p:cTn>
                        </p:par>
                        <p:par>
                          <p:cTn id="11" fill="hold">
                            <p:stCondLst>
                              <p:cond delay="500"/>
                            </p:stCondLst>
                            <p:childTnLst>
                              <p:par>
                                <p:cTn id="12" presetID="2" presetClass="entr" presetSubtype="8" fill="hold" nodeType="afterEffect">
                                  <p:stCondLst>
                                    <p:cond delay="0"/>
                                  </p:stCondLst>
                                  <p:childTnLst>
                                    <p:set>
                                      <p:cBhvr>
                                        <p:cTn id="13" dur="1" fill="hold">
                                          <p:stCondLst>
                                            <p:cond delay="0"/>
                                          </p:stCondLst>
                                        </p:cTn>
                                        <p:tgtEl>
                                          <p:spTgt spid="75"/>
                                        </p:tgtEl>
                                        <p:attrNameLst>
                                          <p:attrName>style.visibility</p:attrName>
                                        </p:attrNameLst>
                                      </p:cBhvr>
                                      <p:to>
                                        <p:strVal val="visible"/>
                                      </p:to>
                                    </p:set>
                                    <p:anim calcmode="lin" valueType="num">
                                      <p:cBhvr additive="base">
                                        <p:cTn id="14" dur="1000" fill="hold"/>
                                        <p:tgtEl>
                                          <p:spTgt spid="75"/>
                                        </p:tgtEl>
                                        <p:attrNameLst>
                                          <p:attrName>ppt_x</p:attrName>
                                        </p:attrNameLst>
                                      </p:cBhvr>
                                      <p:tavLst>
                                        <p:tav tm="0">
                                          <p:val>
                                            <p:strVal val="0-#ppt_w/2"/>
                                          </p:val>
                                        </p:tav>
                                        <p:tav tm="100000">
                                          <p:val>
                                            <p:strVal val="#ppt_x"/>
                                          </p:val>
                                        </p:tav>
                                      </p:tavLst>
                                    </p:anim>
                                    <p:anim calcmode="lin" valueType="num">
                                      <p:cBhvr additive="base">
                                        <p:cTn id="15" dur="1000" fill="hold"/>
                                        <p:tgtEl>
                                          <p:spTgt spid="75"/>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87"/>
                                        </p:tgtEl>
                                        <p:attrNameLst>
                                          <p:attrName>style.visibility</p:attrName>
                                        </p:attrNameLst>
                                      </p:cBhvr>
                                      <p:to>
                                        <p:strVal val="visible"/>
                                      </p:to>
                                    </p:set>
                                    <p:animEffect transition="in" filter="wipe(up)">
                                      <p:cBhvr>
                                        <p:cTn id="20" dur="10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80" grpId="0" animBg="1"/>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661557" y="1433467"/>
            <a:ext cx="10738283" cy="4419933"/>
          </a:xfrm>
          <a:prstGeom prst="roundRect">
            <a:avLst>
              <a:gd name="adj" fmla="val 15204"/>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p>
        </p:txBody>
      </p:sp>
      <p:sp>
        <p:nvSpPr>
          <p:cNvPr id="4" name="AutoShape 4"/>
          <p:cNvSpPr>
            <a:spLocks noChangeArrowheads="1"/>
          </p:cNvSpPr>
          <p:nvPr/>
        </p:nvSpPr>
        <p:spPr bwMode="auto">
          <a:xfrm rot="16200000">
            <a:off x="3289619" y="3263801"/>
            <a:ext cx="361951" cy="4566956"/>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lIns="121917" tIns="60958" rIns="121917" bIns="60958" anchor="ctr"/>
          <a:lstStyle/>
          <a:p>
            <a:pPr fontAlgn="auto">
              <a:spcBef>
                <a:spcPts val="0"/>
              </a:spcBef>
              <a:spcAft>
                <a:spcPts val="0"/>
              </a:spcAft>
              <a:defRPr/>
            </a:pPr>
            <a:endParaRPr lang="zh-CN" altLang="en-US" sz="4300" b="1">
              <a:latin typeface="+mn-lt"/>
              <a:ea typeface="+mn-ea"/>
            </a:endParaRPr>
          </a:p>
        </p:txBody>
      </p:sp>
      <p:sp>
        <p:nvSpPr>
          <p:cNvPr id="25" name="Text Box 29"/>
          <p:cNvSpPr txBox="1">
            <a:spLocks noChangeArrowheads="1"/>
          </p:cNvSpPr>
          <p:nvPr/>
        </p:nvSpPr>
        <p:spPr bwMode="auto">
          <a:xfrm>
            <a:off x="1475865" y="1433467"/>
            <a:ext cx="844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主机 </a:t>
            </a:r>
            <a:r>
              <a:rPr kumimoji="1" lang="en-US" altLang="zh-CN" sz="1600" b="1" dirty="0">
                <a:solidFill>
                  <a:srgbClr val="0000FF"/>
                </a:solidFill>
                <a:latin typeface="微软雅黑" panose="020B0503020204020204" pitchFamily="34" charset="-122"/>
                <a:ea typeface="微软雅黑" panose="020B0503020204020204" pitchFamily="34" charset="-122"/>
              </a:rPr>
              <a:t>1</a:t>
            </a:r>
          </a:p>
        </p:txBody>
      </p:sp>
      <p:grpSp>
        <p:nvGrpSpPr>
          <p:cNvPr id="67" name="组合 66"/>
          <p:cNvGrpSpPr/>
          <p:nvPr/>
        </p:nvGrpSpPr>
        <p:grpSpPr>
          <a:xfrm>
            <a:off x="1500698" y="2362758"/>
            <a:ext cx="838894" cy="3024716"/>
            <a:chOff x="1125523" y="1772068"/>
            <a:chExt cx="629170" cy="2268537"/>
          </a:xfrm>
        </p:grpSpPr>
        <p:sp>
          <p:nvSpPr>
            <p:cNvPr id="5" name="AutoShape 5"/>
            <p:cNvSpPr>
              <a:spLocks noChangeArrowheads="1"/>
            </p:cNvSpPr>
            <p:nvPr/>
          </p:nvSpPr>
          <p:spPr bwMode="auto">
            <a:xfrm>
              <a:off x="1149855" y="2089568"/>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6" name="Text Box 6"/>
            <p:cNvSpPr txBox="1">
              <a:spLocks noChangeArrowheads="1"/>
            </p:cNvSpPr>
            <p:nvPr/>
          </p:nvSpPr>
          <p:spPr bwMode="auto">
            <a:xfrm>
              <a:off x="1415225" y="2142749"/>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5</a:t>
              </a:r>
            </a:p>
          </p:txBody>
        </p:sp>
        <p:sp>
          <p:nvSpPr>
            <p:cNvPr id="7" name="Text Box 7"/>
            <p:cNvSpPr txBox="1">
              <a:spLocks noChangeArrowheads="1"/>
            </p:cNvSpPr>
            <p:nvPr/>
          </p:nvSpPr>
          <p:spPr bwMode="auto">
            <a:xfrm>
              <a:off x="1415225" y="2537242"/>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4</a:t>
              </a:r>
            </a:p>
          </p:txBody>
        </p:sp>
        <p:sp>
          <p:nvSpPr>
            <p:cNvPr id="8" name="Text Box 8"/>
            <p:cNvSpPr txBox="1">
              <a:spLocks noChangeArrowheads="1"/>
            </p:cNvSpPr>
            <p:nvPr/>
          </p:nvSpPr>
          <p:spPr bwMode="auto">
            <a:xfrm>
              <a:off x="1415225" y="28912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3</a:t>
              </a:r>
            </a:p>
          </p:txBody>
        </p:sp>
        <p:sp>
          <p:nvSpPr>
            <p:cNvPr id="9" name="Text Box 9"/>
            <p:cNvSpPr txBox="1">
              <a:spLocks noChangeArrowheads="1"/>
            </p:cNvSpPr>
            <p:nvPr/>
          </p:nvSpPr>
          <p:spPr bwMode="auto">
            <a:xfrm>
              <a:off x="1415225"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10" name="Text Box 10"/>
            <p:cNvSpPr txBox="1">
              <a:spLocks noChangeArrowheads="1"/>
            </p:cNvSpPr>
            <p:nvPr/>
          </p:nvSpPr>
          <p:spPr bwMode="auto">
            <a:xfrm>
              <a:off x="1415225"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1</a:t>
              </a:r>
            </a:p>
          </p:txBody>
        </p:sp>
        <p:sp>
          <p:nvSpPr>
            <p:cNvPr id="11" name="Freeform 11"/>
            <p:cNvSpPr/>
            <p:nvPr/>
          </p:nvSpPr>
          <p:spPr bwMode="auto">
            <a:xfrm>
              <a:off x="1149855" y="2481680"/>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Freeform 12"/>
            <p:cNvSpPr/>
            <p:nvPr/>
          </p:nvSpPr>
          <p:spPr bwMode="auto">
            <a:xfrm>
              <a:off x="1156205" y="2856330"/>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Freeform 13"/>
            <p:cNvSpPr/>
            <p:nvPr/>
          </p:nvSpPr>
          <p:spPr bwMode="auto">
            <a:xfrm>
              <a:off x="1140330" y="3233714"/>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14"/>
            <p:cNvSpPr/>
            <p:nvPr/>
          </p:nvSpPr>
          <p:spPr bwMode="auto">
            <a:xfrm>
              <a:off x="1140330" y="359451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AutoShape 32"/>
            <p:cNvSpPr>
              <a:spLocks noChangeArrowheads="1"/>
            </p:cNvSpPr>
            <p:nvPr/>
          </p:nvSpPr>
          <p:spPr bwMode="auto">
            <a:xfrm>
              <a:off x="1153030" y="1772068"/>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300" b="1"/>
            </a:p>
          </p:txBody>
        </p:sp>
        <p:sp>
          <p:nvSpPr>
            <p:cNvPr id="28" name="Text Box 33"/>
            <p:cNvSpPr txBox="1">
              <a:spLocks noChangeArrowheads="1"/>
            </p:cNvSpPr>
            <p:nvPr/>
          </p:nvSpPr>
          <p:spPr bwMode="auto">
            <a:xfrm>
              <a:off x="1125523" y="1784768"/>
              <a:ext cx="493164"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rgbClr val="0000FF"/>
                  </a:solidFill>
                  <a:latin typeface="Arial" panose="020B0604020202020204" pitchFamily="34" charset="0"/>
                </a:rPr>
                <a:t>AP</a:t>
              </a:r>
              <a:r>
                <a:rPr kumimoji="1" lang="en-US" altLang="zh-CN" sz="2100" b="1" baseline="-25000">
                  <a:solidFill>
                    <a:srgbClr val="0000FF"/>
                  </a:solidFill>
                  <a:latin typeface="Arial" panose="020B0604020202020204" pitchFamily="34" charset="0"/>
                </a:rPr>
                <a:t>1</a:t>
              </a:r>
              <a:endParaRPr kumimoji="1" lang="en-US" altLang="zh-CN" sz="2100" b="1">
                <a:solidFill>
                  <a:srgbClr val="0000FF"/>
                </a:solidFill>
                <a:latin typeface="Arial" panose="020B0604020202020204" pitchFamily="34" charset="0"/>
              </a:endParaRPr>
            </a:p>
          </p:txBody>
        </p:sp>
      </p:grpSp>
      <p:sp>
        <p:nvSpPr>
          <p:cNvPr id="38" name="Text Box 29"/>
          <p:cNvSpPr txBox="1">
            <a:spLocks noChangeArrowheads="1"/>
          </p:cNvSpPr>
          <p:nvPr/>
        </p:nvSpPr>
        <p:spPr bwMode="auto">
          <a:xfrm>
            <a:off x="9826345" y="1433467"/>
            <a:ext cx="844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主机 </a:t>
            </a:r>
            <a:r>
              <a:rPr kumimoji="1" lang="en-US" altLang="zh-CN" sz="1600" b="1" dirty="0">
                <a:solidFill>
                  <a:srgbClr val="0000FF"/>
                </a:solidFill>
                <a:latin typeface="微软雅黑" panose="020B0503020204020204" pitchFamily="34" charset="-122"/>
                <a:ea typeface="微软雅黑" panose="020B0503020204020204" pitchFamily="34" charset="-122"/>
              </a:rPr>
              <a:t>2</a:t>
            </a:r>
          </a:p>
        </p:txBody>
      </p:sp>
      <p:sp>
        <p:nvSpPr>
          <p:cNvPr id="39" name="Text Box 29"/>
          <p:cNvSpPr txBox="1">
            <a:spLocks noChangeArrowheads="1"/>
          </p:cNvSpPr>
          <p:nvPr/>
        </p:nvSpPr>
        <p:spPr bwMode="auto">
          <a:xfrm>
            <a:off x="5546950" y="1433467"/>
            <a:ext cx="8617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路由器</a:t>
            </a:r>
            <a:endParaRPr kumimoji="1" lang="en-US" altLang="zh-CN" sz="1600" b="1" dirty="0">
              <a:solidFill>
                <a:srgbClr val="0000FF"/>
              </a:solidFill>
              <a:latin typeface="微软雅黑" panose="020B0503020204020204" pitchFamily="34" charset="-122"/>
              <a:ea typeface="微软雅黑" panose="020B0503020204020204" pitchFamily="34" charset="-122"/>
            </a:endParaRPr>
          </a:p>
        </p:txBody>
      </p:sp>
      <p:sp>
        <p:nvSpPr>
          <p:cNvPr id="64" name="AutoShape 4"/>
          <p:cNvSpPr>
            <a:spLocks noChangeArrowheads="1"/>
          </p:cNvSpPr>
          <p:nvPr/>
        </p:nvSpPr>
        <p:spPr bwMode="auto">
          <a:xfrm rot="16200000">
            <a:off x="8300626" y="3140288"/>
            <a:ext cx="361951" cy="4813979"/>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lIns="121917" tIns="60958" rIns="121917" bIns="60958" anchor="ctr"/>
          <a:lstStyle/>
          <a:p>
            <a:pPr fontAlgn="auto">
              <a:spcBef>
                <a:spcPts val="0"/>
              </a:spcBef>
              <a:spcAft>
                <a:spcPts val="0"/>
              </a:spcAft>
              <a:defRPr/>
            </a:pPr>
            <a:endParaRPr lang="zh-CN" altLang="en-US" sz="4300" b="1">
              <a:latin typeface="+mn-lt"/>
              <a:ea typeface="+mn-ea"/>
            </a:endParaRPr>
          </a:p>
        </p:txBody>
      </p:sp>
      <p:grpSp>
        <p:nvGrpSpPr>
          <p:cNvPr id="65" name="组合 64"/>
          <p:cNvGrpSpPr/>
          <p:nvPr/>
        </p:nvGrpSpPr>
        <p:grpSpPr>
          <a:xfrm>
            <a:off x="5257808" y="3734276"/>
            <a:ext cx="1479877" cy="1653197"/>
            <a:chOff x="3943356" y="2800707"/>
            <a:chExt cx="1109908" cy="1239898"/>
          </a:xfrm>
        </p:grpSpPr>
        <p:sp>
          <p:nvSpPr>
            <p:cNvPr id="40" name="AutoShape 5"/>
            <p:cNvSpPr>
              <a:spLocks noChangeArrowheads="1"/>
            </p:cNvSpPr>
            <p:nvPr/>
          </p:nvSpPr>
          <p:spPr bwMode="auto">
            <a:xfrm>
              <a:off x="3952880" y="2800707"/>
              <a:ext cx="1100384" cy="1239898"/>
            </a:xfrm>
            <a:prstGeom prst="cube">
              <a:avLst>
                <a:gd name="adj" fmla="val 11493"/>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43" name="Text Box 8"/>
            <p:cNvSpPr txBox="1">
              <a:spLocks noChangeArrowheads="1"/>
            </p:cNvSpPr>
            <p:nvPr/>
          </p:nvSpPr>
          <p:spPr bwMode="auto">
            <a:xfrm>
              <a:off x="4339625" y="2850559"/>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3</a:t>
              </a:r>
            </a:p>
          </p:txBody>
        </p:sp>
        <p:sp>
          <p:nvSpPr>
            <p:cNvPr id="44" name="Text Box 9"/>
            <p:cNvSpPr txBox="1">
              <a:spLocks noChangeArrowheads="1"/>
            </p:cNvSpPr>
            <p:nvPr/>
          </p:nvSpPr>
          <p:spPr bwMode="auto">
            <a:xfrm>
              <a:off x="4202423"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45" name="Text Box 10"/>
            <p:cNvSpPr txBox="1">
              <a:spLocks noChangeArrowheads="1"/>
            </p:cNvSpPr>
            <p:nvPr/>
          </p:nvSpPr>
          <p:spPr bwMode="auto">
            <a:xfrm>
              <a:off x="4202423"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1</a:t>
              </a:r>
            </a:p>
          </p:txBody>
        </p:sp>
        <p:sp>
          <p:nvSpPr>
            <p:cNvPr id="48" name="Freeform 13"/>
            <p:cNvSpPr/>
            <p:nvPr/>
          </p:nvSpPr>
          <p:spPr bwMode="auto">
            <a:xfrm>
              <a:off x="3943356" y="3141566"/>
              <a:ext cx="1109908" cy="128585"/>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Freeform 14"/>
            <p:cNvSpPr/>
            <p:nvPr/>
          </p:nvSpPr>
          <p:spPr bwMode="auto">
            <a:xfrm>
              <a:off x="3954400" y="3503469"/>
              <a:ext cx="1098864" cy="127561"/>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 name="直接连接符 51"/>
            <p:cNvCxnSpPr/>
            <p:nvPr/>
          </p:nvCxnSpPr>
          <p:spPr>
            <a:xfrm>
              <a:off x="4474421" y="3270733"/>
              <a:ext cx="0" cy="76987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62" name="Text Box 9"/>
            <p:cNvSpPr txBox="1">
              <a:spLocks noChangeArrowheads="1"/>
            </p:cNvSpPr>
            <p:nvPr/>
          </p:nvSpPr>
          <p:spPr bwMode="auto">
            <a:xfrm>
              <a:off x="4467541"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63" name="Text Box 10"/>
            <p:cNvSpPr txBox="1">
              <a:spLocks noChangeArrowheads="1"/>
            </p:cNvSpPr>
            <p:nvPr/>
          </p:nvSpPr>
          <p:spPr bwMode="auto">
            <a:xfrm>
              <a:off x="4467541"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1</a:t>
              </a:r>
            </a:p>
          </p:txBody>
        </p:sp>
      </p:grpSp>
      <p:grpSp>
        <p:nvGrpSpPr>
          <p:cNvPr id="66" name="组合 65"/>
          <p:cNvGrpSpPr/>
          <p:nvPr/>
        </p:nvGrpSpPr>
        <p:grpSpPr>
          <a:xfrm>
            <a:off x="9803402" y="2326774"/>
            <a:ext cx="833621" cy="3060700"/>
            <a:chOff x="7352554" y="1745080"/>
            <a:chExt cx="625216" cy="2295525"/>
          </a:xfrm>
        </p:grpSpPr>
        <p:sp>
          <p:nvSpPr>
            <p:cNvPr id="15" name="AutoShape 15"/>
            <p:cNvSpPr>
              <a:spLocks noChangeArrowheads="1"/>
            </p:cNvSpPr>
            <p:nvPr/>
          </p:nvSpPr>
          <p:spPr bwMode="auto">
            <a:xfrm>
              <a:off x="7372933" y="2068930"/>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16" name="Text Box 16"/>
            <p:cNvSpPr txBox="1">
              <a:spLocks noChangeArrowheads="1"/>
            </p:cNvSpPr>
            <p:nvPr/>
          </p:nvSpPr>
          <p:spPr bwMode="auto">
            <a:xfrm>
              <a:off x="7352554" y="21419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5</a:t>
              </a:r>
            </a:p>
          </p:txBody>
        </p:sp>
        <p:sp>
          <p:nvSpPr>
            <p:cNvPr id="17" name="Text Box 17"/>
            <p:cNvSpPr txBox="1">
              <a:spLocks noChangeArrowheads="1"/>
            </p:cNvSpPr>
            <p:nvPr/>
          </p:nvSpPr>
          <p:spPr bwMode="auto">
            <a:xfrm>
              <a:off x="7352554" y="2537242"/>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4</a:t>
              </a:r>
            </a:p>
          </p:txBody>
        </p:sp>
        <p:sp>
          <p:nvSpPr>
            <p:cNvPr id="18" name="Text Box 18"/>
            <p:cNvSpPr txBox="1">
              <a:spLocks noChangeArrowheads="1"/>
            </p:cNvSpPr>
            <p:nvPr/>
          </p:nvSpPr>
          <p:spPr bwMode="auto">
            <a:xfrm>
              <a:off x="7358904" y="28976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3</a:t>
              </a:r>
            </a:p>
          </p:txBody>
        </p:sp>
        <p:sp>
          <p:nvSpPr>
            <p:cNvPr id="19" name="Text Box 19"/>
            <p:cNvSpPr txBox="1">
              <a:spLocks noChangeArrowheads="1"/>
            </p:cNvSpPr>
            <p:nvPr/>
          </p:nvSpPr>
          <p:spPr bwMode="auto">
            <a:xfrm>
              <a:off x="7370016"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2</a:t>
              </a:r>
            </a:p>
          </p:txBody>
        </p:sp>
        <p:sp>
          <p:nvSpPr>
            <p:cNvPr id="20" name="Text Box 20"/>
            <p:cNvSpPr txBox="1">
              <a:spLocks noChangeArrowheads="1"/>
            </p:cNvSpPr>
            <p:nvPr/>
          </p:nvSpPr>
          <p:spPr bwMode="auto">
            <a:xfrm>
              <a:off x="7352554"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1</a:t>
              </a:r>
            </a:p>
          </p:txBody>
        </p:sp>
        <p:sp>
          <p:nvSpPr>
            <p:cNvPr id="21" name="Freeform 21"/>
            <p:cNvSpPr/>
            <p:nvPr/>
          </p:nvSpPr>
          <p:spPr bwMode="auto">
            <a:xfrm>
              <a:off x="7372933" y="2459455"/>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Freeform 22"/>
            <p:cNvSpPr/>
            <p:nvPr/>
          </p:nvSpPr>
          <p:spPr bwMode="auto">
            <a:xfrm>
              <a:off x="7369758" y="2832518"/>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Freeform 23"/>
            <p:cNvSpPr/>
            <p:nvPr/>
          </p:nvSpPr>
          <p:spPr bwMode="auto">
            <a:xfrm>
              <a:off x="7363408" y="3235302"/>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Freeform 24"/>
            <p:cNvSpPr/>
            <p:nvPr/>
          </p:nvSpPr>
          <p:spPr bwMode="auto">
            <a:xfrm>
              <a:off x="7363408" y="3594518"/>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AutoShape 30"/>
            <p:cNvSpPr>
              <a:spLocks noChangeArrowheads="1"/>
            </p:cNvSpPr>
            <p:nvPr/>
          </p:nvSpPr>
          <p:spPr bwMode="auto">
            <a:xfrm>
              <a:off x="7477708" y="1745080"/>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300" b="1"/>
            </a:p>
          </p:txBody>
        </p:sp>
        <p:sp>
          <p:nvSpPr>
            <p:cNvPr id="30" name="Text Box 33"/>
            <p:cNvSpPr txBox="1">
              <a:spLocks noChangeArrowheads="1"/>
            </p:cNvSpPr>
            <p:nvPr/>
          </p:nvSpPr>
          <p:spPr bwMode="auto">
            <a:xfrm>
              <a:off x="7458138" y="1784768"/>
              <a:ext cx="493164"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rgbClr val="0000FF"/>
                  </a:solidFill>
                  <a:latin typeface="Arial" panose="020B0604020202020204" pitchFamily="34" charset="0"/>
                </a:rPr>
                <a:t>AP</a:t>
              </a:r>
              <a:r>
                <a:rPr kumimoji="1" lang="en-US" altLang="zh-CN" sz="2100" b="1" baseline="-25000">
                  <a:solidFill>
                    <a:srgbClr val="0000FF"/>
                  </a:solidFill>
                  <a:latin typeface="Arial" panose="020B0604020202020204" pitchFamily="34" charset="0"/>
                </a:rPr>
                <a:t>2</a:t>
              </a:r>
            </a:p>
          </p:txBody>
        </p:sp>
      </p:grpSp>
      <p:cxnSp>
        <p:nvCxnSpPr>
          <p:cNvPr id="69" name="直接连接符 68"/>
          <p:cNvCxnSpPr/>
          <p:nvPr/>
        </p:nvCxnSpPr>
        <p:spPr>
          <a:xfrm>
            <a:off x="1890858" y="2010611"/>
            <a:ext cx="8408175" cy="0"/>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pic>
        <p:nvPicPr>
          <p:cNvPr id="36"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82215" y="1749959"/>
            <a:ext cx="546963" cy="54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3078" y="1749959"/>
            <a:ext cx="546964" cy="54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Rectangle 37"/>
          <p:cNvSpPr>
            <a:spLocks noChangeArrowheads="1"/>
          </p:cNvSpPr>
          <p:nvPr/>
        </p:nvSpPr>
        <p:spPr bwMode="auto">
          <a:xfrm>
            <a:off x="3965145" y="2494405"/>
            <a:ext cx="648044" cy="317443"/>
          </a:xfrm>
          <a:prstGeom prst="rect">
            <a:avLst/>
          </a:prstGeom>
          <a:solidFill>
            <a:schemeClr val="bg1"/>
          </a:solidFill>
          <a:ln w="9525">
            <a:solidFill>
              <a:schemeClr val="tx1"/>
            </a:solidFill>
            <a:miter lim="800000"/>
          </a:ln>
        </p:spPr>
        <p:txBody>
          <a:bodyPr wrap="none" lIns="121917" tIns="60958" rIns="121917" bIns="60958" anchor="ctr"/>
          <a:lstStyle/>
          <a:p>
            <a:pPr algn="ct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sp>
        <p:nvSpPr>
          <p:cNvPr id="78" name="Rectangle 34"/>
          <p:cNvSpPr>
            <a:spLocks noChangeArrowheads="1"/>
          </p:cNvSpPr>
          <p:nvPr/>
        </p:nvSpPr>
        <p:spPr bwMode="auto">
          <a:xfrm>
            <a:off x="3645430" y="2946036"/>
            <a:ext cx="331409" cy="327649"/>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nchor="ctr"/>
          <a:lstStyle/>
          <a:p>
            <a:pPr algn="ctr"/>
            <a:r>
              <a:rPr lang="en-US" altLang="zh-CN" sz="1600" b="1" dirty="0">
                <a:solidFill>
                  <a:srgbClr val="1C1C1C"/>
                </a:solidFill>
                <a:latin typeface="微软雅黑" panose="020B0503020204020204" pitchFamily="34" charset="-122"/>
                <a:ea typeface="微软雅黑" panose="020B0503020204020204" pitchFamily="34" charset="-122"/>
              </a:rPr>
              <a:t>H</a:t>
            </a:r>
            <a:r>
              <a:rPr lang="en-US" altLang="zh-CN" sz="1600" b="1" baseline="-25000" dirty="0">
                <a:solidFill>
                  <a:srgbClr val="1C1C1C"/>
                </a:solidFill>
                <a:latin typeface="微软雅黑" panose="020B0503020204020204" pitchFamily="34" charset="-122"/>
                <a:ea typeface="微软雅黑" panose="020B0503020204020204" pitchFamily="34" charset="-122"/>
              </a:rPr>
              <a:t>5</a:t>
            </a:r>
          </a:p>
        </p:txBody>
      </p:sp>
      <p:sp>
        <p:nvSpPr>
          <p:cNvPr id="79" name="Rectangle 37"/>
          <p:cNvSpPr>
            <a:spLocks noChangeArrowheads="1"/>
          </p:cNvSpPr>
          <p:nvPr/>
        </p:nvSpPr>
        <p:spPr bwMode="auto">
          <a:xfrm>
            <a:off x="3965145" y="2945593"/>
            <a:ext cx="648044" cy="328083"/>
          </a:xfrm>
          <a:prstGeom prst="rect">
            <a:avLst/>
          </a:prstGeom>
          <a:solidFill>
            <a:schemeClr val="bg1"/>
          </a:solidFill>
          <a:ln w="9525">
            <a:solidFill>
              <a:schemeClr val="tx1"/>
            </a:solidFill>
            <a:miter lim="800000"/>
          </a:ln>
        </p:spPr>
        <p:txBody>
          <a:bodyPr wrap="none" lIns="121917" tIns="60958" rIns="121917" bIns="60958" anchor="ctr"/>
          <a:lstStyle/>
          <a:p>
            <a:pPr algn="ct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grpSp>
        <p:nvGrpSpPr>
          <p:cNvPr id="72" name="Group 50"/>
          <p:cNvGrpSpPr/>
          <p:nvPr/>
        </p:nvGrpSpPr>
        <p:grpSpPr bwMode="auto">
          <a:xfrm>
            <a:off x="1649970" y="2768326"/>
            <a:ext cx="2737263" cy="273885"/>
            <a:chOff x="436" y="1815"/>
            <a:chExt cx="1744" cy="228"/>
          </a:xfrm>
          <a:solidFill>
            <a:srgbClr val="CC00CC">
              <a:alpha val="50000"/>
            </a:srgbClr>
          </a:solidFill>
        </p:grpSpPr>
        <p:sp>
          <p:nvSpPr>
            <p:cNvPr id="73" name="AutoShape 51"/>
            <p:cNvSpPr>
              <a:spLocks noChangeArrowheads="1"/>
            </p:cNvSpPr>
            <p:nvPr/>
          </p:nvSpPr>
          <p:spPr bwMode="auto">
            <a:xfrm flipV="1">
              <a:off x="436" y="1815"/>
              <a:ext cx="124" cy="228"/>
            </a:xfrm>
            <a:prstGeom prst="upArrow">
              <a:avLst>
                <a:gd name="adj1" fmla="val 50000"/>
                <a:gd name="adj2" fmla="val 45968"/>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74" name="AutoShape 52"/>
            <p:cNvSpPr>
              <a:spLocks noChangeArrowheads="1"/>
            </p:cNvSpPr>
            <p:nvPr/>
          </p:nvSpPr>
          <p:spPr bwMode="auto">
            <a:xfrm flipV="1">
              <a:off x="2056" y="1815"/>
              <a:ext cx="124" cy="228"/>
            </a:xfrm>
            <a:prstGeom prst="upArrow">
              <a:avLst>
                <a:gd name="adj1" fmla="val 50000"/>
                <a:gd name="adj2" fmla="val 45968"/>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grpSp>
      <p:grpSp>
        <p:nvGrpSpPr>
          <p:cNvPr id="80" name="Group 38"/>
          <p:cNvGrpSpPr/>
          <p:nvPr/>
        </p:nvGrpSpPr>
        <p:grpSpPr bwMode="auto">
          <a:xfrm>
            <a:off x="3648260" y="3406402"/>
            <a:ext cx="965263" cy="327428"/>
            <a:chOff x="2346" y="2297"/>
            <a:chExt cx="615" cy="226"/>
          </a:xfrm>
          <a:solidFill>
            <a:srgbClr val="00B0F0"/>
          </a:solidFill>
        </p:grpSpPr>
        <p:sp>
          <p:nvSpPr>
            <p:cNvPr id="81" name="Rectangle 39"/>
            <p:cNvSpPr>
              <a:spLocks noChangeArrowheads="1"/>
            </p:cNvSpPr>
            <p:nvPr/>
          </p:nvSpPr>
          <p:spPr bwMode="auto">
            <a:xfrm>
              <a:off x="2346" y="2297"/>
              <a:ext cx="209"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en-US" altLang="zh-CN" sz="1600" b="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5</a:t>
              </a:r>
            </a:p>
          </p:txBody>
        </p:sp>
        <p:sp>
          <p:nvSpPr>
            <p:cNvPr id="82" name="Rectangle 40"/>
            <p:cNvSpPr>
              <a:spLocks noChangeArrowheads="1"/>
            </p:cNvSpPr>
            <p:nvPr/>
          </p:nvSpPr>
          <p:spPr bwMode="auto">
            <a:xfrm>
              <a:off x="2548" y="2297"/>
              <a:ext cx="41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grpSp>
      <p:grpSp>
        <p:nvGrpSpPr>
          <p:cNvPr id="83" name="Group 65"/>
          <p:cNvGrpSpPr/>
          <p:nvPr/>
        </p:nvGrpSpPr>
        <p:grpSpPr bwMode="auto">
          <a:xfrm>
            <a:off x="2491447" y="2744289"/>
            <a:ext cx="1152073" cy="988483"/>
            <a:chOff x="1609" y="1840"/>
            <a:chExt cx="734" cy="683"/>
          </a:xfrm>
        </p:grpSpPr>
        <p:sp>
          <p:nvSpPr>
            <p:cNvPr id="84" name="Rectangle 66"/>
            <p:cNvSpPr>
              <a:spLocks noChangeArrowheads="1"/>
            </p:cNvSpPr>
            <p:nvPr/>
          </p:nvSpPr>
          <p:spPr bwMode="auto">
            <a:xfrm>
              <a:off x="2155" y="2296"/>
              <a:ext cx="188" cy="227"/>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solidFill>
                    <a:srgbClr val="1C1C1C"/>
                  </a:solidFill>
                  <a:latin typeface="微软雅黑" panose="020B0503020204020204" pitchFamily="34" charset="-122"/>
                  <a:ea typeface="微软雅黑" panose="020B0503020204020204" pitchFamily="34" charset="-122"/>
                </a:rPr>
                <a:t>H</a:t>
              </a:r>
              <a:r>
                <a:rPr lang="en-US" altLang="zh-CN" sz="1600" b="1" baseline="-25000" dirty="0">
                  <a:solidFill>
                    <a:srgbClr val="1C1C1C"/>
                  </a:solidFill>
                  <a:latin typeface="微软雅黑" panose="020B0503020204020204" pitchFamily="34" charset="-122"/>
                  <a:ea typeface="微软雅黑" panose="020B0503020204020204" pitchFamily="34" charset="-122"/>
                </a:rPr>
                <a:t>4</a:t>
              </a:r>
            </a:p>
          </p:txBody>
        </p:sp>
        <p:sp>
          <p:nvSpPr>
            <p:cNvPr id="85" name="Text Box 67"/>
            <p:cNvSpPr txBox="1">
              <a:spLocks noChangeArrowheads="1"/>
            </p:cNvSpPr>
            <p:nvPr/>
          </p:nvSpPr>
          <p:spPr bwMode="auto">
            <a:xfrm>
              <a:off x="1609" y="1840"/>
              <a:ext cx="730"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500" b="1" dirty="0">
                  <a:solidFill>
                    <a:srgbClr val="1C1C1C"/>
                  </a:solidFill>
                  <a:latin typeface="微软雅黑" panose="020B0503020204020204" pitchFamily="34" charset="-122"/>
                  <a:ea typeface="微软雅黑" panose="020B0503020204020204" pitchFamily="34" charset="-122"/>
                </a:rPr>
                <a:t>运输层首部</a:t>
              </a:r>
            </a:p>
          </p:txBody>
        </p:sp>
        <p:sp>
          <p:nvSpPr>
            <p:cNvPr id="86" name="Line 68"/>
            <p:cNvSpPr>
              <a:spLocks noChangeShapeType="1"/>
            </p:cNvSpPr>
            <p:nvPr/>
          </p:nvSpPr>
          <p:spPr bwMode="auto">
            <a:xfrm>
              <a:off x="2148" y="2046"/>
              <a:ext cx="94" cy="250"/>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4" name="Group 56"/>
          <p:cNvGrpSpPr/>
          <p:nvPr/>
        </p:nvGrpSpPr>
        <p:grpSpPr bwMode="auto">
          <a:xfrm>
            <a:off x="1646829" y="3703759"/>
            <a:ext cx="2738833" cy="361700"/>
            <a:chOff x="434" y="2411"/>
            <a:chExt cx="1745" cy="274"/>
          </a:xfrm>
          <a:solidFill>
            <a:srgbClr val="CC00CC"/>
          </a:solidFill>
        </p:grpSpPr>
        <p:sp>
          <p:nvSpPr>
            <p:cNvPr id="95" name="AutoShape 57"/>
            <p:cNvSpPr>
              <a:spLocks noChangeArrowheads="1"/>
            </p:cNvSpPr>
            <p:nvPr/>
          </p:nvSpPr>
          <p:spPr bwMode="auto">
            <a:xfrm rot="10800000">
              <a:off x="434" y="2460"/>
              <a:ext cx="126" cy="225"/>
            </a:xfrm>
            <a:prstGeom prst="upArrow">
              <a:avLst>
                <a:gd name="adj1" fmla="val 50000"/>
                <a:gd name="adj2" fmla="val 496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96" name="AutoShape 58"/>
            <p:cNvSpPr>
              <a:spLocks noChangeArrowheads="1"/>
            </p:cNvSpPr>
            <p:nvPr/>
          </p:nvSpPr>
          <p:spPr bwMode="auto">
            <a:xfrm rot="10800000">
              <a:off x="2054" y="2411"/>
              <a:ext cx="125" cy="248"/>
            </a:xfrm>
            <a:prstGeom prst="upArrow">
              <a:avLst>
                <a:gd name="adj1" fmla="val 50000"/>
                <a:gd name="adj2" fmla="val 496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grpSp>
      <p:cxnSp>
        <p:nvCxnSpPr>
          <p:cNvPr id="140" name="直接箭头连接符 139"/>
          <p:cNvCxnSpPr/>
          <p:nvPr/>
        </p:nvCxnSpPr>
        <p:spPr>
          <a:xfrm>
            <a:off x="2082159" y="1904221"/>
            <a:ext cx="7922024" cy="0"/>
          </a:xfrm>
          <a:prstGeom prst="straightConnector1">
            <a:avLst/>
          </a:prstGeom>
          <a:ln w="28575">
            <a:solidFill>
              <a:srgbClr val="CC00CC"/>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5"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2166" y="1847288"/>
            <a:ext cx="605917" cy="35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 name="矩形 28"/>
          <p:cNvSpPr/>
          <p:nvPr/>
        </p:nvSpPr>
        <p:spPr>
          <a:xfrm>
            <a:off x="3664046" y="3418697"/>
            <a:ext cx="949143" cy="29866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87" name="Group 53"/>
          <p:cNvGrpSpPr/>
          <p:nvPr/>
        </p:nvGrpSpPr>
        <p:grpSpPr bwMode="auto">
          <a:xfrm>
            <a:off x="1649969" y="3222579"/>
            <a:ext cx="2727848" cy="324661"/>
            <a:chOff x="434" y="2091"/>
            <a:chExt cx="1738" cy="274"/>
          </a:xfrm>
          <a:solidFill>
            <a:srgbClr val="CC00CC">
              <a:alpha val="50000"/>
            </a:srgbClr>
          </a:solidFill>
        </p:grpSpPr>
        <p:sp>
          <p:nvSpPr>
            <p:cNvPr id="88" name="AutoShape 54"/>
            <p:cNvSpPr>
              <a:spLocks noChangeArrowheads="1"/>
            </p:cNvSpPr>
            <p:nvPr/>
          </p:nvSpPr>
          <p:spPr bwMode="auto">
            <a:xfrm rot="10800000">
              <a:off x="434" y="2116"/>
              <a:ext cx="125" cy="249"/>
            </a:xfrm>
            <a:prstGeom prst="upArrow">
              <a:avLst>
                <a:gd name="adj1" fmla="val 50000"/>
                <a:gd name="adj2" fmla="val 498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89" name="AutoShape 55"/>
            <p:cNvSpPr>
              <a:spLocks noChangeArrowheads="1"/>
            </p:cNvSpPr>
            <p:nvPr/>
          </p:nvSpPr>
          <p:spPr bwMode="auto">
            <a:xfrm rot="10800000">
              <a:off x="2054" y="2091"/>
              <a:ext cx="118" cy="249"/>
            </a:xfrm>
            <a:prstGeom prst="upArrow">
              <a:avLst>
                <a:gd name="adj1" fmla="val 50000"/>
                <a:gd name="adj2" fmla="val 498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grpSp>
      <p:sp>
        <p:nvSpPr>
          <p:cNvPr id="142" name="Text Box 26"/>
          <p:cNvSpPr txBox="1">
            <a:spLocks noChangeArrowheads="1"/>
          </p:cNvSpPr>
          <p:nvPr/>
        </p:nvSpPr>
        <p:spPr bwMode="auto">
          <a:xfrm>
            <a:off x="3601798" y="5364306"/>
            <a:ext cx="1400377" cy="3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00" b="1" dirty="0">
                <a:solidFill>
                  <a:srgbClr val="0000FF"/>
                </a:solidFill>
                <a:latin typeface="微软雅黑" panose="020B0503020204020204" pitchFamily="34" charset="-122"/>
                <a:ea typeface="微软雅黑" panose="020B0503020204020204" pitchFamily="34" charset="-122"/>
              </a:rPr>
              <a:t>物理传输媒体</a:t>
            </a:r>
          </a:p>
        </p:txBody>
      </p:sp>
      <p:sp>
        <p:nvSpPr>
          <p:cNvPr id="143" name="Text Box 26"/>
          <p:cNvSpPr txBox="1">
            <a:spLocks noChangeArrowheads="1"/>
          </p:cNvSpPr>
          <p:nvPr/>
        </p:nvSpPr>
        <p:spPr bwMode="auto">
          <a:xfrm>
            <a:off x="8258307" y="5364306"/>
            <a:ext cx="1400377" cy="3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00" b="1" dirty="0">
                <a:solidFill>
                  <a:srgbClr val="0000FF"/>
                </a:solidFill>
                <a:latin typeface="微软雅黑" panose="020B0503020204020204" pitchFamily="34" charset="-122"/>
                <a:ea typeface="微软雅黑" panose="020B0503020204020204" pitchFamily="34" charset="-122"/>
              </a:rPr>
              <a:t>物理传输媒体</a:t>
            </a:r>
          </a:p>
        </p:txBody>
      </p:sp>
      <p:sp>
        <p:nvSpPr>
          <p:cNvPr id="75" name="矩形 74"/>
          <p:cNvSpPr/>
          <p:nvPr/>
        </p:nvSpPr>
        <p:spPr>
          <a:xfrm>
            <a:off x="3993824" y="2960107"/>
            <a:ext cx="619365" cy="29866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1" name="文本占位符 30"/>
          <p:cNvSpPr>
            <a:spLocks noGrp="1"/>
          </p:cNvSpPr>
          <p:nvPr>
            <p:ph type="body" sz="quarter" idx="11"/>
          </p:nvPr>
        </p:nvSpPr>
        <p:spPr/>
        <p:txBody>
          <a:bodyPr/>
          <a:lstStyle/>
          <a:p>
            <a:r>
              <a:rPr lang="zh-CN" altLang="en-US" dirty="0"/>
              <a:t>数据在各层之间的传递过程</a:t>
            </a:r>
          </a:p>
        </p:txBody>
      </p:sp>
    </p:spTree>
    <p:extLst>
      <p:ext uri="{BB962C8B-B14F-4D97-AF65-F5344CB8AC3E}">
        <p14:creationId xmlns:p14="http://schemas.microsoft.com/office/powerpoint/2010/main" val="3831096463"/>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wipe(up)">
                                      <p:cBhvr>
                                        <p:cTn id="7" dur="500"/>
                                        <p:tgtEl>
                                          <p:spTgt spid="8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up)">
                                      <p:cBhvr>
                                        <p:cTn id="10" dur="500"/>
                                        <p:tgtEl>
                                          <p:spTgt spid="29"/>
                                        </p:tgtEl>
                                      </p:cBhvr>
                                    </p:animEffect>
                                  </p:childTnLst>
                                </p:cTn>
                              </p:par>
                            </p:childTnLst>
                          </p:cTn>
                        </p:par>
                        <p:par>
                          <p:cTn id="11" fill="hold">
                            <p:stCondLst>
                              <p:cond delay="500"/>
                            </p:stCondLst>
                            <p:childTnLst>
                              <p:par>
                                <p:cTn id="12" presetID="2" presetClass="entr" presetSubtype="8" fill="hold" nodeType="afterEffect">
                                  <p:stCondLst>
                                    <p:cond delay="0"/>
                                  </p:stCondLst>
                                  <p:childTnLst>
                                    <p:set>
                                      <p:cBhvr>
                                        <p:cTn id="13" dur="1" fill="hold">
                                          <p:stCondLst>
                                            <p:cond delay="0"/>
                                          </p:stCondLst>
                                        </p:cTn>
                                        <p:tgtEl>
                                          <p:spTgt spid="83"/>
                                        </p:tgtEl>
                                        <p:attrNameLst>
                                          <p:attrName>style.visibility</p:attrName>
                                        </p:attrNameLst>
                                      </p:cBhvr>
                                      <p:to>
                                        <p:strVal val="visible"/>
                                      </p:to>
                                    </p:set>
                                    <p:anim calcmode="lin" valueType="num">
                                      <p:cBhvr additive="base">
                                        <p:cTn id="14" dur="1000" fill="hold"/>
                                        <p:tgtEl>
                                          <p:spTgt spid="83"/>
                                        </p:tgtEl>
                                        <p:attrNameLst>
                                          <p:attrName>ppt_x</p:attrName>
                                        </p:attrNameLst>
                                      </p:cBhvr>
                                      <p:tavLst>
                                        <p:tav tm="0">
                                          <p:val>
                                            <p:strVal val="0-#ppt_w/2"/>
                                          </p:val>
                                        </p:tav>
                                        <p:tav tm="100000">
                                          <p:val>
                                            <p:strVal val="#ppt_x"/>
                                          </p:val>
                                        </p:tav>
                                      </p:tavLst>
                                    </p:anim>
                                    <p:anim calcmode="lin" valueType="num">
                                      <p:cBhvr additive="base">
                                        <p:cTn id="15" dur="1000" fill="hold"/>
                                        <p:tgtEl>
                                          <p:spTgt spid="83"/>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94"/>
                                        </p:tgtEl>
                                        <p:attrNameLst>
                                          <p:attrName>style.visibility</p:attrName>
                                        </p:attrNameLst>
                                      </p:cBhvr>
                                      <p:to>
                                        <p:strVal val="visible"/>
                                      </p:to>
                                    </p:set>
                                    <p:animEffect transition="in" filter="wipe(up)">
                                      <p:cBhvr>
                                        <p:cTn id="20" dur="10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661926" y="1428764"/>
            <a:ext cx="10738283" cy="4419933"/>
          </a:xfrm>
          <a:prstGeom prst="roundRect">
            <a:avLst>
              <a:gd name="adj" fmla="val 15204"/>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p>
        </p:txBody>
      </p:sp>
      <p:sp>
        <p:nvSpPr>
          <p:cNvPr id="4" name="AutoShape 4"/>
          <p:cNvSpPr>
            <a:spLocks noChangeArrowheads="1"/>
          </p:cNvSpPr>
          <p:nvPr/>
        </p:nvSpPr>
        <p:spPr bwMode="auto">
          <a:xfrm rot="16200000">
            <a:off x="3289619" y="3263801"/>
            <a:ext cx="361951" cy="4566956"/>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lIns="121917" tIns="60958" rIns="121917" bIns="60958" anchor="ctr"/>
          <a:lstStyle/>
          <a:p>
            <a:pPr fontAlgn="auto">
              <a:spcBef>
                <a:spcPts val="0"/>
              </a:spcBef>
              <a:spcAft>
                <a:spcPts val="0"/>
              </a:spcAft>
              <a:defRPr/>
            </a:pPr>
            <a:endParaRPr lang="zh-CN" altLang="en-US" sz="4300" b="1">
              <a:latin typeface="+mn-lt"/>
              <a:ea typeface="+mn-ea"/>
            </a:endParaRPr>
          </a:p>
        </p:txBody>
      </p:sp>
      <p:sp>
        <p:nvSpPr>
          <p:cNvPr id="25" name="Text Box 29"/>
          <p:cNvSpPr txBox="1">
            <a:spLocks noChangeArrowheads="1"/>
          </p:cNvSpPr>
          <p:nvPr/>
        </p:nvSpPr>
        <p:spPr bwMode="auto">
          <a:xfrm>
            <a:off x="1475865" y="1433467"/>
            <a:ext cx="844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主机 </a:t>
            </a:r>
            <a:r>
              <a:rPr kumimoji="1" lang="en-US" altLang="zh-CN" sz="1600" b="1" dirty="0">
                <a:solidFill>
                  <a:srgbClr val="0000FF"/>
                </a:solidFill>
                <a:latin typeface="微软雅黑" panose="020B0503020204020204" pitchFamily="34" charset="-122"/>
                <a:ea typeface="微软雅黑" panose="020B0503020204020204" pitchFamily="34" charset="-122"/>
              </a:rPr>
              <a:t>1</a:t>
            </a:r>
          </a:p>
        </p:txBody>
      </p:sp>
      <p:grpSp>
        <p:nvGrpSpPr>
          <p:cNvPr id="67" name="组合 66"/>
          <p:cNvGrpSpPr/>
          <p:nvPr/>
        </p:nvGrpSpPr>
        <p:grpSpPr>
          <a:xfrm>
            <a:off x="1500698" y="2362758"/>
            <a:ext cx="838894" cy="3024716"/>
            <a:chOff x="1125523" y="1772068"/>
            <a:chExt cx="629170" cy="2268537"/>
          </a:xfrm>
        </p:grpSpPr>
        <p:sp>
          <p:nvSpPr>
            <p:cNvPr id="5" name="AutoShape 5"/>
            <p:cNvSpPr>
              <a:spLocks noChangeArrowheads="1"/>
            </p:cNvSpPr>
            <p:nvPr/>
          </p:nvSpPr>
          <p:spPr bwMode="auto">
            <a:xfrm>
              <a:off x="1149855" y="2089568"/>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6" name="Text Box 6"/>
            <p:cNvSpPr txBox="1">
              <a:spLocks noChangeArrowheads="1"/>
            </p:cNvSpPr>
            <p:nvPr/>
          </p:nvSpPr>
          <p:spPr bwMode="auto">
            <a:xfrm>
              <a:off x="1415225" y="2142749"/>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5</a:t>
              </a:r>
            </a:p>
          </p:txBody>
        </p:sp>
        <p:sp>
          <p:nvSpPr>
            <p:cNvPr id="7" name="Text Box 7"/>
            <p:cNvSpPr txBox="1">
              <a:spLocks noChangeArrowheads="1"/>
            </p:cNvSpPr>
            <p:nvPr/>
          </p:nvSpPr>
          <p:spPr bwMode="auto">
            <a:xfrm>
              <a:off x="1415225" y="2537242"/>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4</a:t>
              </a:r>
            </a:p>
          </p:txBody>
        </p:sp>
        <p:sp>
          <p:nvSpPr>
            <p:cNvPr id="8" name="Text Box 8"/>
            <p:cNvSpPr txBox="1">
              <a:spLocks noChangeArrowheads="1"/>
            </p:cNvSpPr>
            <p:nvPr/>
          </p:nvSpPr>
          <p:spPr bwMode="auto">
            <a:xfrm>
              <a:off x="1415225" y="28912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3</a:t>
              </a:r>
            </a:p>
          </p:txBody>
        </p:sp>
        <p:sp>
          <p:nvSpPr>
            <p:cNvPr id="9" name="Text Box 9"/>
            <p:cNvSpPr txBox="1">
              <a:spLocks noChangeArrowheads="1"/>
            </p:cNvSpPr>
            <p:nvPr/>
          </p:nvSpPr>
          <p:spPr bwMode="auto">
            <a:xfrm>
              <a:off x="1415225"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10" name="Text Box 10"/>
            <p:cNvSpPr txBox="1">
              <a:spLocks noChangeArrowheads="1"/>
            </p:cNvSpPr>
            <p:nvPr/>
          </p:nvSpPr>
          <p:spPr bwMode="auto">
            <a:xfrm>
              <a:off x="1415225"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1</a:t>
              </a:r>
            </a:p>
          </p:txBody>
        </p:sp>
        <p:sp>
          <p:nvSpPr>
            <p:cNvPr id="11" name="Freeform 11"/>
            <p:cNvSpPr/>
            <p:nvPr/>
          </p:nvSpPr>
          <p:spPr bwMode="auto">
            <a:xfrm>
              <a:off x="1149855" y="2481680"/>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Freeform 12"/>
            <p:cNvSpPr/>
            <p:nvPr/>
          </p:nvSpPr>
          <p:spPr bwMode="auto">
            <a:xfrm>
              <a:off x="1156205" y="2856330"/>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Freeform 13"/>
            <p:cNvSpPr/>
            <p:nvPr/>
          </p:nvSpPr>
          <p:spPr bwMode="auto">
            <a:xfrm>
              <a:off x="1140330" y="3233714"/>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14"/>
            <p:cNvSpPr/>
            <p:nvPr/>
          </p:nvSpPr>
          <p:spPr bwMode="auto">
            <a:xfrm>
              <a:off x="1140330" y="359451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AutoShape 32"/>
            <p:cNvSpPr>
              <a:spLocks noChangeArrowheads="1"/>
            </p:cNvSpPr>
            <p:nvPr/>
          </p:nvSpPr>
          <p:spPr bwMode="auto">
            <a:xfrm>
              <a:off x="1153030" y="1772068"/>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300" b="1"/>
            </a:p>
          </p:txBody>
        </p:sp>
        <p:sp>
          <p:nvSpPr>
            <p:cNvPr id="28" name="Text Box 33"/>
            <p:cNvSpPr txBox="1">
              <a:spLocks noChangeArrowheads="1"/>
            </p:cNvSpPr>
            <p:nvPr/>
          </p:nvSpPr>
          <p:spPr bwMode="auto">
            <a:xfrm>
              <a:off x="1125523" y="1784768"/>
              <a:ext cx="493164"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rgbClr val="0000FF"/>
                  </a:solidFill>
                  <a:latin typeface="Arial" panose="020B0604020202020204" pitchFamily="34" charset="0"/>
                </a:rPr>
                <a:t>AP</a:t>
              </a:r>
              <a:r>
                <a:rPr kumimoji="1" lang="en-US" altLang="zh-CN" sz="2100" b="1" baseline="-25000">
                  <a:solidFill>
                    <a:srgbClr val="0000FF"/>
                  </a:solidFill>
                  <a:latin typeface="Arial" panose="020B0604020202020204" pitchFamily="34" charset="0"/>
                </a:rPr>
                <a:t>1</a:t>
              </a:r>
              <a:endParaRPr kumimoji="1" lang="en-US" altLang="zh-CN" sz="2100" b="1">
                <a:solidFill>
                  <a:srgbClr val="0000FF"/>
                </a:solidFill>
                <a:latin typeface="Arial" panose="020B0604020202020204" pitchFamily="34" charset="0"/>
              </a:endParaRPr>
            </a:p>
          </p:txBody>
        </p:sp>
      </p:grpSp>
      <p:sp>
        <p:nvSpPr>
          <p:cNvPr id="38" name="Text Box 29"/>
          <p:cNvSpPr txBox="1">
            <a:spLocks noChangeArrowheads="1"/>
          </p:cNvSpPr>
          <p:nvPr/>
        </p:nvSpPr>
        <p:spPr bwMode="auto">
          <a:xfrm>
            <a:off x="9826345" y="1433467"/>
            <a:ext cx="844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主机 </a:t>
            </a:r>
            <a:r>
              <a:rPr kumimoji="1" lang="en-US" altLang="zh-CN" sz="1600" b="1" dirty="0">
                <a:solidFill>
                  <a:srgbClr val="0000FF"/>
                </a:solidFill>
                <a:latin typeface="微软雅黑" panose="020B0503020204020204" pitchFamily="34" charset="-122"/>
                <a:ea typeface="微软雅黑" panose="020B0503020204020204" pitchFamily="34" charset="-122"/>
              </a:rPr>
              <a:t>2</a:t>
            </a:r>
          </a:p>
        </p:txBody>
      </p:sp>
      <p:sp>
        <p:nvSpPr>
          <p:cNvPr id="39" name="Text Box 29"/>
          <p:cNvSpPr txBox="1">
            <a:spLocks noChangeArrowheads="1"/>
          </p:cNvSpPr>
          <p:nvPr/>
        </p:nvSpPr>
        <p:spPr bwMode="auto">
          <a:xfrm>
            <a:off x="5546950" y="1433467"/>
            <a:ext cx="8617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路由器</a:t>
            </a:r>
            <a:endParaRPr kumimoji="1" lang="en-US" altLang="zh-CN" sz="1600" b="1" dirty="0">
              <a:solidFill>
                <a:srgbClr val="0000FF"/>
              </a:solidFill>
              <a:latin typeface="微软雅黑" panose="020B0503020204020204" pitchFamily="34" charset="-122"/>
              <a:ea typeface="微软雅黑" panose="020B0503020204020204" pitchFamily="34" charset="-122"/>
            </a:endParaRPr>
          </a:p>
        </p:txBody>
      </p:sp>
      <p:sp>
        <p:nvSpPr>
          <p:cNvPr id="64" name="AutoShape 4"/>
          <p:cNvSpPr>
            <a:spLocks noChangeArrowheads="1"/>
          </p:cNvSpPr>
          <p:nvPr/>
        </p:nvSpPr>
        <p:spPr bwMode="auto">
          <a:xfrm rot="16200000">
            <a:off x="8300626" y="3140288"/>
            <a:ext cx="361951" cy="4813979"/>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lIns="121917" tIns="60958" rIns="121917" bIns="60958" anchor="ctr"/>
          <a:lstStyle/>
          <a:p>
            <a:pPr fontAlgn="auto">
              <a:spcBef>
                <a:spcPts val="0"/>
              </a:spcBef>
              <a:spcAft>
                <a:spcPts val="0"/>
              </a:spcAft>
              <a:defRPr/>
            </a:pPr>
            <a:endParaRPr lang="zh-CN" altLang="en-US" sz="4300" b="1">
              <a:latin typeface="+mn-lt"/>
              <a:ea typeface="+mn-ea"/>
            </a:endParaRPr>
          </a:p>
        </p:txBody>
      </p:sp>
      <p:grpSp>
        <p:nvGrpSpPr>
          <p:cNvPr id="65" name="组合 64"/>
          <p:cNvGrpSpPr/>
          <p:nvPr/>
        </p:nvGrpSpPr>
        <p:grpSpPr>
          <a:xfrm>
            <a:off x="5257808" y="3734276"/>
            <a:ext cx="1479877" cy="1653197"/>
            <a:chOff x="3943356" y="2800707"/>
            <a:chExt cx="1109908" cy="1239898"/>
          </a:xfrm>
        </p:grpSpPr>
        <p:sp>
          <p:nvSpPr>
            <p:cNvPr id="40" name="AutoShape 5"/>
            <p:cNvSpPr>
              <a:spLocks noChangeArrowheads="1"/>
            </p:cNvSpPr>
            <p:nvPr/>
          </p:nvSpPr>
          <p:spPr bwMode="auto">
            <a:xfrm>
              <a:off x="3952880" y="2800707"/>
              <a:ext cx="1100384" cy="1239898"/>
            </a:xfrm>
            <a:prstGeom prst="cube">
              <a:avLst>
                <a:gd name="adj" fmla="val 11493"/>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43" name="Text Box 8"/>
            <p:cNvSpPr txBox="1">
              <a:spLocks noChangeArrowheads="1"/>
            </p:cNvSpPr>
            <p:nvPr/>
          </p:nvSpPr>
          <p:spPr bwMode="auto">
            <a:xfrm>
              <a:off x="4339625" y="2850559"/>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3</a:t>
              </a:r>
            </a:p>
          </p:txBody>
        </p:sp>
        <p:sp>
          <p:nvSpPr>
            <p:cNvPr id="44" name="Text Box 9"/>
            <p:cNvSpPr txBox="1">
              <a:spLocks noChangeArrowheads="1"/>
            </p:cNvSpPr>
            <p:nvPr/>
          </p:nvSpPr>
          <p:spPr bwMode="auto">
            <a:xfrm>
              <a:off x="4202423"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45" name="Text Box 10"/>
            <p:cNvSpPr txBox="1">
              <a:spLocks noChangeArrowheads="1"/>
            </p:cNvSpPr>
            <p:nvPr/>
          </p:nvSpPr>
          <p:spPr bwMode="auto">
            <a:xfrm>
              <a:off x="4202423"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1</a:t>
              </a:r>
            </a:p>
          </p:txBody>
        </p:sp>
        <p:sp>
          <p:nvSpPr>
            <p:cNvPr id="48" name="Freeform 13"/>
            <p:cNvSpPr/>
            <p:nvPr/>
          </p:nvSpPr>
          <p:spPr bwMode="auto">
            <a:xfrm>
              <a:off x="3943356" y="3141566"/>
              <a:ext cx="1109908" cy="128585"/>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Freeform 14"/>
            <p:cNvSpPr/>
            <p:nvPr/>
          </p:nvSpPr>
          <p:spPr bwMode="auto">
            <a:xfrm>
              <a:off x="3954400" y="3503469"/>
              <a:ext cx="1098864" cy="127561"/>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 name="直接连接符 51"/>
            <p:cNvCxnSpPr/>
            <p:nvPr/>
          </p:nvCxnSpPr>
          <p:spPr>
            <a:xfrm>
              <a:off x="4474421" y="3270733"/>
              <a:ext cx="0" cy="76987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62" name="Text Box 9"/>
            <p:cNvSpPr txBox="1">
              <a:spLocks noChangeArrowheads="1"/>
            </p:cNvSpPr>
            <p:nvPr/>
          </p:nvSpPr>
          <p:spPr bwMode="auto">
            <a:xfrm>
              <a:off x="4467541"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63" name="Text Box 10"/>
            <p:cNvSpPr txBox="1">
              <a:spLocks noChangeArrowheads="1"/>
            </p:cNvSpPr>
            <p:nvPr/>
          </p:nvSpPr>
          <p:spPr bwMode="auto">
            <a:xfrm>
              <a:off x="4467541"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1</a:t>
              </a:r>
            </a:p>
          </p:txBody>
        </p:sp>
      </p:grpSp>
      <p:grpSp>
        <p:nvGrpSpPr>
          <p:cNvPr id="66" name="组合 65"/>
          <p:cNvGrpSpPr/>
          <p:nvPr/>
        </p:nvGrpSpPr>
        <p:grpSpPr>
          <a:xfrm>
            <a:off x="9803402" y="2326774"/>
            <a:ext cx="833621" cy="3060700"/>
            <a:chOff x="7352554" y="1745080"/>
            <a:chExt cx="625216" cy="2295525"/>
          </a:xfrm>
        </p:grpSpPr>
        <p:sp>
          <p:nvSpPr>
            <p:cNvPr id="15" name="AutoShape 15"/>
            <p:cNvSpPr>
              <a:spLocks noChangeArrowheads="1"/>
            </p:cNvSpPr>
            <p:nvPr/>
          </p:nvSpPr>
          <p:spPr bwMode="auto">
            <a:xfrm>
              <a:off x="7372933" y="2068930"/>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16" name="Text Box 16"/>
            <p:cNvSpPr txBox="1">
              <a:spLocks noChangeArrowheads="1"/>
            </p:cNvSpPr>
            <p:nvPr/>
          </p:nvSpPr>
          <p:spPr bwMode="auto">
            <a:xfrm>
              <a:off x="7352554" y="21419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5</a:t>
              </a:r>
            </a:p>
          </p:txBody>
        </p:sp>
        <p:sp>
          <p:nvSpPr>
            <p:cNvPr id="17" name="Text Box 17"/>
            <p:cNvSpPr txBox="1">
              <a:spLocks noChangeArrowheads="1"/>
            </p:cNvSpPr>
            <p:nvPr/>
          </p:nvSpPr>
          <p:spPr bwMode="auto">
            <a:xfrm>
              <a:off x="7352554" y="2537242"/>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4</a:t>
              </a:r>
            </a:p>
          </p:txBody>
        </p:sp>
        <p:sp>
          <p:nvSpPr>
            <p:cNvPr id="18" name="Text Box 18"/>
            <p:cNvSpPr txBox="1">
              <a:spLocks noChangeArrowheads="1"/>
            </p:cNvSpPr>
            <p:nvPr/>
          </p:nvSpPr>
          <p:spPr bwMode="auto">
            <a:xfrm>
              <a:off x="7358904" y="28976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3</a:t>
              </a:r>
            </a:p>
          </p:txBody>
        </p:sp>
        <p:sp>
          <p:nvSpPr>
            <p:cNvPr id="19" name="Text Box 19"/>
            <p:cNvSpPr txBox="1">
              <a:spLocks noChangeArrowheads="1"/>
            </p:cNvSpPr>
            <p:nvPr/>
          </p:nvSpPr>
          <p:spPr bwMode="auto">
            <a:xfrm>
              <a:off x="7370016"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2</a:t>
              </a:r>
            </a:p>
          </p:txBody>
        </p:sp>
        <p:sp>
          <p:nvSpPr>
            <p:cNvPr id="20" name="Text Box 20"/>
            <p:cNvSpPr txBox="1">
              <a:spLocks noChangeArrowheads="1"/>
            </p:cNvSpPr>
            <p:nvPr/>
          </p:nvSpPr>
          <p:spPr bwMode="auto">
            <a:xfrm>
              <a:off x="7352554"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1</a:t>
              </a:r>
            </a:p>
          </p:txBody>
        </p:sp>
        <p:sp>
          <p:nvSpPr>
            <p:cNvPr id="21" name="Freeform 21"/>
            <p:cNvSpPr/>
            <p:nvPr/>
          </p:nvSpPr>
          <p:spPr bwMode="auto">
            <a:xfrm>
              <a:off x="7372933" y="2459455"/>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Freeform 22"/>
            <p:cNvSpPr/>
            <p:nvPr/>
          </p:nvSpPr>
          <p:spPr bwMode="auto">
            <a:xfrm>
              <a:off x="7369758" y="2832518"/>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Freeform 23"/>
            <p:cNvSpPr/>
            <p:nvPr/>
          </p:nvSpPr>
          <p:spPr bwMode="auto">
            <a:xfrm>
              <a:off x="7363408" y="3235302"/>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Freeform 24"/>
            <p:cNvSpPr/>
            <p:nvPr/>
          </p:nvSpPr>
          <p:spPr bwMode="auto">
            <a:xfrm>
              <a:off x="7363408" y="3594518"/>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AutoShape 30"/>
            <p:cNvSpPr>
              <a:spLocks noChangeArrowheads="1"/>
            </p:cNvSpPr>
            <p:nvPr/>
          </p:nvSpPr>
          <p:spPr bwMode="auto">
            <a:xfrm>
              <a:off x="7477708" y="1745080"/>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300" b="1"/>
            </a:p>
          </p:txBody>
        </p:sp>
        <p:sp>
          <p:nvSpPr>
            <p:cNvPr id="30" name="Text Box 33"/>
            <p:cNvSpPr txBox="1">
              <a:spLocks noChangeArrowheads="1"/>
            </p:cNvSpPr>
            <p:nvPr/>
          </p:nvSpPr>
          <p:spPr bwMode="auto">
            <a:xfrm>
              <a:off x="7458138" y="1784768"/>
              <a:ext cx="493164"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rgbClr val="0000FF"/>
                  </a:solidFill>
                  <a:latin typeface="Arial" panose="020B0604020202020204" pitchFamily="34" charset="0"/>
                </a:rPr>
                <a:t>AP</a:t>
              </a:r>
              <a:r>
                <a:rPr kumimoji="1" lang="en-US" altLang="zh-CN" sz="2100" b="1" baseline="-25000">
                  <a:solidFill>
                    <a:srgbClr val="0000FF"/>
                  </a:solidFill>
                  <a:latin typeface="Arial" panose="020B0604020202020204" pitchFamily="34" charset="0"/>
                </a:rPr>
                <a:t>2</a:t>
              </a:r>
            </a:p>
          </p:txBody>
        </p:sp>
      </p:grpSp>
      <p:cxnSp>
        <p:nvCxnSpPr>
          <p:cNvPr id="69" name="直接连接符 68"/>
          <p:cNvCxnSpPr/>
          <p:nvPr/>
        </p:nvCxnSpPr>
        <p:spPr>
          <a:xfrm>
            <a:off x="1890858" y="2010611"/>
            <a:ext cx="8408175" cy="0"/>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pic>
        <p:nvPicPr>
          <p:cNvPr id="36"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82215" y="1749959"/>
            <a:ext cx="546963" cy="54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3078" y="1749959"/>
            <a:ext cx="546964" cy="54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Rectangle 37"/>
          <p:cNvSpPr>
            <a:spLocks noChangeArrowheads="1"/>
          </p:cNvSpPr>
          <p:nvPr/>
        </p:nvSpPr>
        <p:spPr bwMode="auto">
          <a:xfrm>
            <a:off x="3965145" y="2494405"/>
            <a:ext cx="648044" cy="317443"/>
          </a:xfrm>
          <a:prstGeom prst="rect">
            <a:avLst/>
          </a:prstGeom>
          <a:solidFill>
            <a:schemeClr val="bg1"/>
          </a:solidFill>
          <a:ln w="9525">
            <a:solidFill>
              <a:schemeClr val="tx1"/>
            </a:solidFill>
            <a:miter lim="800000"/>
          </a:ln>
        </p:spPr>
        <p:txBody>
          <a:bodyPr wrap="none" lIns="121917" tIns="60958" rIns="121917" bIns="60958" anchor="ctr"/>
          <a:lstStyle/>
          <a:p>
            <a:pPr algn="ct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sp>
        <p:nvSpPr>
          <p:cNvPr id="78" name="Rectangle 34"/>
          <p:cNvSpPr>
            <a:spLocks noChangeArrowheads="1"/>
          </p:cNvSpPr>
          <p:nvPr/>
        </p:nvSpPr>
        <p:spPr bwMode="auto">
          <a:xfrm>
            <a:off x="3645430" y="2946037"/>
            <a:ext cx="331409" cy="327649"/>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nchor="ctr"/>
          <a:lstStyle/>
          <a:p>
            <a:pPr algn="ctr"/>
            <a:r>
              <a:rPr lang="en-US" altLang="zh-CN" sz="1600" b="1" dirty="0">
                <a:solidFill>
                  <a:srgbClr val="1C1C1C"/>
                </a:solidFill>
                <a:latin typeface="微软雅黑" panose="020B0503020204020204" pitchFamily="34" charset="-122"/>
                <a:ea typeface="微软雅黑" panose="020B0503020204020204" pitchFamily="34" charset="-122"/>
              </a:rPr>
              <a:t>H</a:t>
            </a:r>
            <a:r>
              <a:rPr lang="en-US" altLang="zh-CN" sz="1600" b="1" baseline="-25000" dirty="0">
                <a:solidFill>
                  <a:srgbClr val="1C1C1C"/>
                </a:solidFill>
                <a:latin typeface="微软雅黑" panose="020B0503020204020204" pitchFamily="34" charset="-122"/>
                <a:ea typeface="微软雅黑" panose="020B0503020204020204" pitchFamily="34" charset="-122"/>
              </a:rPr>
              <a:t>5</a:t>
            </a:r>
          </a:p>
        </p:txBody>
      </p:sp>
      <p:sp>
        <p:nvSpPr>
          <p:cNvPr id="79" name="Rectangle 37"/>
          <p:cNvSpPr>
            <a:spLocks noChangeArrowheads="1"/>
          </p:cNvSpPr>
          <p:nvPr/>
        </p:nvSpPr>
        <p:spPr bwMode="auto">
          <a:xfrm>
            <a:off x="3965145" y="2945593"/>
            <a:ext cx="648044" cy="328083"/>
          </a:xfrm>
          <a:prstGeom prst="rect">
            <a:avLst/>
          </a:prstGeom>
          <a:solidFill>
            <a:schemeClr val="bg1"/>
          </a:solidFill>
          <a:ln w="9525">
            <a:solidFill>
              <a:schemeClr val="tx1"/>
            </a:solidFill>
            <a:miter lim="800000"/>
          </a:ln>
        </p:spPr>
        <p:txBody>
          <a:bodyPr wrap="none" lIns="121917" tIns="60958" rIns="121917" bIns="60958" anchor="ctr"/>
          <a:lstStyle/>
          <a:p>
            <a:pPr algn="ct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grpSp>
        <p:nvGrpSpPr>
          <p:cNvPr id="80" name="Group 38"/>
          <p:cNvGrpSpPr/>
          <p:nvPr/>
        </p:nvGrpSpPr>
        <p:grpSpPr bwMode="auto">
          <a:xfrm>
            <a:off x="3648260" y="3406402"/>
            <a:ext cx="965263" cy="327428"/>
            <a:chOff x="2346" y="2297"/>
            <a:chExt cx="615" cy="226"/>
          </a:xfrm>
          <a:solidFill>
            <a:srgbClr val="00B0F0"/>
          </a:solidFill>
        </p:grpSpPr>
        <p:sp>
          <p:nvSpPr>
            <p:cNvPr id="81" name="Rectangle 39"/>
            <p:cNvSpPr>
              <a:spLocks noChangeArrowheads="1"/>
            </p:cNvSpPr>
            <p:nvPr/>
          </p:nvSpPr>
          <p:spPr bwMode="auto">
            <a:xfrm>
              <a:off x="2346" y="2297"/>
              <a:ext cx="209"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en-US" altLang="zh-CN" sz="1600" b="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5</a:t>
              </a:r>
            </a:p>
          </p:txBody>
        </p:sp>
        <p:sp>
          <p:nvSpPr>
            <p:cNvPr id="82" name="Rectangle 40"/>
            <p:cNvSpPr>
              <a:spLocks noChangeArrowheads="1"/>
            </p:cNvSpPr>
            <p:nvPr/>
          </p:nvSpPr>
          <p:spPr bwMode="auto">
            <a:xfrm>
              <a:off x="2548" y="2297"/>
              <a:ext cx="41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grpSp>
      <p:sp>
        <p:nvSpPr>
          <p:cNvPr id="84" name="Rectangle 66"/>
          <p:cNvSpPr>
            <a:spLocks noChangeArrowheads="1"/>
          </p:cNvSpPr>
          <p:nvPr/>
        </p:nvSpPr>
        <p:spPr bwMode="auto">
          <a:xfrm>
            <a:off x="3348440" y="3405684"/>
            <a:ext cx="295081" cy="327081"/>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nchor="ctr"/>
          <a:lstStyle/>
          <a:p>
            <a:pPr algn="ctr"/>
            <a:r>
              <a:rPr lang="en-US" altLang="zh-CN" sz="1600" b="1" dirty="0">
                <a:solidFill>
                  <a:srgbClr val="1C1C1C"/>
                </a:solidFill>
                <a:latin typeface="微软雅黑" panose="020B0503020204020204" pitchFamily="34" charset="-122"/>
                <a:ea typeface="微软雅黑" panose="020B0503020204020204" pitchFamily="34" charset="-122"/>
              </a:rPr>
              <a:t>H</a:t>
            </a:r>
            <a:r>
              <a:rPr lang="en-US" altLang="zh-CN" sz="1600" b="1" baseline="-25000" dirty="0">
                <a:solidFill>
                  <a:srgbClr val="1C1C1C"/>
                </a:solidFill>
                <a:latin typeface="微软雅黑" panose="020B0503020204020204" pitchFamily="34" charset="-122"/>
                <a:ea typeface="微软雅黑" panose="020B0503020204020204" pitchFamily="34" charset="-122"/>
              </a:rPr>
              <a:t>4</a:t>
            </a:r>
          </a:p>
        </p:txBody>
      </p:sp>
      <p:grpSp>
        <p:nvGrpSpPr>
          <p:cNvPr id="90" name="Group 41"/>
          <p:cNvGrpSpPr/>
          <p:nvPr/>
        </p:nvGrpSpPr>
        <p:grpSpPr bwMode="auto">
          <a:xfrm>
            <a:off x="3348069" y="3909771"/>
            <a:ext cx="1262092" cy="328084"/>
            <a:chOff x="2169" y="2660"/>
            <a:chExt cx="804" cy="226"/>
          </a:xfrm>
        </p:grpSpPr>
        <p:sp>
          <p:nvSpPr>
            <p:cNvPr id="91" name="Rectangle 42"/>
            <p:cNvSpPr>
              <a:spLocks noChangeArrowheads="1"/>
            </p:cNvSpPr>
            <p:nvPr/>
          </p:nvSpPr>
          <p:spPr bwMode="auto">
            <a:xfrm>
              <a:off x="2169" y="2660"/>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4</a:t>
              </a:r>
            </a:p>
          </p:txBody>
        </p:sp>
        <p:sp>
          <p:nvSpPr>
            <p:cNvPr id="92" name="Rectangle 43"/>
            <p:cNvSpPr>
              <a:spLocks noChangeArrowheads="1"/>
            </p:cNvSpPr>
            <p:nvPr/>
          </p:nvSpPr>
          <p:spPr bwMode="auto">
            <a:xfrm>
              <a:off x="2357" y="2660"/>
              <a:ext cx="205"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5</a:t>
              </a:r>
            </a:p>
          </p:txBody>
        </p:sp>
        <p:sp>
          <p:nvSpPr>
            <p:cNvPr id="93" name="Rectangle 44"/>
            <p:cNvSpPr>
              <a:spLocks noChangeArrowheads="1"/>
            </p:cNvSpPr>
            <p:nvPr/>
          </p:nvSpPr>
          <p:spPr bwMode="auto">
            <a:xfrm>
              <a:off x="2562" y="2660"/>
              <a:ext cx="411"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grpSp>
      <p:grpSp>
        <p:nvGrpSpPr>
          <p:cNvPr id="97" name="Group 69"/>
          <p:cNvGrpSpPr/>
          <p:nvPr/>
        </p:nvGrpSpPr>
        <p:grpSpPr bwMode="auto">
          <a:xfrm>
            <a:off x="2269834" y="3174182"/>
            <a:ext cx="1147122" cy="1063673"/>
            <a:chOff x="1237" y="2152"/>
            <a:chExt cx="731" cy="734"/>
          </a:xfrm>
        </p:grpSpPr>
        <p:sp>
          <p:nvSpPr>
            <p:cNvPr id="98" name="Rectangle 70"/>
            <p:cNvSpPr>
              <a:spLocks noChangeArrowheads="1"/>
            </p:cNvSpPr>
            <p:nvPr/>
          </p:nvSpPr>
          <p:spPr bwMode="auto">
            <a:xfrm>
              <a:off x="1739" y="2660"/>
              <a:ext cx="188"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500" b="1" dirty="0">
                  <a:solidFill>
                    <a:srgbClr val="1C1C1C"/>
                  </a:solidFill>
                  <a:latin typeface="微软雅黑" panose="020B0503020204020204" pitchFamily="34" charset="-122"/>
                  <a:ea typeface="微软雅黑" panose="020B0503020204020204" pitchFamily="34" charset="-122"/>
                </a:rPr>
                <a:t>H</a:t>
              </a:r>
              <a:r>
                <a:rPr lang="en-US" altLang="zh-CN" sz="1500" b="1" baseline="-25000" dirty="0">
                  <a:solidFill>
                    <a:srgbClr val="1C1C1C"/>
                  </a:solidFill>
                  <a:latin typeface="微软雅黑" panose="020B0503020204020204" pitchFamily="34" charset="-122"/>
                  <a:ea typeface="微软雅黑" panose="020B0503020204020204" pitchFamily="34" charset="-122"/>
                </a:rPr>
                <a:t>3</a:t>
              </a:r>
            </a:p>
          </p:txBody>
        </p:sp>
        <p:sp>
          <p:nvSpPr>
            <p:cNvPr id="99" name="Text Box 71"/>
            <p:cNvSpPr txBox="1">
              <a:spLocks noChangeArrowheads="1"/>
            </p:cNvSpPr>
            <p:nvPr/>
          </p:nvSpPr>
          <p:spPr bwMode="auto">
            <a:xfrm>
              <a:off x="1237" y="2152"/>
              <a:ext cx="731"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500" b="1" dirty="0">
                  <a:solidFill>
                    <a:srgbClr val="1C1C1C"/>
                  </a:solidFill>
                  <a:latin typeface="微软雅黑" panose="020B0503020204020204" pitchFamily="34" charset="-122"/>
                  <a:ea typeface="微软雅黑" panose="020B0503020204020204" pitchFamily="34" charset="-122"/>
                </a:rPr>
                <a:t>网络层首部</a:t>
              </a:r>
            </a:p>
          </p:txBody>
        </p:sp>
        <p:sp>
          <p:nvSpPr>
            <p:cNvPr id="100" name="Line 72"/>
            <p:cNvSpPr>
              <a:spLocks noChangeShapeType="1"/>
            </p:cNvSpPr>
            <p:nvPr/>
          </p:nvSpPr>
          <p:spPr bwMode="auto">
            <a:xfrm>
              <a:off x="1719" y="2379"/>
              <a:ext cx="122" cy="280"/>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6" name="Group 56"/>
          <p:cNvGrpSpPr/>
          <p:nvPr/>
        </p:nvGrpSpPr>
        <p:grpSpPr bwMode="auto">
          <a:xfrm>
            <a:off x="1634909" y="4211112"/>
            <a:ext cx="2749823" cy="338339"/>
            <a:chOff x="420" y="2461"/>
            <a:chExt cx="1752" cy="269"/>
          </a:xfrm>
          <a:solidFill>
            <a:srgbClr val="CC00CC"/>
          </a:solidFill>
        </p:grpSpPr>
        <p:sp>
          <p:nvSpPr>
            <p:cNvPr id="107" name="AutoShape 57"/>
            <p:cNvSpPr>
              <a:spLocks noChangeArrowheads="1"/>
            </p:cNvSpPr>
            <p:nvPr/>
          </p:nvSpPr>
          <p:spPr bwMode="auto">
            <a:xfrm rot="10800000">
              <a:off x="420" y="2504"/>
              <a:ext cx="133" cy="226"/>
            </a:xfrm>
            <a:prstGeom prst="upArrow">
              <a:avLst>
                <a:gd name="adj1" fmla="val 50000"/>
                <a:gd name="adj2" fmla="val 496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108" name="AutoShape 58"/>
            <p:cNvSpPr>
              <a:spLocks noChangeArrowheads="1"/>
            </p:cNvSpPr>
            <p:nvPr/>
          </p:nvSpPr>
          <p:spPr bwMode="auto">
            <a:xfrm rot="10800000">
              <a:off x="2047" y="2461"/>
              <a:ext cx="125" cy="248"/>
            </a:xfrm>
            <a:prstGeom prst="upArrow">
              <a:avLst>
                <a:gd name="adj1" fmla="val 50000"/>
                <a:gd name="adj2" fmla="val 496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grpSp>
      <p:cxnSp>
        <p:nvCxnSpPr>
          <p:cNvPr id="140" name="直接箭头连接符 139"/>
          <p:cNvCxnSpPr/>
          <p:nvPr/>
        </p:nvCxnSpPr>
        <p:spPr>
          <a:xfrm>
            <a:off x="2082159" y="1904221"/>
            <a:ext cx="7922024" cy="0"/>
          </a:xfrm>
          <a:prstGeom prst="straightConnector1">
            <a:avLst/>
          </a:prstGeom>
          <a:ln w="28575">
            <a:solidFill>
              <a:srgbClr val="CC00CC"/>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5"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2166" y="1847288"/>
            <a:ext cx="605917" cy="35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41" name="矩形 140"/>
          <p:cNvSpPr/>
          <p:nvPr/>
        </p:nvSpPr>
        <p:spPr>
          <a:xfrm>
            <a:off x="3365316" y="3920864"/>
            <a:ext cx="1247873" cy="316991"/>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42" name="矩形 141"/>
          <p:cNvSpPr/>
          <p:nvPr/>
        </p:nvSpPr>
        <p:spPr>
          <a:xfrm>
            <a:off x="3664046" y="3418697"/>
            <a:ext cx="949143" cy="29866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94" name="Group 56"/>
          <p:cNvGrpSpPr/>
          <p:nvPr/>
        </p:nvGrpSpPr>
        <p:grpSpPr bwMode="auto">
          <a:xfrm>
            <a:off x="1646829" y="3703759"/>
            <a:ext cx="2738833" cy="361700"/>
            <a:chOff x="434" y="2411"/>
            <a:chExt cx="1745" cy="274"/>
          </a:xfrm>
          <a:solidFill>
            <a:srgbClr val="CC00CC">
              <a:alpha val="50000"/>
            </a:srgbClr>
          </a:solidFill>
        </p:grpSpPr>
        <p:sp>
          <p:nvSpPr>
            <p:cNvPr id="95" name="AutoShape 57"/>
            <p:cNvSpPr>
              <a:spLocks noChangeArrowheads="1"/>
            </p:cNvSpPr>
            <p:nvPr/>
          </p:nvSpPr>
          <p:spPr bwMode="auto">
            <a:xfrm rot="10800000">
              <a:off x="434" y="2460"/>
              <a:ext cx="126" cy="225"/>
            </a:xfrm>
            <a:prstGeom prst="upArrow">
              <a:avLst>
                <a:gd name="adj1" fmla="val 50000"/>
                <a:gd name="adj2" fmla="val 496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96" name="AutoShape 58"/>
            <p:cNvSpPr>
              <a:spLocks noChangeArrowheads="1"/>
            </p:cNvSpPr>
            <p:nvPr/>
          </p:nvSpPr>
          <p:spPr bwMode="auto">
            <a:xfrm rot="10800000">
              <a:off x="2054" y="2411"/>
              <a:ext cx="125" cy="248"/>
            </a:xfrm>
            <a:prstGeom prst="upArrow">
              <a:avLst>
                <a:gd name="adj1" fmla="val 50000"/>
                <a:gd name="adj2" fmla="val 496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grpSp>
      <p:grpSp>
        <p:nvGrpSpPr>
          <p:cNvPr id="87" name="Group 53"/>
          <p:cNvGrpSpPr/>
          <p:nvPr/>
        </p:nvGrpSpPr>
        <p:grpSpPr bwMode="auto">
          <a:xfrm>
            <a:off x="1649969" y="3222579"/>
            <a:ext cx="2727848" cy="324661"/>
            <a:chOff x="434" y="2091"/>
            <a:chExt cx="1738" cy="274"/>
          </a:xfrm>
          <a:solidFill>
            <a:srgbClr val="CC00CC">
              <a:alpha val="50000"/>
            </a:srgbClr>
          </a:solidFill>
        </p:grpSpPr>
        <p:sp>
          <p:nvSpPr>
            <p:cNvPr id="88" name="AutoShape 54"/>
            <p:cNvSpPr>
              <a:spLocks noChangeArrowheads="1"/>
            </p:cNvSpPr>
            <p:nvPr/>
          </p:nvSpPr>
          <p:spPr bwMode="auto">
            <a:xfrm rot="10800000">
              <a:off x="434" y="2116"/>
              <a:ext cx="125" cy="249"/>
            </a:xfrm>
            <a:prstGeom prst="upArrow">
              <a:avLst>
                <a:gd name="adj1" fmla="val 50000"/>
                <a:gd name="adj2" fmla="val 498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89" name="AutoShape 55"/>
            <p:cNvSpPr>
              <a:spLocks noChangeArrowheads="1"/>
            </p:cNvSpPr>
            <p:nvPr/>
          </p:nvSpPr>
          <p:spPr bwMode="auto">
            <a:xfrm rot="10800000">
              <a:off x="2054" y="2091"/>
              <a:ext cx="118" cy="249"/>
            </a:xfrm>
            <a:prstGeom prst="upArrow">
              <a:avLst>
                <a:gd name="adj1" fmla="val 50000"/>
                <a:gd name="adj2" fmla="val 498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grpSp>
      <p:grpSp>
        <p:nvGrpSpPr>
          <p:cNvPr id="72" name="Group 50"/>
          <p:cNvGrpSpPr/>
          <p:nvPr/>
        </p:nvGrpSpPr>
        <p:grpSpPr bwMode="auto">
          <a:xfrm>
            <a:off x="1649970" y="2768326"/>
            <a:ext cx="2737263" cy="273885"/>
            <a:chOff x="436" y="1815"/>
            <a:chExt cx="1744" cy="228"/>
          </a:xfrm>
          <a:solidFill>
            <a:srgbClr val="CC00CC">
              <a:alpha val="50000"/>
            </a:srgbClr>
          </a:solidFill>
        </p:grpSpPr>
        <p:sp>
          <p:nvSpPr>
            <p:cNvPr id="73" name="AutoShape 51"/>
            <p:cNvSpPr>
              <a:spLocks noChangeArrowheads="1"/>
            </p:cNvSpPr>
            <p:nvPr/>
          </p:nvSpPr>
          <p:spPr bwMode="auto">
            <a:xfrm flipV="1">
              <a:off x="436" y="1815"/>
              <a:ext cx="124" cy="228"/>
            </a:xfrm>
            <a:prstGeom prst="upArrow">
              <a:avLst>
                <a:gd name="adj1" fmla="val 50000"/>
                <a:gd name="adj2" fmla="val 45968"/>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74" name="AutoShape 52"/>
            <p:cNvSpPr>
              <a:spLocks noChangeArrowheads="1"/>
            </p:cNvSpPr>
            <p:nvPr/>
          </p:nvSpPr>
          <p:spPr bwMode="auto">
            <a:xfrm flipV="1">
              <a:off x="2056" y="1815"/>
              <a:ext cx="124" cy="228"/>
            </a:xfrm>
            <a:prstGeom prst="upArrow">
              <a:avLst>
                <a:gd name="adj1" fmla="val 50000"/>
                <a:gd name="adj2" fmla="val 45968"/>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grpSp>
      <p:sp>
        <p:nvSpPr>
          <p:cNvPr id="143" name="Text Box 26"/>
          <p:cNvSpPr txBox="1">
            <a:spLocks noChangeArrowheads="1"/>
          </p:cNvSpPr>
          <p:nvPr/>
        </p:nvSpPr>
        <p:spPr bwMode="auto">
          <a:xfrm>
            <a:off x="3601798" y="5364306"/>
            <a:ext cx="1400377" cy="3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00" b="1" dirty="0">
                <a:solidFill>
                  <a:srgbClr val="0000FF"/>
                </a:solidFill>
                <a:latin typeface="微软雅黑" panose="020B0503020204020204" pitchFamily="34" charset="-122"/>
                <a:ea typeface="微软雅黑" panose="020B0503020204020204" pitchFamily="34" charset="-122"/>
              </a:rPr>
              <a:t>物理传输媒体</a:t>
            </a:r>
          </a:p>
        </p:txBody>
      </p:sp>
      <p:sp>
        <p:nvSpPr>
          <p:cNvPr id="144" name="Text Box 26"/>
          <p:cNvSpPr txBox="1">
            <a:spLocks noChangeArrowheads="1"/>
          </p:cNvSpPr>
          <p:nvPr/>
        </p:nvSpPr>
        <p:spPr bwMode="auto">
          <a:xfrm>
            <a:off x="8258307" y="5364306"/>
            <a:ext cx="1400377" cy="3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00" b="1" dirty="0">
                <a:solidFill>
                  <a:srgbClr val="0000FF"/>
                </a:solidFill>
                <a:latin typeface="微软雅黑" panose="020B0503020204020204" pitchFamily="34" charset="-122"/>
                <a:ea typeface="微软雅黑" panose="020B0503020204020204" pitchFamily="34" charset="-122"/>
              </a:rPr>
              <a:t>物理传输媒体</a:t>
            </a:r>
          </a:p>
        </p:txBody>
      </p:sp>
      <p:sp>
        <p:nvSpPr>
          <p:cNvPr id="83" name="矩形 82"/>
          <p:cNvSpPr/>
          <p:nvPr/>
        </p:nvSpPr>
        <p:spPr>
          <a:xfrm>
            <a:off x="3993824" y="2960107"/>
            <a:ext cx="619365" cy="29866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29" name="文本占位符 28"/>
          <p:cNvSpPr>
            <a:spLocks noGrp="1"/>
          </p:cNvSpPr>
          <p:nvPr>
            <p:ph type="body" sz="quarter" idx="11"/>
          </p:nvPr>
        </p:nvSpPr>
        <p:spPr/>
        <p:txBody>
          <a:bodyPr/>
          <a:lstStyle/>
          <a:p>
            <a:r>
              <a:rPr lang="zh-CN" altLang="en-US" dirty="0"/>
              <a:t>数据在各层之间的传递过程</a:t>
            </a:r>
          </a:p>
        </p:txBody>
      </p:sp>
    </p:spTree>
    <p:extLst>
      <p:ext uri="{BB962C8B-B14F-4D97-AF65-F5344CB8AC3E}">
        <p14:creationId xmlns:p14="http://schemas.microsoft.com/office/powerpoint/2010/main" val="1723481080"/>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wipe(up)">
                                      <p:cBhvr>
                                        <p:cTn id="7" dur="500"/>
                                        <p:tgtEl>
                                          <p:spTgt spid="141"/>
                                        </p:tgtEl>
                                      </p:cBhvr>
                                    </p:animEffect>
                                  </p:childTnLst>
                                </p:cTn>
                              </p:par>
                              <p:par>
                                <p:cTn id="8" presetID="22" presetClass="entr" presetSubtype="1" fill="hold" nodeType="withEffect">
                                  <p:stCondLst>
                                    <p:cond delay="0"/>
                                  </p:stCondLst>
                                  <p:childTnLst>
                                    <p:set>
                                      <p:cBhvr>
                                        <p:cTn id="9" dur="1" fill="hold">
                                          <p:stCondLst>
                                            <p:cond delay="0"/>
                                          </p:stCondLst>
                                        </p:cTn>
                                        <p:tgtEl>
                                          <p:spTgt spid="90"/>
                                        </p:tgtEl>
                                        <p:attrNameLst>
                                          <p:attrName>style.visibility</p:attrName>
                                        </p:attrNameLst>
                                      </p:cBhvr>
                                      <p:to>
                                        <p:strVal val="visible"/>
                                      </p:to>
                                    </p:set>
                                    <p:animEffect transition="in" filter="wipe(up)">
                                      <p:cBhvr>
                                        <p:cTn id="10" dur="500"/>
                                        <p:tgtEl>
                                          <p:spTgt spid="90"/>
                                        </p:tgtEl>
                                      </p:cBhvr>
                                    </p:animEffect>
                                  </p:childTnLst>
                                </p:cTn>
                              </p:par>
                            </p:childTnLst>
                          </p:cTn>
                        </p:par>
                        <p:par>
                          <p:cTn id="11" fill="hold">
                            <p:stCondLst>
                              <p:cond delay="500"/>
                            </p:stCondLst>
                            <p:childTnLst>
                              <p:par>
                                <p:cTn id="12" presetID="2" presetClass="entr" presetSubtype="8" fill="hold" nodeType="afterEffect">
                                  <p:stCondLst>
                                    <p:cond delay="0"/>
                                  </p:stCondLst>
                                  <p:childTnLst>
                                    <p:set>
                                      <p:cBhvr>
                                        <p:cTn id="13" dur="1" fill="hold">
                                          <p:stCondLst>
                                            <p:cond delay="0"/>
                                          </p:stCondLst>
                                        </p:cTn>
                                        <p:tgtEl>
                                          <p:spTgt spid="97"/>
                                        </p:tgtEl>
                                        <p:attrNameLst>
                                          <p:attrName>style.visibility</p:attrName>
                                        </p:attrNameLst>
                                      </p:cBhvr>
                                      <p:to>
                                        <p:strVal val="visible"/>
                                      </p:to>
                                    </p:set>
                                    <p:anim calcmode="lin" valueType="num">
                                      <p:cBhvr additive="base">
                                        <p:cTn id="14" dur="1000" fill="hold"/>
                                        <p:tgtEl>
                                          <p:spTgt spid="97"/>
                                        </p:tgtEl>
                                        <p:attrNameLst>
                                          <p:attrName>ppt_x</p:attrName>
                                        </p:attrNameLst>
                                      </p:cBhvr>
                                      <p:tavLst>
                                        <p:tav tm="0">
                                          <p:val>
                                            <p:strVal val="0-#ppt_w/2"/>
                                          </p:val>
                                        </p:tav>
                                        <p:tav tm="100000">
                                          <p:val>
                                            <p:strVal val="#ppt_x"/>
                                          </p:val>
                                        </p:tav>
                                      </p:tavLst>
                                    </p:anim>
                                    <p:anim calcmode="lin" valueType="num">
                                      <p:cBhvr additive="base">
                                        <p:cTn id="15" dur="1000" fill="hold"/>
                                        <p:tgtEl>
                                          <p:spTgt spid="97"/>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06"/>
                                        </p:tgtEl>
                                        <p:attrNameLst>
                                          <p:attrName>style.visibility</p:attrName>
                                        </p:attrNameLst>
                                      </p:cBhvr>
                                      <p:to>
                                        <p:strVal val="visible"/>
                                      </p:to>
                                    </p:set>
                                    <p:animEffect transition="in" filter="wipe(up)">
                                      <p:cBhvr>
                                        <p:cTn id="20" dur="10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661557" y="1433467"/>
            <a:ext cx="10738283" cy="4419933"/>
          </a:xfrm>
          <a:prstGeom prst="roundRect">
            <a:avLst>
              <a:gd name="adj" fmla="val 15204"/>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p>
        </p:txBody>
      </p:sp>
      <p:sp>
        <p:nvSpPr>
          <p:cNvPr id="4" name="AutoShape 4"/>
          <p:cNvSpPr>
            <a:spLocks noChangeArrowheads="1"/>
          </p:cNvSpPr>
          <p:nvPr/>
        </p:nvSpPr>
        <p:spPr bwMode="auto">
          <a:xfrm rot="16200000">
            <a:off x="3289619" y="3263801"/>
            <a:ext cx="361951" cy="4566956"/>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lIns="121917" tIns="60958" rIns="121917" bIns="60958" anchor="ctr"/>
          <a:lstStyle/>
          <a:p>
            <a:pPr fontAlgn="auto">
              <a:spcBef>
                <a:spcPts val="0"/>
              </a:spcBef>
              <a:spcAft>
                <a:spcPts val="0"/>
              </a:spcAft>
              <a:defRPr/>
            </a:pPr>
            <a:endParaRPr lang="zh-CN" altLang="en-US" sz="4300" b="1">
              <a:latin typeface="+mn-lt"/>
              <a:ea typeface="+mn-ea"/>
            </a:endParaRPr>
          </a:p>
        </p:txBody>
      </p:sp>
      <p:sp>
        <p:nvSpPr>
          <p:cNvPr id="25" name="Text Box 29"/>
          <p:cNvSpPr txBox="1">
            <a:spLocks noChangeArrowheads="1"/>
          </p:cNvSpPr>
          <p:nvPr/>
        </p:nvSpPr>
        <p:spPr bwMode="auto">
          <a:xfrm>
            <a:off x="1475865" y="1433467"/>
            <a:ext cx="844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主机 </a:t>
            </a:r>
            <a:r>
              <a:rPr kumimoji="1" lang="en-US" altLang="zh-CN" sz="1600" b="1" dirty="0">
                <a:solidFill>
                  <a:srgbClr val="0000FF"/>
                </a:solidFill>
                <a:latin typeface="微软雅黑" panose="020B0503020204020204" pitchFamily="34" charset="-122"/>
                <a:ea typeface="微软雅黑" panose="020B0503020204020204" pitchFamily="34" charset="-122"/>
              </a:rPr>
              <a:t>1</a:t>
            </a:r>
          </a:p>
        </p:txBody>
      </p:sp>
      <p:grpSp>
        <p:nvGrpSpPr>
          <p:cNvPr id="67" name="组合 66"/>
          <p:cNvGrpSpPr/>
          <p:nvPr/>
        </p:nvGrpSpPr>
        <p:grpSpPr>
          <a:xfrm>
            <a:off x="1500698" y="2362758"/>
            <a:ext cx="838894" cy="3024716"/>
            <a:chOff x="1125523" y="1772068"/>
            <a:chExt cx="629170" cy="2268537"/>
          </a:xfrm>
        </p:grpSpPr>
        <p:sp>
          <p:nvSpPr>
            <p:cNvPr id="5" name="AutoShape 5"/>
            <p:cNvSpPr>
              <a:spLocks noChangeArrowheads="1"/>
            </p:cNvSpPr>
            <p:nvPr/>
          </p:nvSpPr>
          <p:spPr bwMode="auto">
            <a:xfrm>
              <a:off x="1149855" y="2089568"/>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6" name="Text Box 6"/>
            <p:cNvSpPr txBox="1">
              <a:spLocks noChangeArrowheads="1"/>
            </p:cNvSpPr>
            <p:nvPr/>
          </p:nvSpPr>
          <p:spPr bwMode="auto">
            <a:xfrm>
              <a:off x="1415225" y="2142749"/>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5</a:t>
              </a:r>
            </a:p>
          </p:txBody>
        </p:sp>
        <p:sp>
          <p:nvSpPr>
            <p:cNvPr id="7" name="Text Box 7"/>
            <p:cNvSpPr txBox="1">
              <a:spLocks noChangeArrowheads="1"/>
            </p:cNvSpPr>
            <p:nvPr/>
          </p:nvSpPr>
          <p:spPr bwMode="auto">
            <a:xfrm>
              <a:off x="1415225" y="2537242"/>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4</a:t>
              </a:r>
            </a:p>
          </p:txBody>
        </p:sp>
        <p:sp>
          <p:nvSpPr>
            <p:cNvPr id="8" name="Text Box 8"/>
            <p:cNvSpPr txBox="1">
              <a:spLocks noChangeArrowheads="1"/>
            </p:cNvSpPr>
            <p:nvPr/>
          </p:nvSpPr>
          <p:spPr bwMode="auto">
            <a:xfrm>
              <a:off x="1415225" y="28912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3</a:t>
              </a:r>
            </a:p>
          </p:txBody>
        </p:sp>
        <p:sp>
          <p:nvSpPr>
            <p:cNvPr id="9" name="Text Box 9"/>
            <p:cNvSpPr txBox="1">
              <a:spLocks noChangeArrowheads="1"/>
            </p:cNvSpPr>
            <p:nvPr/>
          </p:nvSpPr>
          <p:spPr bwMode="auto">
            <a:xfrm>
              <a:off x="1415225"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10" name="Text Box 10"/>
            <p:cNvSpPr txBox="1">
              <a:spLocks noChangeArrowheads="1"/>
            </p:cNvSpPr>
            <p:nvPr/>
          </p:nvSpPr>
          <p:spPr bwMode="auto">
            <a:xfrm>
              <a:off x="1415225"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1</a:t>
              </a:r>
            </a:p>
          </p:txBody>
        </p:sp>
        <p:sp>
          <p:nvSpPr>
            <p:cNvPr id="11" name="Freeform 11"/>
            <p:cNvSpPr/>
            <p:nvPr/>
          </p:nvSpPr>
          <p:spPr bwMode="auto">
            <a:xfrm>
              <a:off x="1149855" y="2481680"/>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Freeform 12"/>
            <p:cNvSpPr/>
            <p:nvPr/>
          </p:nvSpPr>
          <p:spPr bwMode="auto">
            <a:xfrm>
              <a:off x="1156205" y="2856330"/>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Freeform 13"/>
            <p:cNvSpPr/>
            <p:nvPr/>
          </p:nvSpPr>
          <p:spPr bwMode="auto">
            <a:xfrm>
              <a:off x="1140330" y="3233714"/>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14"/>
            <p:cNvSpPr/>
            <p:nvPr/>
          </p:nvSpPr>
          <p:spPr bwMode="auto">
            <a:xfrm>
              <a:off x="1140330" y="359451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AutoShape 32"/>
            <p:cNvSpPr>
              <a:spLocks noChangeArrowheads="1"/>
            </p:cNvSpPr>
            <p:nvPr/>
          </p:nvSpPr>
          <p:spPr bwMode="auto">
            <a:xfrm>
              <a:off x="1153030" y="1772068"/>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300" b="1"/>
            </a:p>
          </p:txBody>
        </p:sp>
        <p:sp>
          <p:nvSpPr>
            <p:cNvPr id="28" name="Text Box 33"/>
            <p:cNvSpPr txBox="1">
              <a:spLocks noChangeArrowheads="1"/>
            </p:cNvSpPr>
            <p:nvPr/>
          </p:nvSpPr>
          <p:spPr bwMode="auto">
            <a:xfrm>
              <a:off x="1125523" y="1784768"/>
              <a:ext cx="493164"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rgbClr val="0000FF"/>
                  </a:solidFill>
                  <a:latin typeface="Arial" panose="020B0604020202020204" pitchFamily="34" charset="0"/>
                </a:rPr>
                <a:t>AP</a:t>
              </a:r>
              <a:r>
                <a:rPr kumimoji="1" lang="en-US" altLang="zh-CN" sz="2100" b="1" baseline="-25000">
                  <a:solidFill>
                    <a:srgbClr val="0000FF"/>
                  </a:solidFill>
                  <a:latin typeface="Arial" panose="020B0604020202020204" pitchFamily="34" charset="0"/>
                </a:rPr>
                <a:t>1</a:t>
              </a:r>
              <a:endParaRPr kumimoji="1" lang="en-US" altLang="zh-CN" sz="2100" b="1">
                <a:solidFill>
                  <a:srgbClr val="0000FF"/>
                </a:solidFill>
                <a:latin typeface="Arial" panose="020B0604020202020204" pitchFamily="34" charset="0"/>
              </a:endParaRPr>
            </a:p>
          </p:txBody>
        </p:sp>
      </p:grpSp>
      <p:sp>
        <p:nvSpPr>
          <p:cNvPr id="38" name="Text Box 29"/>
          <p:cNvSpPr txBox="1">
            <a:spLocks noChangeArrowheads="1"/>
          </p:cNvSpPr>
          <p:nvPr/>
        </p:nvSpPr>
        <p:spPr bwMode="auto">
          <a:xfrm>
            <a:off x="9826345" y="1433467"/>
            <a:ext cx="844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主机 </a:t>
            </a:r>
            <a:r>
              <a:rPr kumimoji="1" lang="en-US" altLang="zh-CN" sz="1600" b="1" dirty="0">
                <a:solidFill>
                  <a:srgbClr val="0000FF"/>
                </a:solidFill>
                <a:latin typeface="微软雅黑" panose="020B0503020204020204" pitchFamily="34" charset="-122"/>
                <a:ea typeface="微软雅黑" panose="020B0503020204020204" pitchFamily="34" charset="-122"/>
              </a:rPr>
              <a:t>2</a:t>
            </a:r>
          </a:p>
        </p:txBody>
      </p:sp>
      <p:sp>
        <p:nvSpPr>
          <p:cNvPr id="39" name="Text Box 29"/>
          <p:cNvSpPr txBox="1">
            <a:spLocks noChangeArrowheads="1"/>
          </p:cNvSpPr>
          <p:nvPr/>
        </p:nvSpPr>
        <p:spPr bwMode="auto">
          <a:xfrm>
            <a:off x="5546950" y="1433467"/>
            <a:ext cx="8617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路由器</a:t>
            </a:r>
            <a:endParaRPr kumimoji="1" lang="en-US" altLang="zh-CN" sz="1600" b="1" dirty="0">
              <a:solidFill>
                <a:srgbClr val="0000FF"/>
              </a:solidFill>
              <a:latin typeface="微软雅黑" panose="020B0503020204020204" pitchFamily="34" charset="-122"/>
              <a:ea typeface="微软雅黑" panose="020B0503020204020204" pitchFamily="34" charset="-122"/>
            </a:endParaRPr>
          </a:p>
        </p:txBody>
      </p:sp>
      <p:sp>
        <p:nvSpPr>
          <p:cNvPr id="64" name="AutoShape 4"/>
          <p:cNvSpPr>
            <a:spLocks noChangeArrowheads="1"/>
          </p:cNvSpPr>
          <p:nvPr/>
        </p:nvSpPr>
        <p:spPr bwMode="auto">
          <a:xfrm rot="16200000">
            <a:off x="8300626" y="3140288"/>
            <a:ext cx="361951" cy="4813979"/>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lIns="121917" tIns="60958" rIns="121917" bIns="60958" anchor="ctr"/>
          <a:lstStyle/>
          <a:p>
            <a:pPr fontAlgn="auto">
              <a:spcBef>
                <a:spcPts val="0"/>
              </a:spcBef>
              <a:spcAft>
                <a:spcPts val="0"/>
              </a:spcAft>
              <a:defRPr/>
            </a:pPr>
            <a:endParaRPr lang="zh-CN" altLang="en-US" sz="4300" b="1">
              <a:latin typeface="+mn-lt"/>
              <a:ea typeface="+mn-ea"/>
            </a:endParaRPr>
          </a:p>
        </p:txBody>
      </p:sp>
      <p:grpSp>
        <p:nvGrpSpPr>
          <p:cNvPr id="65" name="组合 64"/>
          <p:cNvGrpSpPr/>
          <p:nvPr/>
        </p:nvGrpSpPr>
        <p:grpSpPr>
          <a:xfrm>
            <a:off x="5257808" y="3734276"/>
            <a:ext cx="1479877" cy="1653197"/>
            <a:chOff x="3943356" y="2800707"/>
            <a:chExt cx="1109908" cy="1239898"/>
          </a:xfrm>
        </p:grpSpPr>
        <p:sp>
          <p:nvSpPr>
            <p:cNvPr id="40" name="AutoShape 5"/>
            <p:cNvSpPr>
              <a:spLocks noChangeArrowheads="1"/>
            </p:cNvSpPr>
            <p:nvPr/>
          </p:nvSpPr>
          <p:spPr bwMode="auto">
            <a:xfrm>
              <a:off x="3952880" y="2800707"/>
              <a:ext cx="1100384" cy="1239898"/>
            </a:xfrm>
            <a:prstGeom prst="cube">
              <a:avLst>
                <a:gd name="adj" fmla="val 11493"/>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43" name="Text Box 8"/>
            <p:cNvSpPr txBox="1">
              <a:spLocks noChangeArrowheads="1"/>
            </p:cNvSpPr>
            <p:nvPr/>
          </p:nvSpPr>
          <p:spPr bwMode="auto">
            <a:xfrm>
              <a:off x="4339625" y="2850559"/>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3</a:t>
              </a:r>
            </a:p>
          </p:txBody>
        </p:sp>
        <p:sp>
          <p:nvSpPr>
            <p:cNvPr id="44" name="Text Box 9"/>
            <p:cNvSpPr txBox="1">
              <a:spLocks noChangeArrowheads="1"/>
            </p:cNvSpPr>
            <p:nvPr/>
          </p:nvSpPr>
          <p:spPr bwMode="auto">
            <a:xfrm>
              <a:off x="4202423"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45" name="Text Box 10"/>
            <p:cNvSpPr txBox="1">
              <a:spLocks noChangeArrowheads="1"/>
            </p:cNvSpPr>
            <p:nvPr/>
          </p:nvSpPr>
          <p:spPr bwMode="auto">
            <a:xfrm>
              <a:off x="4202423"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1</a:t>
              </a:r>
            </a:p>
          </p:txBody>
        </p:sp>
        <p:sp>
          <p:nvSpPr>
            <p:cNvPr id="48" name="Freeform 13"/>
            <p:cNvSpPr/>
            <p:nvPr/>
          </p:nvSpPr>
          <p:spPr bwMode="auto">
            <a:xfrm>
              <a:off x="3943356" y="3141566"/>
              <a:ext cx="1109908" cy="128585"/>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Freeform 14"/>
            <p:cNvSpPr/>
            <p:nvPr/>
          </p:nvSpPr>
          <p:spPr bwMode="auto">
            <a:xfrm>
              <a:off x="3954400" y="3503469"/>
              <a:ext cx="1098864" cy="127561"/>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 name="直接连接符 51"/>
            <p:cNvCxnSpPr/>
            <p:nvPr/>
          </p:nvCxnSpPr>
          <p:spPr>
            <a:xfrm>
              <a:off x="4474421" y="3270733"/>
              <a:ext cx="0" cy="76987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62" name="Text Box 9"/>
            <p:cNvSpPr txBox="1">
              <a:spLocks noChangeArrowheads="1"/>
            </p:cNvSpPr>
            <p:nvPr/>
          </p:nvSpPr>
          <p:spPr bwMode="auto">
            <a:xfrm>
              <a:off x="4467541"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63" name="Text Box 10"/>
            <p:cNvSpPr txBox="1">
              <a:spLocks noChangeArrowheads="1"/>
            </p:cNvSpPr>
            <p:nvPr/>
          </p:nvSpPr>
          <p:spPr bwMode="auto">
            <a:xfrm>
              <a:off x="4467541"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1</a:t>
              </a:r>
            </a:p>
          </p:txBody>
        </p:sp>
      </p:grpSp>
      <p:grpSp>
        <p:nvGrpSpPr>
          <p:cNvPr id="66" name="组合 65"/>
          <p:cNvGrpSpPr/>
          <p:nvPr/>
        </p:nvGrpSpPr>
        <p:grpSpPr>
          <a:xfrm>
            <a:off x="9803402" y="2326774"/>
            <a:ext cx="833621" cy="3060700"/>
            <a:chOff x="7352554" y="1745080"/>
            <a:chExt cx="625216" cy="2295525"/>
          </a:xfrm>
        </p:grpSpPr>
        <p:sp>
          <p:nvSpPr>
            <p:cNvPr id="15" name="AutoShape 15"/>
            <p:cNvSpPr>
              <a:spLocks noChangeArrowheads="1"/>
            </p:cNvSpPr>
            <p:nvPr/>
          </p:nvSpPr>
          <p:spPr bwMode="auto">
            <a:xfrm>
              <a:off x="7372933" y="2068930"/>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16" name="Text Box 16"/>
            <p:cNvSpPr txBox="1">
              <a:spLocks noChangeArrowheads="1"/>
            </p:cNvSpPr>
            <p:nvPr/>
          </p:nvSpPr>
          <p:spPr bwMode="auto">
            <a:xfrm>
              <a:off x="7352554" y="21419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5</a:t>
              </a:r>
            </a:p>
          </p:txBody>
        </p:sp>
        <p:sp>
          <p:nvSpPr>
            <p:cNvPr id="17" name="Text Box 17"/>
            <p:cNvSpPr txBox="1">
              <a:spLocks noChangeArrowheads="1"/>
            </p:cNvSpPr>
            <p:nvPr/>
          </p:nvSpPr>
          <p:spPr bwMode="auto">
            <a:xfrm>
              <a:off x="7352554" y="2537242"/>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4</a:t>
              </a:r>
            </a:p>
          </p:txBody>
        </p:sp>
        <p:sp>
          <p:nvSpPr>
            <p:cNvPr id="18" name="Text Box 18"/>
            <p:cNvSpPr txBox="1">
              <a:spLocks noChangeArrowheads="1"/>
            </p:cNvSpPr>
            <p:nvPr/>
          </p:nvSpPr>
          <p:spPr bwMode="auto">
            <a:xfrm>
              <a:off x="7358904" y="28976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3</a:t>
              </a:r>
            </a:p>
          </p:txBody>
        </p:sp>
        <p:sp>
          <p:nvSpPr>
            <p:cNvPr id="19" name="Text Box 19"/>
            <p:cNvSpPr txBox="1">
              <a:spLocks noChangeArrowheads="1"/>
            </p:cNvSpPr>
            <p:nvPr/>
          </p:nvSpPr>
          <p:spPr bwMode="auto">
            <a:xfrm>
              <a:off x="7370016"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2</a:t>
              </a:r>
            </a:p>
          </p:txBody>
        </p:sp>
        <p:sp>
          <p:nvSpPr>
            <p:cNvPr id="20" name="Text Box 20"/>
            <p:cNvSpPr txBox="1">
              <a:spLocks noChangeArrowheads="1"/>
            </p:cNvSpPr>
            <p:nvPr/>
          </p:nvSpPr>
          <p:spPr bwMode="auto">
            <a:xfrm>
              <a:off x="7352554"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1</a:t>
              </a:r>
            </a:p>
          </p:txBody>
        </p:sp>
        <p:sp>
          <p:nvSpPr>
            <p:cNvPr id="21" name="Freeform 21"/>
            <p:cNvSpPr/>
            <p:nvPr/>
          </p:nvSpPr>
          <p:spPr bwMode="auto">
            <a:xfrm>
              <a:off x="7372933" y="2459455"/>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Freeform 22"/>
            <p:cNvSpPr/>
            <p:nvPr/>
          </p:nvSpPr>
          <p:spPr bwMode="auto">
            <a:xfrm>
              <a:off x="7369758" y="2832518"/>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Freeform 23"/>
            <p:cNvSpPr/>
            <p:nvPr/>
          </p:nvSpPr>
          <p:spPr bwMode="auto">
            <a:xfrm>
              <a:off x="7363408" y="3235302"/>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Freeform 24"/>
            <p:cNvSpPr/>
            <p:nvPr/>
          </p:nvSpPr>
          <p:spPr bwMode="auto">
            <a:xfrm>
              <a:off x="7363408" y="3594518"/>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AutoShape 30"/>
            <p:cNvSpPr>
              <a:spLocks noChangeArrowheads="1"/>
            </p:cNvSpPr>
            <p:nvPr/>
          </p:nvSpPr>
          <p:spPr bwMode="auto">
            <a:xfrm>
              <a:off x="7477708" y="1745080"/>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300" b="1"/>
            </a:p>
          </p:txBody>
        </p:sp>
        <p:sp>
          <p:nvSpPr>
            <p:cNvPr id="30" name="Text Box 33"/>
            <p:cNvSpPr txBox="1">
              <a:spLocks noChangeArrowheads="1"/>
            </p:cNvSpPr>
            <p:nvPr/>
          </p:nvSpPr>
          <p:spPr bwMode="auto">
            <a:xfrm>
              <a:off x="7458138" y="1784768"/>
              <a:ext cx="493164"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rgbClr val="0000FF"/>
                  </a:solidFill>
                  <a:latin typeface="Arial" panose="020B0604020202020204" pitchFamily="34" charset="0"/>
                </a:rPr>
                <a:t>AP</a:t>
              </a:r>
              <a:r>
                <a:rPr kumimoji="1" lang="en-US" altLang="zh-CN" sz="2100" b="1" baseline="-25000">
                  <a:solidFill>
                    <a:srgbClr val="0000FF"/>
                  </a:solidFill>
                  <a:latin typeface="Arial" panose="020B0604020202020204" pitchFamily="34" charset="0"/>
                </a:rPr>
                <a:t>2</a:t>
              </a:r>
            </a:p>
          </p:txBody>
        </p:sp>
      </p:grpSp>
      <p:cxnSp>
        <p:nvCxnSpPr>
          <p:cNvPr id="69" name="直接连接符 68"/>
          <p:cNvCxnSpPr/>
          <p:nvPr/>
        </p:nvCxnSpPr>
        <p:spPr>
          <a:xfrm>
            <a:off x="1890858" y="2010611"/>
            <a:ext cx="8408175" cy="0"/>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pic>
        <p:nvPicPr>
          <p:cNvPr id="36"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82215" y="1749959"/>
            <a:ext cx="546963" cy="54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3078" y="1749959"/>
            <a:ext cx="546964" cy="54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Rectangle 37"/>
          <p:cNvSpPr>
            <a:spLocks noChangeArrowheads="1"/>
          </p:cNvSpPr>
          <p:nvPr/>
        </p:nvSpPr>
        <p:spPr bwMode="auto">
          <a:xfrm>
            <a:off x="3965145" y="2494405"/>
            <a:ext cx="648044" cy="317443"/>
          </a:xfrm>
          <a:prstGeom prst="rect">
            <a:avLst/>
          </a:prstGeom>
          <a:solidFill>
            <a:schemeClr val="bg1"/>
          </a:solidFill>
          <a:ln w="9525">
            <a:solidFill>
              <a:schemeClr val="tx1"/>
            </a:solidFill>
            <a:miter lim="800000"/>
          </a:ln>
        </p:spPr>
        <p:txBody>
          <a:bodyPr wrap="none" lIns="121917" tIns="60958" rIns="121917" bIns="60958" anchor="ctr"/>
          <a:lstStyle/>
          <a:p>
            <a:pPr algn="ct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sp>
        <p:nvSpPr>
          <p:cNvPr id="78" name="Rectangle 34"/>
          <p:cNvSpPr>
            <a:spLocks noChangeArrowheads="1"/>
          </p:cNvSpPr>
          <p:nvPr/>
        </p:nvSpPr>
        <p:spPr bwMode="auto">
          <a:xfrm>
            <a:off x="3645430" y="2946037"/>
            <a:ext cx="331409" cy="327649"/>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nchor="ctr"/>
          <a:lstStyle/>
          <a:p>
            <a:pPr algn="ctr"/>
            <a:r>
              <a:rPr lang="en-US" altLang="zh-CN" sz="1600" b="1" dirty="0">
                <a:solidFill>
                  <a:srgbClr val="1C1C1C"/>
                </a:solidFill>
                <a:latin typeface="微软雅黑" panose="020B0503020204020204" pitchFamily="34" charset="-122"/>
                <a:ea typeface="微软雅黑" panose="020B0503020204020204" pitchFamily="34" charset="-122"/>
              </a:rPr>
              <a:t>H</a:t>
            </a:r>
            <a:r>
              <a:rPr lang="en-US" altLang="zh-CN" sz="1600" b="1" baseline="-25000" dirty="0">
                <a:solidFill>
                  <a:srgbClr val="1C1C1C"/>
                </a:solidFill>
                <a:latin typeface="微软雅黑" panose="020B0503020204020204" pitchFamily="34" charset="-122"/>
                <a:ea typeface="微软雅黑" panose="020B0503020204020204" pitchFamily="34" charset="-122"/>
              </a:rPr>
              <a:t>5</a:t>
            </a:r>
          </a:p>
        </p:txBody>
      </p:sp>
      <p:sp>
        <p:nvSpPr>
          <p:cNvPr id="79" name="Rectangle 37"/>
          <p:cNvSpPr>
            <a:spLocks noChangeArrowheads="1"/>
          </p:cNvSpPr>
          <p:nvPr/>
        </p:nvSpPr>
        <p:spPr bwMode="auto">
          <a:xfrm>
            <a:off x="3965145" y="2945593"/>
            <a:ext cx="648044" cy="328083"/>
          </a:xfrm>
          <a:prstGeom prst="rect">
            <a:avLst/>
          </a:prstGeom>
          <a:solidFill>
            <a:schemeClr val="bg1"/>
          </a:solidFill>
          <a:ln w="9525">
            <a:solidFill>
              <a:schemeClr val="tx1"/>
            </a:solidFill>
            <a:miter lim="800000"/>
          </a:ln>
        </p:spPr>
        <p:txBody>
          <a:bodyPr wrap="none" lIns="121917" tIns="60958" rIns="121917" bIns="60958" anchor="ctr"/>
          <a:lstStyle/>
          <a:p>
            <a:pPr algn="ct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grpSp>
        <p:nvGrpSpPr>
          <p:cNvPr id="80" name="Group 38"/>
          <p:cNvGrpSpPr/>
          <p:nvPr/>
        </p:nvGrpSpPr>
        <p:grpSpPr bwMode="auto">
          <a:xfrm>
            <a:off x="3648260" y="3406402"/>
            <a:ext cx="965263" cy="327428"/>
            <a:chOff x="2346" y="2297"/>
            <a:chExt cx="615" cy="226"/>
          </a:xfrm>
          <a:solidFill>
            <a:srgbClr val="00B0F0"/>
          </a:solidFill>
        </p:grpSpPr>
        <p:sp>
          <p:nvSpPr>
            <p:cNvPr id="81" name="Rectangle 39"/>
            <p:cNvSpPr>
              <a:spLocks noChangeArrowheads="1"/>
            </p:cNvSpPr>
            <p:nvPr/>
          </p:nvSpPr>
          <p:spPr bwMode="auto">
            <a:xfrm>
              <a:off x="2346" y="2297"/>
              <a:ext cx="209"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en-US" altLang="zh-CN" sz="1600" b="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5</a:t>
              </a:r>
            </a:p>
          </p:txBody>
        </p:sp>
        <p:sp>
          <p:nvSpPr>
            <p:cNvPr id="82" name="Rectangle 40"/>
            <p:cNvSpPr>
              <a:spLocks noChangeArrowheads="1"/>
            </p:cNvSpPr>
            <p:nvPr/>
          </p:nvSpPr>
          <p:spPr bwMode="auto">
            <a:xfrm>
              <a:off x="2548" y="2297"/>
              <a:ext cx="41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grpSp>
      <p:sp>
        <p:nvSpPr>
          <p:cNvPr id="84" name="Rectangle 66"/>
          <p:cNvSpPr>
            <a:spLocks noChangeArrowheads="1"/>
          </p:cNvSpPr>
          <p:nvPr/>
        </p:nvSpPr>
        <p:spPr bwMode="auto">
          <a:xfrm>
            <a:off x="3348440" y="3405684"/>
            <a:ext cx="295081" cy="327081"/>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nchor="ctr"/>
          <a:lstStyle/>
          <a:p>
            <a:pPr algn="ctr"/>
            <a:r>
              <a:rPr lang="en-US" altLang="zh-CN" sz="1600" b="1" dirty="0">
                <a:solidFill>
                  <a:srgbClr val="1C1C1C"/>
                </a:solidFill>
                <a:latin typeface="微软雅黑" panose="020B0503020204020204" pitchFamily="34" charset="-122"/>
                <a:ea typeface="微软雅黑" panose="020B0503020204020204" pitchFamily="34" charset="-122"/>
              </a:rPr>
              <a:t>H</a:t>
            </a:r>
            <a:r>
              <a:rPr lang="en-US" altLang="zh-CN" sz="1600" b="1" baseline="-25000" dirty="0">
                <a:solidFill>
                  <a:srgbClr val="1C1C1C"/>
                </a:solidFill>
                <a:latin typeface="微软雅黑" panose="020B0503020204020204" pitchFamily="34" charset="-122"/>
                <a:ea typeface="微软雅黑" panose="020B0503020204020204" pitchFamily="34" charset="-122"/>
              </a:rPr>
              <a:t>4</a:t>
            </a:r>
          </a:p>
        </p:txBody>
      </p:sp>
      <p:grpSp>
        <p:nvGrpSpPr>
          <p:cNvPr id="90" name="Group 41"/>
          <p:cNvGrpSpPr/>
          <p:nvPr/>
        </p:nvGrpSpPr>
        <p:grpSpPr bwMode="auto">
          <a:xfrm>
            <a:off x="3348069" y="3909771"/>
            <a:ext cx="1262092" cy="328084"/>
            <a:chOff x="2169" y="2660"/>
            <a:chExt cx="804" cy="226"/>
          </a:xfrm>
        </p:grpSpPr>
        <p:sp>
          <p:nvSpPr>
            <p:cNvPr id="91" name="Rectangle 42"/>
            <p:cNvSpPr>
              <a:spLocks noChangeArrowheads="1"/>
            </p:cNvSpPr>
            <p:nvPr/>
          </p:nvSpPr>
          <p:spPr bwMode="auto">
            <a:xfrm>
              <a:off x="2169" y="2660"/>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4</a:t>
              </a:r>
            </a:p>
          </p:txBody>
        </p:sp>
        <p:sp>
          <p:nvSpPr>
            <p:cNvPr id="92" name="Rectangle 43"/>
            <p:cNvSpPr>
              <a:spLocks noChangeArrowheads="1"/>
            </p:cNvSpPr>
            <p:nvPr/>
          </p:nvSpPr>
          <p:spPr bwMode="auto">
            <a:xfrm>
              <a:off x="2357" y="2660"/>
              <a:ext cx="205"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5</a:t>
              </a:r>
            </a:p>
          </p:txBody>
        </p:sp>
        <p:sp>
          <p:nvSpPr>
            <p:cNvPr id="93" name="Rectangle 44"/>
            <p:cNvSpPr>
              <a:spLocks noChangeArrowheads="1"/>
            </p:cNvSpPr>
            <p:nvPr/>
          </p:nvSpPr>
          <p:spPr bwMode="auto">
            <a:xfrm>
              <a:off x="2562" y="2660"/>
              <a:ext cx="411"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grpSp>
      <p:sp>
        <p:nvSpPr>
          <p:cNvPr id="98" name="Rectangle 70"/>
          <p:cNvSpPr>
            <a:spLocks noChangeArrowheads="1"/>
          </p:cNvSpPr>
          <p:nvPr/>
        </p:nvSpPr>
        <p:spPr bwMode="auto">
          <a:xfrm>
            <a:off x="3057592" y="3910344"/>
            <a:ext cx="295019" cy="327507"/>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nchor="ctr"/>
          <a:lstStyle/>
          <a:p>
            <a:pPr algn="ctr"/>
            <a:r>
              <a:rPr lang="en-US" altLang="zh-CN" sz="1500" b="1" dirty="0">
                <a:solidFill>
                  <a:srgbClr val="1C1C1C"/>
                </a:solidFill>
                <a:latin typeface="微软雅黑" panose="020B0503020204020204" pitchFamily="34" charset="-122"/>
                <a:ea typeface="微软雅黑" panose="020B0503020204020204" pitchFamily="34" charset="-122"/>
              </a:rPr>
              <a:t>H</a:t>
            </a:r>
            <a:r>
              <a:rPr lang="en-US" altLang="zh-CN" sz="1500" b="1" baseline="-25000" dirty="0">
                <a:solidFill>
                  <a:srgbClr val="1C1C1C"/>
                </a:solidFill>
                <a:latin typeface="微软雅黑" panose="020B0503020204020204" pitchFamily="34" charset="-122"/>
                <a:ea typeface="微软雅黑" panose="020B0503020204020204" pitchFamily="34" charset="-122"/>
              </a:rPr>
              <a:t>3</a:t>
            </a:r>
          </a:p>
        </p:txBody>
      </p:sp>
      <p:grpSp>
        <p:nvGrpSpPr>
          <p:cNvPr id="101" name="Group 45"/>
          <p:cNvGrpSpPr/>
          <p:nvPr/>
        </p:nvGrpSpPr>
        <p:grpSpPr bwMode="auto">
          <a:xfrm>
            <a:off x="3056893" y="4405479"/>
            <a:ext cx="1552424" cy="325967"/>
            <a:chOff x="1984" y="3023"/>
            <a:chExt cx="989" cy="226"/>
          </a:xfrm>
        </p:grpSpPr>
        <p:sp>
          <p:nvSpPr>
            <p:cNvPr id="102" name="Rectangle 46"/>
            <p:cNvSpPr>
              <a:spLocks noChangeArrowheads="1"/>
            </p:cNvSpPr>
            <p:nvPr/>
          </p:nvSpPr>
          <p:spPr bwMode="auto">
            <a:xfrm>
              <a:off x="1984" y="3023"/>
              <a:ext cx="185"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H</a:t>
              </a:r>
              <a:r>
                <a:rPr lang="en-US" altLang="zh-CN" sz="1600" b="1" baseline="-25000">
                  <a:latin typeface="微软雅黑" panose="020B0503020204020204" pitchFamily="34" charset="-122"/>
                  <a:ea typeface="微软雅黑" panose="020B0503020204020204" pitchFamily="34" charset="-122"/>
                </a:rPr>
                <a:t>3</a:t>
              </a:r>
            </a:p>
          </p:txBody>
        </p:sp>
        <p:sp>
          <p:nvSpPr>
            <p:cNvPr id="103" name="Rectangle 47"/>
            <p:cNvSpPr>
              <a:spLocks noChangeArrowheads="1"/>
            </p:cNvSpPr>
            <p:nvPr/>
          </p:nvSpPr>
          <p:spPr bwMode="auto">
            <a:xfrm>
              <a:off x="2169" y="3023"/>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H</a:t>
              </a:r>
              <a:r>
                <a:rPr lang="en-US" altLang="zh-CN" sz="1600" b="1" baseline="-25000">
                  <a:latin typeface="微软雅黑" panose="020B0503020204020204" pitchFamily="34" charset="-122"/>
                  <a:ea typeface="微软雅黑" panose="020B0503020204020204" pitchFamily="34" charset="-122"/>
                </a:rPr>
                <a:t>4</a:t>
              </a:r>
            </a:p>
          </p:txBody>
        </p:sp>
        <p:sp>
          <p:nvSpPr>
            <p:cNvPr id="104" name="Rectangle 48"/>
            <p:cNvSpPr>
              <a:spLocks noChangeArrowheads="1"/>
            </p:cNvSpPr>
            <p:nvPr/>
          </p:nvSpPr>
          <p:spPr bwMode="auto">
            <a:xfrm>
              <a:off x="2357" y="3023"/>
              <a:ext cx="206"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5</a:t>
              </a:r>
            </a:p>
          </p:txBody>
        </p:sp>
        <p:sp>
          <p:nvSpPr>
            <p:cNvPr id="105" name="Rectangle 49"/>
            <p:cNvSpPr>
              <a:spLocks noChangeArrowheads="1"/>
            </p:cNvSpPr>
            <p:nvPr/>
          </p:nvSpPr>
          <p:spPr bwMode="auto">
            <a:xfrm>
              <a:off x="2563" y="3023"/>
              <a:ext cx="410"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grpSp>
      <p:grpSp>
        <p:nvGrpSpPr>
          <p:cNvPr id="109" name="Group 73"/>
          <p:cNvGrpSpPr/>
          <p:nvPr/>
        </p:nvGrpSpPr>
        <p:grpSpPr bwMode="auto">
          <a:xfrm>
            <a:off x="2284352" y="3613551"/>
            <a:ext cx="767613" cy="1117883"/>
            <a:chOff x="1121" y="2477"/>
            <a:chExt cx="489" cy="771"/>
          </a:xfrm>
        </p:grpSpPr>
        <p:sp>
          <p:nvSpPr>
            <p:cNvPr id="110" name="Rectangle 74"/>
            <p:cNvSpPr>
              <a:spLocks noChangeArrowheads="1"/>
            </p:cNvSpPr>
            <p:nvPr/>
          </p:nvSpPr>
          <p:spPr bwMode="auto">
            <a:xfrm>
              <a:off x="1423" y="3022"/>
              <a:ext cx="187" cy="226"/>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solidFill>
                    <a:srgbClr val="1C1C1C"/>
                  </a:solidFill>
                  <a:latin typeface="微软雅黑" panose="020B0503020204020204" pitchFamily="34" charset="-122"/>
                  <a:ea typeface="微软雅黑" panose="020B0503020204020204" pitchFamily="34" charset="-122"/>
                </a:rPr>
                <a:t>H</a:t>
              </a:r>
              <a:r>
                <a:rPr lang="en-US" altLang="zh-CN" sz="1600" b="1" baseline="-25000" dirty="0">
                  <a:solidFill>
                    <a:srgbClr val="1C1C1C"/>
                  </a:solidFill>
                  <a:latin typeface="微软雅黑" panose="020B0503020204020204" pitchFamily="34" charset="-122"/>
                  <a:ea typeface="微软雅黑" panose="020B0503020204020204" pitchFamily="34" charset="-122"/>
                </a:rPr>
                <a:t>2</a:t>
              </a:r>
            </a:p>
          </p:txBody>
        </p:sp>
        <p:sp>
          <p:nvSpPr>
            <p:cNvPr id="111" name="Text Box 75"/>
            <p:cNvSpPr txBox="1">
              <a:spLocks noChangeArrowheads="1"/>
            </p:cNvSpPr>
            <p:nvPr/>
          </p:nvSpPr>
          <p:spPr bwMode="auto">
            <a:xfrm>
              <a:off x="1121" y="2477"/>
              <a:ext cx="485" cy="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lnSpc>
                  <a:spcPct val="90000"/>
                </a:lnSpc>
              </a:pPr>
              <a:r>
                <a:rPr kumimoji="1" lang="zh-CN" altLang="en-US" sz="1500" b="1" dirty="0">
                  <a:solidFill>
                    <a:srgbClr val="1C1C1C"/>
                  </a:solidFill>
                  <a:latin typeface="微软雅黑" panose="020B0503020204020204" pitchFamily="34" charset="-122"/>
                  <a:ea typeface="微软雅黑" panose="020B0503020204020204" pitchFamily="34" charset="-122"/>
                </a:rPr>
                <a:t>链路层</a:t>
              </a:r>
            </a:p>
            <a:p>
              <a:pPr algn="ctr" eaLnBrk="0" hangingPunct="0">
                <a:lnSpc>
                  <a:spcPct val="90000"/>
                </a:lnSpc>
              </a:pPr>
              <a:r>
                <a:rPr kumimoji="1" lang="zh-CN" altLang="en-US" sz="1500" b="1" dirty="0">
                  <a:solidFill>
                    <a:srgbClr val="1C1C1C"/>
                  </a:solidFill>
                  <a:latin typeface="微软雅黑" panose="020B0503020204020204" pitchFamily="34" charset="-122"/>
                  <a:ea typeface="微软雅黑" panose="020B0503020204020204" pitchFamily="34" charset="-122"/>
                </a:rPr>
                <a:t>首部</a:t>
              </a:r>
            </a:p>
          </p:txBody>
        </p:sp>
        <p:sp>
          <p:nvSpPr>
            <p:cNvPr id="112" name="Line 76"/>
            <p:cNvSpPr>
              <a:spLocks noChangeShapeType="1"/>
            </p:cNvSpPr>
            <p:nvPr/>
          </p:nvSpPr>
          <p:spPr bwMode="auto">
            <a:xfrm>
              <a:off x="1422" y="2834"/>
              <a:ext cx="85" cy="203"/>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3" name="Group 77"/>
          <p:cNvGrpSpPr/>
          <p:nvPr/>
        </p:nvGrpSpPr>
        <p:grpSpPr bwMode="auto">
          <a:xfrm>
            <a:off x="4546012" y="3601146"/>
            <a:ext cx="762000" cy="1130300"/>
            <a:chOff x="4151" y="2468"/>
            <a:chExt cx="486" cy="781"/>
          </a:xfrm>
        </p:grpSpPr>
        <p:sp>
          <p:nvSpPr>
            <p:cNvPr id="114" name="Rectangle 78"/>
            <p:cNvSpPr>
              <a:spLocks noChangeArrowheads="1"/>
            </p:cNvSpPr>
            <p:nvPr/>
          </p:nvSpPr>
          <p:spPr bwMode="auto">
            <a:xfrm>
              <a:off x="4191" y="3023"/>
              <a:ext cx="179" cy="226"/>
            </a:xfrm>
            <a:prstGeom prst="rect">
              <a:avLst/>
            </a:prstGeom>
            <a:solidFill>
              <a:srgbClr val="CC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solidFill>
                    <a:srgbClr val="1C1C1C"/>
                  </a:solidFill>
                  <a:latin typeface="微软雅黑" panose="020B0503020204020204" pitchFamily="34" charset="-122"/>
                  <a:ea typeface="微软雅黑" panose="020B0503020204020204" pitchFamily="34" charset="-122"/>
                </a:rPr>
                <a:t>T</a:t>
              </a:r>
              <a:r>
                <a:rPr lang="en-US" altLang="zh-CN" sz="1600" b="1" baseline="-25000" dirty="0">
                  <a:solidFill>
                    <a:srgbClr val="1C1C1C"/>
                  </a:solidFill>
                  <a:latin typeface="微软雅黑" panose="020B0503020204020204" pitchFamily="34" charset="-122"/>
                  <a:ea typeface="微软雅黑" panose="020B0503020204020204" pitchFamily="34" charset="-122"/>
                </a:rPr>
                <a:t>2</a:t>
              </a:r>
            </a:p>
          </p:txBody>
        </p:sp>
        <p:sp>
          <p:nvSpPr>
            <p:cNvPr id="115" name="Line 79"/>
            <p:cNvSpPr>
              <a:spLocks noChangeShapeType="1"/>
            </p:cNvSpPr>
            <p:nvPr/>
          </p:nvSpPr>
          <p:spPr bwMode="auto">
            <a:xfrm flipH="1">
              <a:off x="4265" y="2834"/>
              <a:ext cx="93" cy="188"/>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 name="Text Box 80"/>
            <p:cNvSpPr txBox="1">
              <a:spLocks noChangeArrowheads="1"/>
            </p:cNvSpPr>
            <p:nvPr/>
          </p:nvSpPr>
          <p:spPr bwMode="auto">
            <a:xfrm>
              <a:off x="4151" y="2468"/>
              <a:ext cx="486" cy="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lnSpc>
                  <a:spcPct val="90000"/>
                </a:lnSpc>
              </a:pPr>
              <a:r>
                <a:rPr kumimoji="1" lang="zh-CN" altLang="en-US" sz="1500" b="1" dirty="0">
                  <a:solidFill>
                    <a:srgbClr val="1C1C1C"/>
                  </a:solidFill>
                  <a:latin typeface="微软雅黑" panose="020B0503020204020204" pitchFamily="34" charset="-122"/>
                  <a:ea typeface="微软雅黑" panose="020B0503020204020204" pitchFamily="34" charset="-122"/>
                </a:rPr>
                <a:t>链路层</a:t>
              </a:r>
            </a:p>
            <a:p>
              <a:pPr algn="ctr" eaLnBrk="0" hangingPunct="0">
                <a:lnSpc>
                  <a:spcPct val="90000"/>
                </a:lnSpc>
              </a:pPr>
              <a:r>
                <a:rPr kumimoji="1" lang="zh-CN" altLang="en-US" sz="1500" b="1" dirty="0">
                  <a:solidFill>
                    <a:srgbClr val="1C1C1C"/>
                  </a:solidFill>
                  <a:latin typeface="微软雅黑" panose="020B0503020204020204" pitchFamily="34" charset="-122"/>
                  <a:ea typeface="微软雅黑" panose="020B0503020204020204" pitchFamily="34" charset="-122"/>
                </a:rPr>
                <a:t>尾部</a:t>
              </a:r>
            </a:p>
          </p:txBody>
        </p:sp>
      </p:grpSp>
      <p:grpSp>
        <p:nvGrpSpPr>
          <p:cNvPr id="118" name="Group 62"/>
          <p:cNvGrpSpPr/>
          <p:nvPr/>
        </p:nvGrpSpPr>
        <p:grpSpPr bwMode="auto">
          <a:xfrm>
            <a:off x="1634909" y="4703200"/>
            <a:ext cx="2752961" cy="370681"/>
            <a:chOff x="433" y="3219"/>
            <a:chExt cx="1754" cy="279"/>
          </a:xfrm>
          <a:solidFill>
            <a:srgbClr val="CC00CC"/>
          </a:solidFill>
        </p:grpSpPr>
        <p:sp>
          <p:nvSpPr>
            <p:cNvPr id="119" name="AutoShape 63"/>
            <p:cNvSpPr>
              <a:spLocks noChangeArrowheads="1"/>
            </p:cNvSpPr>
            <p:nvPr/>
          </p:nvSpPr>
          <p:spPr bwMode="auto">
            <a:xfrm rot="10800000">
              <a:off x="433" y="3259"/>
              <a:ext cx="141" cy="239"/>
            </a:xfrm>
            <a:prstGeom prst="upArrow">
              <a:avLst>
                <a:gd name="adj1" fmla="val 50000"/>
                <a:gd name="adj2" fmla="val 50403"/>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120" name="AutoShape 64"/>
            <p:cNvSpPr>
              <a:spLocks noChangeArrowheads="1"/>
            </p:cNvSpPr>
            <p:nvPr/>
          </p:nvSpPr>
          <p:spPr bwMode="auto">
            <a:xfrm rot="10800000">
              <a:off x="2052" y="3219"/>
              <a:ext cx="135" cy="246"/>
            </a:xfrm>
            <a:prstGeom prst="upArrow">
              <a:avLst>
                <a:gd name="adj1" fmla="val 50000"/>
                <a:gd name="adj2" fmla="val 50403"/>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grpSp>
      <p:cxnSp>
        <p:nvCxnSpPr>
          <p:cNvPr id="140" name="直接箭头连接符 139"/>
          <p:cNvCxnSpPr/>
          <p:nvPr/>
        </p:nvCxnSpPr>
        <p:spPr>
          <a:xfrm>
            <a:off x="2082159" y="1904221"/>
            <a:ext cx="7922024" cy="0"/>
          </a:xfrm>
          <a:prstGeom prst="straightConnector1">
            <a:avLst/>
          </a:prstGeom>
          <a:ln w="28575">
            <a:solidFill>
              <a:srgbClr val="CC00CC"/>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5"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2166" y="1847288"/>
            <a:ext cx="605917" cy="35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41" name="矩形 140"/>
          <p:cNvSpPr/>
          <p:nvPr/>
        </p:nvSpPr>
        <p:spPr>
          <a:xfrm>
            <a:off x="3064668" y="4422167"/>
            <a:ext cx="1534667" cy="317764"/>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43" name="矩形 142"/>
          <p:cNvSpPr/>
          <p:nvPr/>
        </p:nvSpPr>
        <p:spPr>
          <a:xfrm>
            <a:off x="3664046" y="3418697"/>
            <a:ext cx="949143" cy="29866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44" name="矩形 143"/>
          <p:cNvSpPr/>
          <p:nvPr/>
        </p:nvSpPr>
        <p:spPr>
          <a:xfrm>
            <a:off x="3365316" y="3920864"/>
            <a:ext cx="1247873" cy="316991"/>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72" name="Group 50"/>
          <p:cNvGrpSpPr/>
          <p:nvPr/>
        </p:nvGrpSpPr>
        <p:grpSpPr bwMode="auto">
          <a:xfrm>
            <a:off x="1649970" y="2768326"/>
            <a:ext cx="2737263" cy="273885"/>
            <a:chOff x="436" y="1815"/>
            <a:chExt cx="1744" cy="228"/>
          </a:xfrm>
          <a:solidFill>
            <a:srgbClr val="CC00CC">
              <a:alpha val="50000"/>
            </a:srgbClr>
          </a:solidFill>
        </p:grpSpPr>
        <p:sp>
          <p:nvSpPr>
            <p:cNvPr id="73" name="AutoShape 51"/>
            <p:cNvSpPr>
              <a:spLocks noChangeArrowheads="1"/>
            </p:cNvSpPr>
            <p:nvPr/>
          </p:nvSpPr>
          <p:spPr bwMode="auto">
            <a:xfrm flipV="1">
              <a:off x="436" y="1815"/>
              <a:ext cx="124" cy="228"/>
            </a:xfrm>
            <a:prstGeom prst="upArrow">
              <a:avLst>
                <a:gd name="adj1" fmla="val 50000"/>
                <a:gd name="adj2" fmla="val 45968"/>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74" name="AutoShape 52"/>
            <p:cNvSpPr>
              <a:spLocks noChangeArrowheads="1"/>
            </p:cNvSpPr>
            <p:nvPr/>
          </p:nvSpPr>
          <p:spPr bwMode="auto">
            <a:xfrm flipV="1">
              <a:off x="2056" y="1815"/>
              <a:ext cx="124" cy="228"/>
            </a:xfrm>
            <a:prstGeom prst="upArrow">
              <a:avLst>
                <a:gd name="adj1" fmla="val 50000"/>
                <a:gd name="adj2" fmla="val 45968"/>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grpSp>
      <p:grpSp>
        <p:nvGrpSpPr>
          <p:cNvPr id="87" name="Group 53"/>
          <p:cNvGrpSpPr/>
          <p:nvPr/>
        </p:nvGrpSpPr>
        <p:grpSpPr bwMode="auto">
          <a:xfrm>
            <a:off x="1649969" y="3222579"/>
            <a:ext cx="2727848" cy="324661"/>
            <a:chOff x="434" y="2091"/>
            <a:chExt cx="1738" cy="274"/>
          </a:xfrm>
          <a:solidFill>
            <a:srgbClr val="CC00CC">
              <a:alpha val="50000"/>
            </a:srgbClr>
          </a:solidFill>
        </p:grpSpPr>
        <p:sp>
          <p:nvSpPr>
            <p:cNvPr id="88" name="AutoShape 54"/>
            <p:cNvSpPr>
              <a:spLocks noChangeArrowheads="1"/>
            </p:cNvSpPr>
            <p:nvPr/>
          </p:nvSpPr>
          <p:spPr bwMode="auto">
            <a:xfrm rot="10800000">
              <a:off x="434" y="2116"/>
              <a:ext cx="125" cy="249"/>
            </a:xfrm>
            <a:prstGeom prst="upArrow">
              <a:avLst>
                <a:gd name="adj1" fmla="val 50000"/>
                <a:gd name="adj2" fmla="val 498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89" name="AutoShape 55"/>
            <p:cNvSpPr>
              <a:spLocks noChangeArrowheads="1"/>
            </p:cNvSpPr>
            <p:nvPr/>
          </p:nvSpPr>
          <p:spPr bwMode="auto">
            <a:xfrm rot="10800000">
              <a:off x="2054" y="2091"/>
              <a:ext cx="118" cy="249"/>
            </a:xfrm>
            <a:prstGeom prst="upArrow">
              <a:avLst>
                <a:gd name="adj1" fmla="val 50000"/>
                <a:gd name="adj2" fmla="val 498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grpSp>
      <p:grpSp>
        <p:nvGrpSpPr>
          <p:cNvPr id="94" name="Group 56"/>
          <p:cNvGrpSpPr/>
          <p:nvPr/>
        </p:nvGrpSpPr>
        <p:grpSpPr bwMode="auto">
          <a:xfrm>
            <a:off x="1646829" y="3703759"/>
            <a:ext cx="2738833" cy="361700"/>
            <a:chOff x="434" y="2411"/>
            <a:chExt cx="1745" cy="274"/>
          </a:xfrm>
          <a:solidFill>
            <a:srgbClr val="CC00CC">
              <a:alpha val="50000"/>
            </a:srgbClr>
          </a:solidFill>
        </p:grpSpPr>
        <p:sp>
          <p:nvSpPr>
            <p:cNvPr id="95" name="AutoShape 57"/>
            <p:cNvSpPr>
              <a:spLocks noChangeArrowheads="1"/>
            </p:cNvSpPr>
            <p:nvPr/>
          </p:nvSpPr>
          <p:spPr bwMode="auto">
            <a:xfrm rot="10800000">
              <a:off x="434" y="2460"/>
              <a:ext cx="126" cy="225"/>
            </a:xfrm>
            <a:prstGeom prst="upArrow">
              <a:avLst>
                <a:gd name="adj1" fmla="val 50000"/>
                <a:gd name="adj2" fmla="val 496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96" name="AutoShape 58"/>
            <p:cNvSpPr>
              <a:spLocks noChangeArrowheads="1"/>
            </p:cNvSpPr>
            <p:nvPr/>
          </p:nvSpPr>
          <p:spPr bwMode="auto">
            <a:xfrm rot="10800000">
              <a:off x="2054" y="2411"/>
              <a:ext cx="125" cy="248"/>
            </a:xfrm>
            <a:prstGeom prst="upArrow">
              <a:avLst>
                <a:gd name="adj1" fmla="val 50000"/>
                <a:gd name="adj2" fmla="val 496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grpSp>
      <p:grpSp>
        <p:nvGrpSpPr>
          <p:cNvPr id="106" name="Group 56"/>
          <p:cNvGrpSpPr/>
          <p:nvPr/>
        </p:nvGrpSpPr>
        <p:grpSpPr bwMode="auto">
          <a:xfrm>
            <a:off x="1634909" y="4211112"/>
            <a:ext cx="2749823" cy="338339"/>
            <a:chOff x="420" y="2461"/>
            <a:chExt cx="1752" cy="269"/>
          </a:xfrm>
          <a:solidFill>
            <a:srgbClr val="CC00CC">
              <a:alpha val="50000"/>
            </a:srgbClr>
          </a:solidFill>
        </p:grpSpPr>
        <p:sp>
          <p:nvSpPr>
            <p:cNvPr id="107" name="AutoShape 57"/>
            <p:cNvSpPr>
              <a:spLocks noChangeArrowheads="1"/>
            </p:cNvSpPr>
            <p:nvPr/>
          </p:nvSpPr>
          <p:spPr bwMode="auto">
            <a:xfrm rot="10800000">
              <a:off x="420" y="2504"/>
              <a:ext cx="133" cy="226"/>
            </a:xfrm>
            <a:prstGeom prst="upArrow">
              <a:avLst>
                <a:gd name="adj1" fmla="val 50000"/>
                <a:gd name="adj2" fmla="val 496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108" name="AutoShape 58"/>
            <p:cNvSpPr>
              <a:spLocks noChangeArrowheads="1"/>
            </p:cNvSpPr>
            <p:nvPr/>
          </p:nvSpPr>
          <p:spPr bwMode="auto">
            <a:xfrm rot="10800000">
              <a:off x="2047" y="2461"/>
              <a:ext cx="125" cy="248"/>
            </a:xfrm>
            <a:prstGeom prst="upArrow">
              <a:avLst>
                <a:gd name="adj1" fmla="val 50000"/>
                <a:gd name="adj2" fmla="val 496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grpSp>
      <p:sp>
        <p:nvSpPr>
          <p:cNvPr id="145" name="Text Box 26"/>
          <p:cNvSpPr txBox="1">
            <a:spLocks noChangeArrowheads="1"/>
          </p:cNvSpPr>
          <p:nvPr/>
        </p:nvSpPr>
        <p:spPr bwMode="auto">
          <a:xfrm>
            <a:off x="3601798" y="5364306"/>
            <a:ext cx="1400377" cy="3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00" b="1" dirty="0">
                <a:solidFill>
                  <a:srgbClr val="0000FF"/>
                </a:solidFill>
                <a:latin typeface="微软雅黑" panose="020B0503020204020204" pitchFamily="34" charset="-122"/>
                <a:ea typeface="微软雅黑" panose="020B0503020204020204" pitchFamily="34" charset="-122"/>
              </a:rPr>
              <a:t>物理传输媒体</a:t>
            </a:r>
          </a:p>
        </p:txBody>
      </p:sp>
      <p:sp>
        <p:nvSpPr>
          <p:cNvPr id="146" name="Text Box 26"/>
          <p:cNvSpPr txBox="1">
            <a:spLocks noChangeArrowheads="1"/>
          </p:cNvSpPr>
          <p:nvPr/>
        </p:nvSpPr>
        <p:spPr bwMode="auto">
          <a:xfrm>
            <a:off x="8258307" y="5364306"/>
            <a:ext cx="1400377" cy="3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00" b="1" dirty="0">
                <a:solidFill>
                  <a:srgbClr val="0000FF"/>
                </a:solidFill>
                <a:latin typeface="微软雅黑" panose="020B0503020204020204" pitchFamily="34" charset="-122"/>
                <a:ea typeface="微软雅黑" panose="020B0503020204020204" pitchFamily="34" charset="-122"/>
              </a:rPr>
              <a:t>物理传输媒体</a:t>
            </a:r>
          </a:p>
        </p:txBody>
      </p:sp>
      <p:sp>
        <p:nvSpPr>
          <p:cNvPr id="97" name="矩形 96"/>
          <p:cNvSpPr/>
          <p:nvPr/>
        </p:nvSpPr>
        <p:spPr>
          <a:xfrm>
            <a:off x="3993824" y="2960107"/>
            <a:ext cx="619365" cy="29866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29" name="文本占位符 28"/>
          <p:cNvSpPr>
            <a:spLocks noGrp="1"/>
          </p:cNvSpPr>
          <p:nvPr>
            <p:ph type="body" sz="quarter" idx="11"/>
          </p:nvPr>
        </p:nvSpPr>
        <p:spPr/>
        <p:txBody>
          <a:bodyPr/>
          <a:lstStyle/>
          <a:p>
            <a:r>
              <a:rPr lang="zh-CN" altLang="en-US" dirty="0"/>
              <a:t>数据在各层之间的传递过程</a:t>
            </a:r>
          </a:p>
        </p:txBody>
      </p:sp>
    </p:spTree>
    <p:extLst>
      <p:ext uri="{BB962C8B-B14F-4D97-AF65-F5344CB8AC3E}">
        <p14:creationId xmlns:p14="http://schemas.microsoft.com/office/powerpoint/2010/main" val="1593209011"/>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wipe(up)">
                                      <p:cBhvr>
                                        <p:cTn id="7" dur="500"/>
                                        <p:tgtEl>
                                          <p:spTgt spid="141"/>
                                        </p:tgtEl>
                                      </p:cBhvr>
                                    </p:animEffect>
                                  </p:childTnLst>
                                </p:cTn>
                              </p:par>
                              <p:par>
                                <p:cTn id="8" presetID="22" presetClass="entr" presetSubtype="1" fill="hold" nodeType="withEffect">
                                  <p:stCondLst>
                                    <p:cond delay="0"/>
                                  </p:stCondLst>
                                  <p:childTnLst>
                                    <p:set>
                                      <p:cBhvr>
                                        <p:cTn id="9" dur="1" fill="hold">
                                          <p:stCondLst>
                                            <p:cond delay="0"/>
                                          </p:stCondLst>
                                        </p:cTn>
                                        <p:tgtEl>
                                          <p:spTgt spid="101"/>
                                        </p:tgtEl>
                                        <p:attrNameLst>
                                          <p:attrName>style.visibility</p:attrName>
                                        </p:attrNameLst>
                                      </p:cBhvr>
                                      <p:to>
                                        <p:strVal val="visible"/>
                                      </p:to>
                                    </p:set>
                                    <p:animEffect transition="in" filter="wipe(up)">
                                      <p:cBhvr>
                                        <p:cTn id="10" dur="500"/>
                                        <p:tgtEl>
                                          <p:spTgt spid="101"/>
                                        </p:tgtEl>
                                      </p:cBhvr>
                                    </p:animEffect>
                                  </p:childTnLst>
                                </p:cTn>
                              </p:par>
                            </p:childTnLst>
                          </p:cTn>
                        </p:par>
                        <p:par>
                          <p:cTn id="11" fill="hold">
                            <p:stCondLst>
                              <p:cond delay="500"/>
                            </p:stCondLst>
                            <p:childTnLst>
                              <p:par>
                                <p:cTn id="12" presetID="2" presetClass="entr" presetSubtype="8" fill="hold" nodeType="afterEffect">
                                  <p:stCondLst>
                                    <p:cond delay="0"/>
                                  </p:stCondLst>
                                  <p:childTnLst>
                                    <p:set>
                                      <p:cBhvr>
                                        <p:cTn id="13" dur="1" fill="hold">
                                          <p:stCondLst>
                                            <p:cond delay="0"/>
                                          </p:stCondLst>
                                        </p:cTn>
                                        <p:tgtEl>
                                          <p:spTgt spid="109"/>
                                        </p:tgtEl>
                                        <p:attrNameLst>
                                          <p:attrName>style.visibility</p:attrName>
                                        </p:attrNameLst>
                                      </p:cBhvr>
                                      <p:to>
                                        <p:strVal val="visible"/>
                                      </p:to>
                                    </p:set>
                                    <p:anim calcmode="lin" valueType="num">
                                      <p:cBhvr additive="base">
                                        <p:cTn id="14" dur="1000" fill="hold"/>
                                        <p:tgtEl>
                                          <p:spTgt spid="109"/>
                                        </p:tgtEl>
                                        <p:attrNameLst>
                                          <p:attrName>ppt_x</p:attrName>
                                        </p:attrNameLst>
                                      </p:cBhvr>
                                      <p:tavLst>
                                        <p:tav tm="0">
                                          <p:val>
                                            <p:strVal val="0-#ppt_w/2"/>
                                          </p:val>
                                        </p:tav>
                                        <p:tav tm="100000">
                                          <p:val>
                                            <p:strVal val="#ppt_x"/>
                                          </p:val>
                                        </p:tav>
                                      </p:tavLst>
                                    </p:anim>
                                    <p:anim calcmode="lin" valueType="num">
                                      <p:cBhvr additive="base">
                                        <p:cTn id="15" dur="1000" fill="hold"/>
                                        <p:tgtEl>
                                          <p:spTgt spid="109"/>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0"/>
                                  </p:stCondLst>
                                  <p:childTnLst>
                                    <p:set>
                                      <p:cBhvr>
                                        <p:cTn id="17" dur="1" fill="hold">
                                          <p:stCondLst>
                                            <p:cond delay="0"/>
                                          </p:stCondLst>
                                        </p:cTn>
                                        <p:tgtEl>
                                          <p:spTgt spid="113"/>
                                        </p:tgtEl>
                                        <p:attrNameLst>
                                          <p:attrName>style.visibility</p:attrName>
                                        </p:attrNameLst>
                                      </p:cBhvr>
                                      <p:to>
                                        <p:strVal val="visible"/>
                                      </p:to>
                                    </p:set>
                                    <p:anim calcmode="lin" valueType="num">
                                      <p:cBhvr additive="base">
                                        <p:cTn id="18" dur="1000" fill="hold"/>
                                        <p:tgtEl>
                                          <p:spTgt spid="113"/>
                                        </p:tgtEl>
                                        <p:attrNameLst>
                                          <p:attrName>ppt_x</p:attrName>
                                        </p:attrNameLst>
                                      </p:cBhvr>
                                      <p:tavLst>
                                        <p:tav tm="0">
                                          <p:val>
                                            <p:strVal val="1+#ppt_w/2"/>
                                          </p:val>
                                        </p:tav>
                                        <p:tav tm="100000">
                                          <p:val>
                                            <p:strVal val="#ppt_x"/>
                                          </p:val>
                                        </p:tav>
                                      </p:tavLst>
                                    </p:anim>
                                    <p:anim calcmode="lin" valueType="num">
                                      <p:cBhvr additive="base">
                                        <p:cTn id="19" dur="1000" fill="hold"/>
                                        <p:tgtEl>
                                          <p:spTgt spid="11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118"/>
                                        </p:tgtEl>
                                        <p:attrNameLst>
                                          <p:attrName>style.visibility</p:attrName>
                                        </p:attrNameLst>
                                      </p:cBhvr>
                                      <p:to>
                                        <p:strVal val="visible"/>
                                      </p:to>
                                    </p:set>
                                    <p:animEffect transition="in" filter="wipe(up)">
                                      <p:cBhvr>
                                        <p:cTn id="24" dur="10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661557" y="1433467"/>
            <a:ext cx="10738283" cy="4419933"/>
          </a:xfrm>
          <a:prstGeom prst="roundRect">
            <a:avLst>
              <a:gd name="adj" fmla="val 15204"/>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p>
        </p:txBody>
      </p:sp>
      <p:sp>
        <p:nvSpPr>
          <p:cNvPr id="4" name="AutoShape 4"/>
          <p:cNvSpPr>
            <a:spLocks noChangeArrowheads="1"/>
          </p:cNvSpPr>
          <p:nvPr/>
        </p:nvSpPr>
        <p:spPr bwMode="auto">
          <a:xfrm rot="16200000">
            <a:off x="3289619" y="3263801"/>
            <a:ext cx="361951" cy="4566956"/>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lIns="121917" tIns="60958" rIns="121917" bIns="60958" anchor="ctr"/>
          <a:lstStyle/>
          <a:p>
            <a:pPr fontAlgn="auto">
              <a:spcBef>
                <a:spcPts val="0"/>
              </a:spcBef>
              <a:spcAft>
                <a:spcPts val="0"/>
              </a:spcAft>
              <a:defRPr/>
            </a:pPr>
            <a:endParaRPr lang="zh-CN" altLang="en-US" sz="4300" b="1">
              <a:latin typeface="+mn-lt"/>
              <a:ea typeface="+mn-ea"/>
            </a:endParaRPr>
          </a:p>
        </p:txBody>
      </p:sp>
      <p:sp>
        <p:nvSpPr>
          <p:cNvPr id="25" name="Text Box 29"/>
          <p:cNvSpPr txBox="1">
            <a:spLocks noChangeArrowheads="1"/>
          </p:cNvSpPr>
          <p:nvPr/>
        </p:nvSpPr>
        <p:spPr bwMode="auto">
          <a:xfrm>
            <a:off x="1475865" y="1433467"/>
            <a:ext cx="844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主机 </a:t>
            </a:r>
            <a:r>
              <a:rPr kumimoji="1" lang="en-US" altLang="zh-CN" sz="1600" b="1" dirty="0">
                <a:solidFill>
                  <a:srgbClr val="0000FF"/>
                </a:solidFill>
                <a:latin typeface="微软雅黑" panose="020B0503020204020204" pitchFamily="34" charset="-122"/>
                <a:ea typeface="微软雅黑" panose="020B0503020204020204" pitchFamily="34" charset="-122"/>
              </a:rPr>
              <a:t>1</a:t>
            </a:r>
          </a:p>
        </p:txBody>
      </p:sp>
      <p:grpSp>
        <p:nvGrpSpPr>
          <p:cNvPr id="67" name="组合 66"/>
          <p:cNvGrpSpPr/>
          <p:nvPr/>
        </p:nvGrpSpPr>
        <p:grpSpPr>
          <a:xfrm>
            <a:off x="1500698" y="2362758"/>
            <a:ext cx="838894" cy="3024716"/>
            <a:chOff x="1125523" y="1772068"/>
            <a:chExt cx="629170" cy="2268537"/>
          </a:xfrm>
        </p:grpSpPr>
        <p:sp>
          <p:nvSpPr>
            <p:cNvPr id="5" name="AutoShape 5"/>
            <p:cNvSpPr>
              <a:spLocks noChangeArrowheads="1"/>
            </p:cNvSpPr>
            <p:nvPr/>
          </p:nvSpPr>
          <p:spPr bwMode="auto">
            <a:xfrm>
              <a:off x="1149855" y="2089568"/>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6" name="Text Box 6"/>
            <p:cNvSpPr txBox="1">
              <a:spLocks noChangeArrowheads="1"/>
            </p:cNvSpPr>
            <p:nvPr/>
          </p:nvSpPr>
          <p:spPr bwMode="auto">
            <a:xfrm>
              <a:off x="1415225" y="2142749"/>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5</a:t>
              </a:r>
            </a:p>
          </p:txBody>
        </p:sp>
        <p:sp>
          <p:nvSpPr>
            <p:cNvPr id="7" name="Text Box 7"/>
            <p:cNvSpPr txBox="1">
              <a:spLocks noChangeArrowheads="1"/>
            </p:cNvSpPr>
            <p:nvPr/>
          </p:nvSpPr>
          <p:spPr bwMode="auto">
            <a:xfrm>
              <a:off x="1415225" y="2537242"/>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4</a:t>
              </a:r>
            </a:p>
          </p:txBody>
        </p:sp>
        <p:sp>
          <p:nvSpPr>
            <p:cNvPr id="8" name="Text Box 8"/>
            <p:cNvSpPr txBox="1">
              <a:spLocks noChangeArrowheads="1"/>
            </p:cNvSpPr>
            <p:nvPr/>
          </p:nvSpPr>
          <p:spPr bwMode="auto">
            <a:xfrm>
              <a:off x="1415225" y="28912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3</a:t>
              </a:r>
            </a:p>
          </p:txBody>
        </p:sp>
        <p:sp>
          <p:nvSpPr>
            <p:cNvPr id="9" name="Text Box 9"/>
            <p:cNvSpPr txBox="1">
              <a:spLocks noChangeArrowheads="1"/>
            </p:cNvSpPr>
            <p:nvPr/>
          </p:nvSpPr>
          <p:spPr bwMode="auto">
            <a:xfrm>
              <a:off x="1415225"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10" name="Text Box 10"/>
            <p:cNvSpPr txBox="1">
              <a:spLocks noChangeArrowheads="1"/>
            </p:cNvSpPr>
            <p:nvPr/>
          </p:nvSpPr>
          <p:spPr bwMode="auto">
            <a:xfrm>
              <a:off x="1415225"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1</a:t>
              </a:r>
            </a:p>
          </p:txBody>
        </p:sp>
        <p:sp>
          <p:nvSpPr>
            <p:cNvPr id="11" name="Freeform 11"/>
            <p:cNvSpPr/>
            <p:nvPr/>
          </p:nvSpPr>
          <p:spPr bwMode="auto">
            <a:xfrm>
              <a:off x="1149855" y="2481680"/>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Freeform 12"/>
            <p:cNvSpPr/>
            <p:nvPr/>
          </p:nvSpPr>
          <p:spPr bwMode="auto">
            <a:xfrm>
              <a:off x="1156205" y="2856330"/>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Freeform 13"/>
            <p:cNvSpPr/>
            <p:nvPr/>
          </p:nvSpPr>
          <p:spPr bwMode="auto">
            <a:xfrm>
              <a:off x="1140330" y="3233714"/>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14"/>
            <p:cNvSpPr/>
            <p:nvPr/>
          </p:nvSpPr>
          <p:spPr bwMode="auto">
            <a:xfrm>
              <a:off x="1140330" y="359451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AutoShape 32"/>
            <p:cNvSpPr>
              <a:spLocks noChangeArrowheads="1"/>
            </p:cNvSpPr>
            <p:nvPr/>
          </p:nvSpPr>
          <p:spPr bwMode="auto">
            <a:xfrm>
              <a:off x="1153030" y="1772068"/>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300" b="1"/>
            </a:p>
          </p:txBody>
        </p:sp>
        <p:sp>
          <p:nvSpPr>
            <p:cNvPr id="28" name="Text Box 33"/>
            <p:cNvSpPr txBox="1">
              <a:spLocks noChangeArrowheads="1"/>
            </p:cNvSpPr>
            <p:nvPr/>
          </p:nvSpPr>
          <p:spPr bwMode="auto">
            <a:xfrm>
              <a:off x="1125523" y="1784768"/>
              <a:ext cx="493164"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rgbClr val="0000FF"/>
                  </a:solidFill>
                  <a:latin typeface="Arial" panose="020B0604020202020204" pitchFamily="34" charset="0"/>
                </a:rPr>
                <a:t>AP</a:t>
              </a:r>
              <a:r>
                <a:rPr kumimoji="1" lang="en-US" altLang="zh-CN" sz="2100" b="1" baseline="-25000">
                  <a:solidFill>
                    <a:srgbClr val="0000FF"/>
                  </a:solidFill>
                  <a:latin typeface="Arial" panose="020B0604020202020204" pitchFamily="34" charset="0"/>
                </a:rPr>
                <a:t>1</a:t>
              </a:r>
              <a:endParaRPr kumimoji="1" lang="en-US" altLang="zh-CN" sz="2100" b="1">
                <a:solidFill>
                  <a:srgbClr val="0000FF"/>
                </a:solidFill>
                <a:latin typeface="Arial" panose="020B0604020202020204" pitchFamily="34" charset="0"/>
              </a:endParaRPr>
            </a:p>
          </p:txBody>
        </p:sp>
      </p:grpSp>
      <p:sp>
        <p:nvSpPr>
          <p:cNvPr id="38" name="Text Box 29"/>
          <p:cNvSpPr txBox="1">
            <a:spLocks noChangeArrowheads="1"/>
          </p:cNvSpPr>
          <p:nvPr/>
        </p:nvSpPr>
        <p:spPr bwMode="auto">
          <a:xfrm>
            <a:off x="9826345" y="1433467"/>
            <a:ext cx="844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主机 </a:t>
            </a:r>
            <a:r>
              <a:rPr kumimoji="1" lang="en-US" altLang="zh-CN" sz="1600" b="1" dirty="0">
                <a:solidFill>
                  <a:srgbClr val="0000FF"/>
                </a:solidFill>
                <a:latin typeface="微软雅黑" panose="020B0503020204020204" pitchFamily="34" charset="-122"/>
                <a:ea typeface="微软雅黑" panose="020B0503020204020204" pitchFamily="34" charset="-122"/>
              </a:rPr>
              <a:t>2</a:t>
            </a:r>
          </a:p>
        </p:txBody>
      </p:sp>
      <p:sp>
        <p:nvSpPr>
          <p:cNvPr id="39" name="Text Box 29"/>
          <p:cNvSpPr txBox="1">
            <a:spLocks noChangeArrowheads="1"/>
          </p:cNvSpPr>
          <p:nvPr/>
        </p:nvSpPr>
        <p:spPr bwMode="auto">
          <a:xfrm>
            <a:off x="5546950" y="1433467"/>
            <a:ext cx="8617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路由器</a:t>
            </a:r>
            <a:endParaRPr kumimoji="1" lang="en-US" altLang="zh-CN" sz="1600" b="1" dirty="0">
              <a:solidFill>
                <a:srgbClr val="0000FF"/>
              </a:solidFill>
              <a:latin typeface="微软雅黑" panose="020B0503020204020204" pitchFamily="34" charset="-122"/>
              <a:ea typeface="微软雅黑" panose="020B0503020204020204" pitchFamily="34" charset="-122"/>
            </a:endParaRPr>
          </a:p>
        </p:txBody>
      </p:sp>
      <p:sp>
        <p:nvSpPr>
          <p:cNvPr id="64" name="AutoShape 4"/>
          <p:cNvSpPr>
            <a:spLocks noChangeArrowheads="1"/>
          </p:cNvSpPr>
          <p:nvPr/>
        </p:nvSpPr>
        <p:spPr bwMode="auto">
          <a:xfrm rot="16200000">
            <a:off x="8300626" y="3140288"/>
            <a:ext cx="361951" cy="4813979"/>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lIns="121917" tIns="60958" rIns="121917" bIns="60958" anchor="ctr"/>
          <a:lstStyle/>
          <a:p>
            <a:pPr fontAlgn="auto">
              <a:spcBef>
                <a:spcPts val="0"/>
              </a:spcBef>
              <a:spcAft>
                <a:spcPts val="0"/>
              </a:spcAft>
              <a:defRPr/>
            </a:pPr>
            <a:endParaRPr lang="zh-CN" altLang="en-US" sz="4300" b="1">
              <a:latin typeface="+mn-lt"/>
              <a:ea typeface="+mn-ea"/>
            </a:endParaRPr>
          </a:p>
        </p:txBody>
      </p:sp>
      <p:grpSp>
        <p:nvGrpSpPr>
          <p:cNvPr id="65" name="组合 64"/>
          <p:cNvGrpSpPr/>
          <p:nvPr/>
        </p:nvGrpSpPr>
        <p:grpSpPr>
          <a:xfrm>
            <a:off x="5257808" y="3734276"/>
            <a:ext cx="1479877" cy="1653197"/>
            <a:chOff x="3943356" y="2800707"/>
            <a:chExt cx="1109908" cy="1239898"/>
          </a:xfrm>
        </p:grpSpPr>
        <p:sp>
          <p:nvSpPr>
            <p:cNvPr id="40" name="AutoShape 5"/>
            <p:cNvSpPr>
              <a:spLocks noChangeArrowheads="1"/>
            </p:cNvSpPr>
            <p:nvPr/>
          </p:nvSpPr>
          <p:spPr bwMode="auto">
            <a:xfrm>
              <a:off x="3952880" y="2800707"/>
              <a:ext cx="1100384" cy="1239898"/>
            </a:xfrm>
            <a:prstGeom prst="cube">
              <a:avLst>
                <a:gd name="adj" fmla="val 11493"/>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43" name="Text Box 8"/>
            <p:cNvSpPr txBox="1">
              <a:spLocks noChangeArrowheads="1"/>
            </p:cNvSpPr>
            <p:nvPr/>
          </p:nvSpPr>
          <p:spPr bwMode="auto">
            <a:xfrm>
              <a:off x="4339625" y="2850559"/>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3</a:t>
              </a:r>
            </a:p>
          </p:txBody>
        </p:sp>
        <p:sp>
          <p:nvSpPr>
            <p:cNvPr id="44" name="Text Box 9"/>
            <p:cNvSpPr txBox="1">
              <a:spLocks noChangeArrowheads="1"/>
            </p:cNvSpPr>
            <p:nvPr/>
          </p:nvSpPr>
          <p:spPr bwMode="auto">
            <a:xfrm>
              <a:off x="4202423"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45" name="Text Box 10"/>
            <p:cNvSpPr txBox="1">
              <a:spLocks noChangeArrowheads="1"/>
            </p:cNvSpPr>
            <p:nvPr/>
          </p:nvSpPr>
          <p:spPr bwMode="auto">
            <a:xfrm>
              <a:off x="4202423"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1</a:t>
              </a:r>
            </a:p>
          </p:txBody>
        </p:sp>
        <p:sp>
          <p:nvSpPr>
            <p:cNvPr id="48" name="Freeform 13"/>
            <p:cNvSpPr/>
            <p:nvPr/>
          </p:nvSpPr>
          <p:spPr bwMode="auto">
            <a:xfrm>
              <a:off x="3943356" y="3141566"/>
              <a:ext cx="1109908" cy="128585"/>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Freeform 14"/>
            <p:cNvSpPr/>
            <p:nvPr/>
          </p:nvSpPr>
          <p:spPr bwMode="auto">
            <a:xfrm>
              <a:off x="3954400" y="3503469"/>
              <a:ext cx="1098864" cy="127561"/>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 name="直接连接符 51"/>
            <p:cNvCxnSpPr/>
            <p:nvPr/>
          </p:nvCxnSpPr>
          <p:spPr>
            <a:xfrm>
              <a:off x="4474421" y="3270733"/>
              <a:ext cx="0" cy="76987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62" name="Text Box 9"/>
            <p:cNvSpPr txBox="1">
              <a:spLocks noChangeArrowheads="1"/>
            </p:cNvSpPr>
            <p:nvPr/>
          </p:nvSpPr>
          <p:spPr bwMode="auto">
            <a:xfrm>
              <a:off x="4467541"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63" name="Text Box 10"/>
            <p:cNvSpPr txBox="1">
              <a:spLocks noChangeArrowheads="1"/>
            </p:cNvSpPr>
            <p:nvPr/>
          </p:nvSpPr>
          <p:spPr bwMode="auto">
            <a:xfrm>
              <a:off x="4467541"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1</a:t>
              </a:r>
            </a:p>
          </p:txBody>
        </p:sp>
      </p:grpSp>
      <p:grpSp>
        <p:nvGrpSpPr>
          <p:cNvPr id="66" name="组合 65"/>
          <p:cNvGrpSpPr/>
          <p:nvPr/>
        </p:nvGrpSpPr>
        <p:grpSpPr>
          <a:xfrm>
            <a:off x="9803402" y="2326774"/>
            <a:ext cx="833621" cy="3060700"/>
            <a:chOff x="7352554" y="1745080"/>
            <a:chExt cx="625216" cy="2295525"/>
          </a:xfrm>
        </p:grpSpPr>
        <p:sp>
          <p:nvSpPr>
            <p:cNvPr id="15" name="AutoShape 15"/>
            <p:cNvSpPr>
              <a:spLocks noChangeArrowheads="1"/>
            </p:cNvSpPr>
            <p:nvPr/>
          </p:nvSpPr>
          <p:spPr bwMode="auto">
            <a:xfrm>
              <a:off x="7372933" y="2068930"/>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16" name="Text Box 16"/>
            <p:cNvSpPr txBox="1">
              <a:spLocks noChangeArrowheads="1"/>
            </p:cNvSpPr>
            <p:nvPr/>
          </p:nvSpPr>
          <p:spPr bwMode="auto">
            <a:xfrm>
              <a:off x="7352554" y="21419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5</a:t>
              </a:r>
            </a:p>
          </p:txBody>
        </p:sp>
        <p:sp>
          <p:nvSpPr>
            <p:cNvPr id="17" name="Text Box 17"/>
            <p:cNvSpPr txBox="1">
              <a:spLocks noChangeArrowheads="1"/>
            </p:cNvSpPr>
            <p:nvPr/>
          </p:nvSpPr>
          <p:spPr bwMode="auto">
            <a:xfrm>
              <a:off x="7352554" y="2537242"/>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4</a:t>
              </a:r>
            </a:p>
          </p:txBody>
        </p:sp>
        <p:sp>
          <p:nvSpPr>
            <p:cNvPr id="18" name="Text Box 18"/>
            <p:cNvSpPr txBox="1">
              <a:spLocks noChangeArrowheads="1"/>
            </p:cNvSpPr>
            <p:nvPr/>
          </p:nvSpPr>
          <p:spPr bwMode="auto">
            <a:xfrm>
              <a:off x="7358904" y="28976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3</a:t>
              </a:r>
            </a:p>
          </p:txBody>
        </p:sp>
        <p:sp>
          <p:nvSpPr>
            <p:cNvPr id="19" name="Text Box 19"/>
            <p:cNvSpPr txBox="1">
              <a:spLocks noChangeArrowheads="1"/>
            </p:cNvSpPr>
            <p:nvPr/>
          </p:nvSpPr>
          <p:spPr bwMode="auto">
            <a:xfrm>
              <a:off x="7370016"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2</a:t>
              </a:r>
            </a:p>
          </p:txBody>
        </p:sp>
        <p:sp>
          <p:nvSpPr>
            <p:cNvPr id="20" name="Text Box 20"/>
            <p:cNvSpPr txBox="1">
              <a:spLocks noChangeArrowheads="1"/>
            </p:cNvSpPr>
            <p:nvPr/>
          </p:nvSpPr>
          <p:spPr bwMode="auto">
            <a:xfrm>
              <a:off x="7352554"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1</a:t>
              </a:r>
            </a:p>
          </p:txBody>
        </p:sp>
        <p:sp>
          <p:nvSpPr>
            <p:cNvPr id="21" name="Freeform 21"/>
            <p:cNvSpPr/>
            <p:nvPr/>
          </p:nvSpPr>
          <p:spPr bwMode="auto">
            <a:xfrm>
              <a:off x="7372933" y="2459455"/>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Freeform 22"/>
            <p:cNvSpPr/>
            <p:nvPr/>
          </p:nvSpPr>
          <p:spPr bwMode="auto">
            <a:xfrm>
              <a:off x="7369758" y="2832518"/>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Freeform 23"/>
            <p:cNvSpPr/>
            <p:nvPr/>
          </p:nvSpPr>
          <p:spPr bwMode="auto">
            <a:xfrm>
              <a:off x="7363408" y="3235302"/>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Freeform 24"/>
            <p:cNvSpPr/>
            <p:nvPr/>
          </p:nvSpPr>
          <p:spPr bwMode="auto">
            <a:xfrm>
              <a:off x="7363408" y="3594518"/>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AutoShape 30"/>
            <p:cNvSpPr>
              <a:spLocks noChangeArrowheads="1"/>
            </p:cNvSpPr>
            <p:nvPr/>
          </p:nvSpPr>
          <p:spPr bwMode="auto">
            <a:xfrm>
              <a:off x="7477708" y="1745080"/>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300" b="1"/>
            </a:p>
          </p:txBody>
        </p:sp>
        <p:sp>
          <p:nvSpPr>
            <p:cNvPr id="30" name="Text Box 33"/>
            <p:cNvSpPr txBox="1">
              <a:spLocks noChangeArrowheads="1"/>
            </p:cNvSpPr>
            <p:nvPr/>
          </p:nvSpPr>
          <p:spPr bwMode="auto">
            <a:xfrm>
              <a:off x="7458138" y="1784768"/>
              <a:ext cx="493164"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rgbClr val="0000FF"/>
                  </a:solidFill>
                  <a:latin typeface="Arial" panose="020B0604020202020204" pitchFamily="34" charset="0"/>
                </a:rPr>
                <a:t>AP</a:t>
              </a:r>
              <a:r>
                <a:rPr kumimoji="1" lang="en-US" altLang="zh-CN" sz="2100" b="1" baseline="-25000">
                  <a:solidFill>
                    <a:srgbClr val="0000FF"/>
                  </a:solidFill>
                  <a:latin typeface="Arial" panose="020B0604020202020204" pitchFamily="34" charset="0"/>
                </a:rPr>
                <a:t>2</a:t>
              </a:r>
            </a:p>
          </p:txBody>
        </p:sp>
      </p:grpSp>
      <p:cxnSp>
        <p:nvCxnSpPr>
          <p:cNvPr id="69" name="直接连接符 68"/>
          <p:cNvCxnSpPr/>
          <p:nvPr/>
        </p:nvCxnSpPr>
        <p:spPr>
          <a:xfrm>
            <a:off x="1890858" y="2010611"/>
            <a:ext cx="8408175" cy="0"/>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pic>
        <p:nvPicPr>
          <p:cNvPr id="36"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82215" y="1749959"/>
            <a:ext cx="546963" cy="54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3078" y="1749959"/>
            <a:ext cx="546964" cy="54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Rectangle 37"/>
          <p:cNvSpPr>
            <a:spLocks noChangeArrowheads="1"/>
          </p:cNvSpPr>
          <p:nvPr/>
        </p:nvSpPr>
        <p:spPr bwMode="auto">
          <a:xfrm>
            <a:off x="3965145" y="2494405"/>
            <a:ext cx="648044" cy="317443"/>
          </a:xfrm>
          <a:prstGeom prst="rect">
            <a:avLst/>
          </a:prstGeom>
          <a:solidFill>
            <a:schemeClr val="bg1"/>
          </a:solidFill>
          <a:ln w="9525">
            <a:solidFill>
              <a:schemeClr val="tx1"/>
            </a:solidFill>
            <a:miter lim="800000"/>
          </a:ln>
        </p:spPr>
        <p:txBody>
          <a:bodyPr wrap="none" lIns="121917" tIns="60958" rIns="121917" bIns="60958" anchor="ctr"/>
          <a:lstStyle/>
          <a:p>
            <a:pPr algn="ct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sp>
        <p:nvSpPr>
          <p:cNvPr id="78" name="Rectangle 34"/>
          <p:cNvSpPr>
            <a:spLocks noChangeArrowheads="1"/>
          </p:cNvSpPr>
          <p:nvPr/>
        </p:nvSpPr>
        <p:spPr bwMode="auto">
          <a:xfrm>
            <a:off x="3645430" y="2946037"/>
            <a:ext cx="331409" cy="327649"/>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nchor="ctr"/>
          <a:lstStyle/>
          <a:p>
            <a:pPr algn="ctr"/>
            <a:r>
              <a:rPr lang="en-US" altLang="zh-CN" sz="1600" b="1" dirty="0">
                <a:solidFill>
                  <a:srgbClr val="1C1C1C"/>
                </a:solidFill>
                <a:latin typeface="微软雅黑" panose="020B0503020204020204" pitchFamily="34" charset="-122"/>
                <a:ea typeface="微软雅黑" panose="020B0503020204020204" pitchFamily="34" charset="-122"/>
              </a:rPr>
              <a:t>H</a:t>
            </a:r>
            <a:r>
              <a:rPr lang="en-US" altLang="zh-CN" sz="1600" b="1" baseline="-25000" dirty="0">
                <a:solidFill>
                  <a:srgbClr val="1C1C1C"/>
                </a:solidFill>
                <a:latin typeface="微软雅黑" panose="020B0503020204020204" pitchFamily="34" charset="-122"/>
                <a:ea typeface="微软雅黑" panose="020B0503020204020204" pitchFamily="34" charset="-122"/>
              </a:rPr>
              <a:t>5</a:t>
            </a:r>
          </a:p>
        </p:txBody>
      </p:sp>
      <p:sp>
        <p:nvSpPr>
          <p:cNvPr id="79" name="Rectangle 37"/>
          <p:cNvSpPr>
            <a:spLocks noChangeArrowheads="1"/>
          </p:cNvSpPr>
          <p:nvPr/>
        </p:nvSpPr>
        <p:spPr bwMode="auto">
          <a:xfrm>
            <a:off x="3965145" y="2945593"/>
            <a:ext cx="648044" cy="328083"/>
          </a:xfrm>
          <a:prstGeom prst="rect">
            <a:avLst/>
          </a:prstGeom>
          <a:solidFill>
            <a:schemeClr val="bg1"/>
          </a:solidFill>
          <a:ln w="9525">
            <a:solidFill>
              <a:schemeClr val="tx1"/>
            </a:solidFill>
            <a:miter lim="800000"/>
          </a:ln>
        </p:spPr>
        <p:txBody>
          <a:bodyPr wrap="none" lIns="121917" tIns="60958" rIns="121917" bIns="60958" anchor="ctr"/>
          <a:lstStyle/>
          <a:p>
            <a:pPr algn="ct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grpSp>
        <p:nvGrpSpPr>
          <p:cNvPr id="80" name="Group 38"/>
          <p:cNvGrpSpPr/>
          <p:nvPr/>
        </p:nvGrpSpPr>
        <p:grpSpPr bwMode="auto">
          <a:xfrm>
            <a:off x="3648260" y="3406402"/>
            <a:ext cx="965263" cy="327428"/>
            <a:chOff x="2346" y="2297"/>
            <a:chExt cx="615" cy="226"/>
          </a:xfrm>
          <a:solidFill>
            <a:srgbClr val="00B0F0"/>
          </a:solidFill>
        </p:grpSpPr>
        <p:sp>
          <p:nvSpPr>
            <p:cNvPr id="81" name="Rectangle 39"/>
            <p:cNvSpPr>
              <a:spLocks noChangeArrowheads="1"/>
            </p:cNvSpPr>
            <p:nvPr/>
          </p:nvSpPr>
          <p:spPr bwMode="auto">
            <a:xfrm>
              <a:off x="2346" y="2297"/>
              <a:ext cx="209"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en-US" altLang="zh-CN" sz="1600" b="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5</a:t>
              </a:r>
            </a:p>
          </p:txBody>
        </p:sp>
        <p:sp>
          <p:nvSpPr>
            <p:cNvPr id="82" name="Rectangle 40"/>
            <p:cNvSpPr>
              <a:spLocks noChangeArrowheads="1"/>
            </p:cNvSpPr>
            <p:nvPr/>
          </p:nvSpPr>
          <p:spPr bwMode="auto">
            <a:xfrm>
              <a:off x="2548" y="2297"/>
              <a:ext cx="41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grpSp>
      <p:sp>
        <p:nvSpPr>
          <p:cNvPr id="84" name="Rectangle 66"/>
          <p:cNvSpPr>
            <a:spLocks noChangeArrowheads="1"/>
          </p:cNvSpPr>
          <p:nvPr/>
        </p:nvSpPr>
        <p:spPr bwMode="auto">
          <a:xfrm>
            <a:off x="3348440" y="3405684"/>
            <a:ext cx="295081" cy="327081"/>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nchor="ctr"/>
          <a:lstStyle/>
          <a:p>
            <a:pPr algn="ctr"/>
            <a:r>
              <a:rPr lang="en-US" altLang="zh-CN" sz="1600" b="1" dirty="0">
                <a:solidFill>
                  <a:srgbClr val="1C1C1C"/>
                </a:solidFill>
                <a:latin typeface="微软雅黑" panose="020B0503020204020204" pitchFamily="34" charset="-122"/>
                <a:ea typeface="微软雅黑" panose="020B0503020204020204" pitchFamily="34" charset="-122"/>
              </a:rPr>
              <a:t>H</a:t>
            </a:r>
            <a:r>
              <a:rPr lang="en-US" altLang="zh-CN" sz="1600" b="1" baseline="-25000" dirty="0">
                <a:solidFill>
                  <a:srgbClr val="1C1C1C"/>
                </a:solidFill>
                <a:latin typeface="微软雅黑" panose="020B0503020204020204" pitchFamily="34" charset="-122"/>
                <a:ea typeface="微软雅黑" panose="020B0503020204020204" pitchFamily="34" charset="-122"/>
              </a:rPr>
              <a:t>4</a:t>
            </a:r>
          </a:p>
        </p:txBody>
      </p:sp>
      <p:grpSp>
        <p:nvGrpSpPr>
          <p:cNvPr id="90" name="Group 41"/>
          <p:cNvGrpSpPr/>
          <p:nvPr/>
        </p:nvGrpSpPr>
        <p:grpSpPr bwMode="auto">
          <a:xfrm>
            <a:off x="3348069" y="3909771"/>
            <a:ext cx="1262092" cy="328084"/>
            <a:chOff x="2169" y="2660"/>
            <a:chExt cx="804" cy="226"/>
          </a:xfrm>
        </p:grpSpPr>
        <p:sp>
          <p:nvSpPr>
            <p:cNvPr id="91" name="Rectangle 42"/>
            <p:cNvSpPr>
              <a:spLocks noChangeArrowheads="1"/>
            </p:cNvSpPr>
            <p:nvPr/>
          </p:nvSpPr>
          <p:spPr bwMode="auto">
            <a:xfrm>
              <a:off x="2169" y="2660"/>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4</a:t>
              </a:r>
            </a:p>
          </p:txBody>
        </p:sp>
        <p:sp>
          <p:nvSpPr>
            <p:cNvPr id="92" name="Rectangle 43"/>
            <p:cNvSpPr>
              <a:spLocks noChangeArrowheads="1"/>
            </p:cNvSpPr>
            <p:nvPr/>
          </p:nvSpPr>
          <p:spPr bwMode="auto">
            <a:xfrm>
              <a:off x="2357" y="2660"/>
              <a:ext cx="205"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5</a:t>
              </a:r>
            </a:p>
          </p:txBody>
        </p:sp>
        <p:sp>
          <p:nvSpPr>
            <p:cNvPr id="93" name="Rectangle 44"/>
            <p:cNvSpPr>
              <a:spLocks noChangeArrowheads="1"/>
            </p:cNvSpPr>
            <p:nvPr/>
          </p:nvSpPr>
          <p:spPr bwMode="auto">
            <a:xfrm>
              <a:off x="2562" y="2660"/>
              <a:ext cx="411"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grpSp>
      <p:sp>
        <p:nvSpPr>
          <p:cNvPr id="98" name="Rectangle 70"/>
          <p:cNvSpPr>
            <a:spLocks noChangeArrowheads="1"/>
          </p:cNvSpPr>
          <p:nvPr/>
        </p:nvSpPr>
        <p:spPr bwMode="auto">
          <a:xfrm>
            <a:off x="3057592" y="3910344"/>
            <a:ext cx="295019" cy="327507"/>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nchor="ctr"/>
          <a:lstStyle/>
          <a:p>
            <a:pPr algn="ctr"/>
            <a:r>
              <a:rPr lang="en-US" altLang="zh-CN" sz="1500" b="1" dirty="0">
                <a:solidFill>
                  <a:srgbClr val="1C1C1C"/>
                </a:solidFill>
                <a:latin typeface="微软雅黑" panose="020B0503020204020204" pitchFamily="34" charset="-122"/>
                <a:ea typeface="微软雅黑" panose="020B0503020204020204" pitchFamily="34" charset="-122"/>
              </a:rPr>
              <a:t>H</a:t>
            </a:r>
            <a:r>
              <a:rPr lang="en-US" altLang="zh-CN" sz="1500" b="1" baseline="-25000" dirty="0">
                <a:solidFill>
                  <a:srgbClr val="1C1C1C"/>
                </a:solidFill>
                <a:latin typeface="微软雅黑" panose="020B0503020204020204" pitchFamily="34" charset="-122"/>
                <a:ea typeface="微软雅黑" panose="020B0503020204020204" pitchFamily="34" charset="-122"/>
              </a:rPr>
              <a:t>3</a:t>
            </a:r>
          </a:p>
        </p:txBody>
      </p:sp>
      <p:grpSp>
        <p:nvGrpSpPr>
          <p:cNvPr id="101" name="Group 45"/>
          <p:cNvGrpSpPr/>
          <p:nvPr/>
        </p:nvGrpSpPr>
        <p:grpSpPr bwMode="auto">
          <a:xfrm>
            <a:off x="3056893" y="4405479"/>
            <a:ext cx="1552424" cy="325967"/>
            <a:chOff x="1984" y="3023"/>
            <a:chExt cx="989" cy="226"/>
          </a:xfrm>
        </p:grpSpPr>
        <p:sp>
          <p:nvSpPr>
            <p:cNvPr id="102" name="Rectangle 46"/>
            <p:cNvSpPr>
              <a:spLocks noChangeArrowheads="1"/>
            </p:cNvSpPr>
            <p:nvPr/>
          </p:nvSpPr>
          <p:spPr bwMode="auto">
            <a:xfrm>
              <a:off x="1984" y="3023"/>
              <a:ext cx="185"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H</a:t>
              </a:r>
              <a:r>
                <a:rPr lang="en-US" altLang="zh-CN" sz="1600" b="1" baseline="-25000">
                  <a:latin typeface="微软雅黑" panose="020B0503020204020204" pitchFamily="34" charset="-122"/>
                  <a:ea typeface="微软雅黑" panose="020B0503020204020204" pitchFamily="34" charset="-122"/>
                </a:rPr>
                <a:t>3</a:t>
              </a:r>
            </a:p>
          </p:txBody>
        </p:sp>
        <p:sp>
          <p:nvSpPr>
            <p:cNvPr id="103" name="Rectangle 47"/>
            <p:cNvSpPr>
              <a:spLocks noChangeArrowheads="1"/>
            </p:cNvSpPr>
            <p:nvPr/>
          </p:nvSpPr>
          <p:spPr bwMode="auto">
            <a:xfrm>
              <a:off x="2169" y="3023"/>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H</a:t>
              </a:r>
              <a:r>
                <a:rPr lang="en-US" altLang="zh-CN" sz="1600" b="1" baseline="-25000">
                  <a:latin typeface="微软雅黑" panose="020B0503020204020204" pitchFamily="34" charset="-122"/>
                  <a:ea typeface="微软雅黑" panose="020B0503020204020204" pitchFamily="34" charset="-122"/>
                </a:rPr>
                <a:t>4</a:t>
              </a:r>
            </a:p>
          </p:txBody>
        </p:sp>
        <p:sp>
          <p:nvSpPr>
            <p:cNvPr id="104" name="Rectangle 48"/>
            <p:cNvSpPr>
              <a:spLocks noChangeArrowheads="1"/>
            </p:cNvSpPr>
            <p:nvPr/>
          </p:nvSpPr>
          <p:spPr bwMode="auto">
            <a:xfrm>
              <a:off x="2357" y="3023"/>
              <a:ext cx="206"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5</a:t>
              </a:r>
            </a:p>
          </p:txBody>
        </p:sp>
        <p:sp>
          <p:nvSpPr>
            <p:cNvPr id="105" name="Rectangle 49"/>
            <p:cNvSpPr>
              <a:spLocks noChangeArrowheads="1"/>
            </p:cNvSpPr>
            <p:nvPr/>
          </p:nvSpPr>
          <p:spPr bwMode="auto">
            <a:xfrm>
              <a:off x="2563" y="3023"/>
              <a:ext cx="410"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grpSp>
      <p:sp>
        <p:nvSpPr>
          <p:cNvPr id="110" name="Rectangle 74"/>
          <p:cNvSpPr>
            <a:spLocks noChangeArrowheads="1"/>
          </p:cNvSpPr>
          <p:nvPr/>
        </p:nvSpPr>
        <p:spPr bwMode="auto">
          <a:xfrm>
            <a:off x="2758421" y="4403749"/>
            <a:ext cx="293545" cy="32768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nchor="ctr"/>
          <a:lstStyle/>
          <a:p>
            <a:pPr algn="ctr"/>
            <a:r>
              <a:rPr lang="en-US" altLang="zh-CN" sz="1600" b="1" dirty="0">
                <a:solidFill>
                  <a:srgbClr val="1C1C1C"/>
                </a:solidFill>
                <a:latin typeface="微软雅黑" panose="020B0503020204020204" pitchFamily="34" charset="-122"/>
                <a:ea typeface="微软雅黑" panose="020B0503020204020204" pitchFamily="34" charset="-122"/>
              </a:rPr>
              <a:t>H</a:t>
            </a:r>
            <a:r>
              <a:rPr lang="en-US" altLang="zh-CN" sz="1600" b="1" baseline="-25000" dirty="0">
                <a:solidFill>
                  <a:srgbClr val="1C1C1C"/>
                </a:solidFill>
                <a:latin typeface="微软雅黑" panose="020B0503020204020204" pitchFamily="34" charset="-122"/>
                <a:ea typeface="微软雅黑" panose="020B0503020204020204" pitchFamily="34" charset="-122"/>
              </a:rPr>
              <a:t>2</a:t>
            </a:r>
          </a:p>
        </p:txBody>
      </p:sp>
      <p:sp>
        <p:nvSpPr>
          <p:cNvPr id="114" name="Rectangle 78"/>
          <p:cNvSpPr>
            <a:spLocks noChangeArrowheads="1"/>
          </p:cNvSpPr>
          <p:nvPr/>
        </p:nvSpPr>
        <p:spPr bwMode="auto">
          <a:xfrm>
            <a:off x="4608734" y="4404379"/>
            <a:ext cx="280655" cy="327079"/>
          </a:xfrm>
          <a:prstGeom prst="rect">
            <a:avLst/>
          </a:prstGeom>
          <a:solidFill>
            <a:srgbClr val="CC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nchor="ctr"/>
          <a:lstStyle/>
          <a:p>
            <a:pPr algn="ctr"/>
            <a:r>
              <a:rPr lang="en-US" altLang="zh-CN" sz="1600" b="1" dirty="0">
                <a:solidFill>
                  <a:srgbClr val="1C1C1C"/>
                </a:solidFill>
                <a:latin typeface="微软雅黑" panose="020B0503020204020204" pitchFamily="34" charset="-122"/>
                <a:ea typeface="微软雅黑" panose="020B0503020204020204" pitchFamily="34" charset="-122"/>
              </a:rPr>
              <a:t>T</a:t>
            </a:r>
            <a:r>
              <a:rPr lang="en-US" altLang="zh-CN" sz="1600" b="1" baseline="-25000" dirty="0">
                <a:solidFill>
                  <a:srgbClr val="1C1C1C"/>
                </a:solidFill>
                <a:latin typeface="微软雅黑" panose="020B0503020204020204" pitchFamily="34" charset="-122"/>
                <a:ea typeface="微软雅黑" panose="020B0503020204020204" pitchFamily="34" charset="-122"/>
              </a:rPr>
              <a:t>2</a:t>
            </a:r>
          </a:p>
        </p:txBody>
      </p:sp>
      <p:cxnSp>
        <p:nvCxnSpPr>
          <p:cNvPr id="140" name="直接箭头连接符 139"/>
          <p:cNvCxnSpPr/>
          <p:nvPr/>
        </p:nvCxnSpPr>
        <p:spPr>
          <a:xfrm>
            <a:off x="2082159" y="1904221"/>
            <a:ext cx="7922024" cy="0"/>
          </a:xfrm>
          <a:prstGeom prst="straightConnector1">
            <a:avLst/>
          </a:prstGeom>
          <a:ln w="28575">
            <a:solidFill>
              <a:srgbClr val="CC00CC"/>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5"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2166" y="1847288"/>
            <a:ext cx="605917" cy="35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41" name="矩形 140"/>
          <p:cNvSpPr/>
          <p:nvPr/>
        </p:nvSpPr>
        <p:spPr>
          <a:xfrm>
            <a:off x="3064668" y="4422167"/>
            <a:ext cx="1534667" cy="317764"/>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43" name="矩形 142"/>
          <p:cNvSpPr/>
          <p:nvPr/>
        </p:nvSpPr>
        <p:spPr>
          <a:xfrm>
            <a:off x="3664046" y="3418697"/>
            <a:ext cx="949143" cy="29866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44" name="矩形 143"/>
          <p:cNvSpPr/>
          <p:nvPr/>
        </p:nvSpPr>
        <p:spPr>
          <a:xfrm>
            <a:off x="3365316" y="3920864"/>
            <a:ext cx="1247873" cy="316991"/>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72" name="Group 50"/>
          <p:cNvGrpSpPr/>
          <p:nvPr/>
        </p:nvGrpSpPr>
        <p:grpSpPr bwMode="auto">
          <a:xfrm>
            <a:off x="1649970" y="2768326"/>
            <a:ext cx="2737263" cy="273885"/>
            <a:chOff x="436" y="1815"/>
            <a:chExt cx="1744" cy="228"/>
          </a:xfrm>
          <a:solidFill>
            <a:srgbClr val="CC00CC">
              <a:alpha val="50000"/>
            </a:srgbClr>
          </a:solidFill>
        </p:grpSpPr>
        <p:sp>
          <p:nvSpPr>
            <p:cNvPr id="73" name="AutoShape 51"/>
            <p:cNvSpPr>
              <a:spLocks noChangeArrowheads="1"/>
            </p:cNvSpPr>
            <p:nvPr/>
          </p:nvSpPr>
          <p:spPr bwMode="auto">
            <a:xfrm flipV="1">
              <a:off x="436" y="1815"/>
              <a:ext cx="124" cy="228"/>
            </a:xfrm>
            <a:prstGeom prst="upArrow">
              <a:avLst>
                <a:gd name="adj1" fmla="val 50000"/>
                <a:gd name="adj2" fmla="val 45968"/>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74" name="AutoShape 52"/>
            <p:cNvSpPr>
              <a:spLocks noChangeArrowheads="1"/>
            </p:cNvSpPr>
            <p:nvPr/>
          </p:nvSpPr>
          <p:spPr bwMode="auto">
            <a:xfrm flipV="1">
              <a:off x="2056" y="1815"/>
              <a:ext cx="124" cy="228"/>
            </a:xfrm>
            <a:prstGeom prst="upArrow">
              <a:avLst>
                <a:gd name="adj1" fmla="val 50000"/>
                <a:gd name="adj2" fmla="val 45968"/>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grpSp>
      <p:grpSp>
        <p:nvGrpSpPr>
          <p:cNvPr id="87" name="Group 53"/>
          <p:cNvGrpSpPr/>
          <p:nvPr/>
        </p:nvGrpSpPr>
        <p:grpSpPr bwMode="auto">
          <a:xfrm>
            <a:off x="1649969" y="3222579"/>
            <a:ext cx="2727848" cy="324661"/>
            <a:chOff x="434" y="2091"/>
            <a:chExt cx="1738" cy="274"/>
          </a:xfrm>
          <a:solidFill>
            <a:srgbClr val="CC00CC">
              <a:alpha val="50000"/>
            </a:srgbClr>
          </a:solidFill>
        </p:grpSpPr>
        <p:sp>
          <p:nvSpPr>
            <p:cNvPr id="88" name="AutoShape 54"/>
            <p:cNvSpPr>
              <a:spLocks noChangeArrowheads="1"/>
            </p:cNvSpPr>
            <p:nvPr/>
          </p:nvSpPr>
          <p:spPr bwMode="auto">
            <a:xfrm rot="10800000">
              <a:off x="434" y="2116"/>
              <a:ext cx="125" cy="249"/>
            </a:xfrm>
            <a:prstGeom prst="upArrow">
              <a:avLst>
                <a:gd name="adj1" fmla="val 50000"/>
                <a:gd name="adj2" fmla="val 498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89" name="AutoShape 55"/>
            <p:cNvSpPr>
              <a:spLocks noChangeArrowheads="1"/>
            </p:cNvSpPr>
            <p:nvPr/>
          </p:nvSpPr>
          <p:spPr bwMode="auto">
            <a:xfrm rot="10800000">
              <a:off x="2054" y="2091"/>
              <a:ext cx="118" cy="249"/>
            </a:xfrm>
            <a:prstGeom prst="upArrow">
              <a:avLst>
                <a:gd name="adj1" fmla="val 50000"/>
                <a:gd name="adj2" fmla="val 498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grpSp>
      <p:grpSp>
        <p:nvGrpSpPr>
          <p:cNvPr id="94" name="Group 56"/>
          <p:cNvGrpSpPr/>
          <p:nvPr/>
        </p:nvGrpSpPr>
        <p:grpSpPr bwMode="auto">
          <a:xfrm>
            <a:off x="1646829" y="3703759"/>
            <a:ext cx="2738833" cy="361700"/>
            <a:chOff x="434" y="2411"/>
            <a:chExt cx="1745" cy="274"/>
          </a:xfrm>
          <a:solidFill>
            <a:srgbClr val="CC00CC">
              <a:alpha val="50000"/>
            </a:srgbClr>
          </a:solidFill>
        </p:grpSpPr>
        <p:sp>
          <p:nvSpPr>
            <p:cNvPr id="95" name="AutoShape 57"/>
            <p:cNvSpPr>
              <a:spLocks noChangeArrowheads="1"/>
            </p:cNvSpPr>
            <p:nvPr/>
          </p:nvSpPr>
          <p:spPr bwMode="auto">
            <a:xfrm rot="10800000">
              <a:off x="434" y="2460"/>
              <a:ext cx="126" cy="225"/>
            </a:xfrm>
            <a:prstGeom prst="upArrow">
              <a:avLst>
                <a:gd name="adj1" fmla="val 50000"/>
                <a:gd name="adj2" fmla="val 496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96" name="AutoShape 58"/>
            <p:cNvSpPr>
              <a:spLocks noChangeArrowheads="1"/>
            </p:cNvSpPr>
            <p:nvPr/>
          </p:nvSpPr>
          <p:spPr bwMode="auto">
            <a:xfrm rot="10800000">
              <a:off x="2054" y="2411"/>
              <a:ext cx="125" cy="248"/>
            </a:xfrm>
            <a:prstGeom prst="upArrow">
              <a:avLst>
                <a:gd name="adj1" fmla="val 50000"/>
                <a:gd name="adj2" fmla="val 496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grpSp>
      <p:grpSp>
        <p:nvGrpSpPr>
          <p:cNvPr id="106" name="Group 56"/>
          <p:cNvGrpSpPr/>
          <p:nvPr/>
        </p:nvGrpSpPr>
        <p:grpSpPr bwMode="auto">
          <a:xfrm>
            <a:off x="1634909" y="4211112"/>
            <a:ext cx="2749823" cy="338339"/>
            <a:chOff x="420" y="2461"/>
            <a:chExt cx="1752" cy="269"/>
          </a:xfrm>
          <a:solidFill>
            <a:srgbClr val="CC00CC">
              <a:alpha val="50000"/>
            </a:srgbClr>
          </a:solidFill>
        </p:grpSpPr>
        <p:sp>
          <p:nvSpPr>
            <p:cNvPr id="107" name="AutoShape 57"/>
            <p:cNvSpPr>
              <a:spLocks noChangeArrowheads="1"/>
            </p:cNvSpPr>
            <p:nvPr/>
          </p:nvSpPr>
          <p:spPr bwMode="auto">
            <a:xfrm rot="10800000">
              <a:off x="420" y="2504"/>
              <a:ext cx="133" cy="226"/>
            </a:xfrm>
            <a:prstGeom prst="upArrow">
              <a:avLst>
                <a:gd name="adj1" fmla="val 50000"/>
                <a:gd name="adj2" fmla="val 496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108" name="AutoShape 58"/>
            <p:cNvSpPr>
              <a:spLocks noChangeArrowheads="1"/>
            </p:cNvSpPr>
            <p:nvPr/>
          </p:nvSpPr>
          <p:spPr bwMode="auto">
            <a:xfrm rot="10800000">
              <a:off x="2047" y="2461"/>
              <a:ext cx="125" cy="248"/>
            </a:xfrm>
            <a:prstGeom prst="upArrow">
              <a:avLst>
                <a:gd name="adj1" fmla="val 50000"/>
                <a:gd name="adj2" fmla="val 496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grpSp>
      <p:sp>
        <p:nvSpPr>
          <p:cNvPr id="97" name="Rectangle 35"/>
          <p:cNvSpPr>
            <a:spLocks noChangeArrowheads="1"/>
          </p:cNvSpPr>
          <p:nvPr/>
        </p:nvSpPr>
        <p:spPr bwMode="auto">
          <a:xfrm>
            <a:off x="2758421" y="4895465"/>
            <a:ext cx="2130963" cy="325967"/>
          </a:xfrm>
          <a:prstGeom prst="rect">
            <a:avLst/>
          </a:prstGeom>
          <a:solidFill>
            <a:schemeClr val="bg1"/>
          </a:solidFill>
          <a:ln w="9525">
            <a:solidFill>
              <a:schemeClr val="tx1"/>
            </a:solidFill>
            <a:miter lim="800000"/>
          </a:ln>
        </p:spPr>
        <p:txBody>
          <a:bodyPr wrap="none" lIns="121917" tIns="60958" rIns="121917" bIns="60958" anchor="ctr"/>
          <a:lstStyle/>
          <a:p>
            <a:pPr algn="ctr"/>
            <a:r>
              <a:rPr lang="en-US" altLang="zh-CN" sz="1600" b="1" dirty="0">
                <a:solidFill>
                  <a:srgbClr val="0000CC"/>
                </a:solidFill>
                <a:latin typeface="微软雅黑" panose="020B0503020204020204" pitchFamily="34" charset="-122"/>
                <a:ea typeface="微软雅黑" panose="020B0503020204020204" pitchFamily="34" charset="-122"/>
              </a:rPr>
              <a:t>10100 </a:t>
            </a:r>
            <a:r>
              <a:rPr lang="zh-CN" altLang="en-US" sz="1600" b="1" dirty="0">
                <a:solidFill>
                  <a:srgbClr val="0000CC"/>
                </a:solidFill>
                <a:latin typeface="微软雅黑" panose="020B0503020204020204" pitchFamily="34" charset="-122"/>
                <a:ea typeface="微软雅黑" panose="020B0503020204020204" pitchFamily="34" charset="-122"/>
              </a:rPr>
              <a:t>比特流 </a:t>
            </a:r>
            <a:r>
              <a:rPr lang="en-US" altLang="zh-CN" sz="1600" b="1" dirty="0">
                <a:solidFill>
                  <a:srgbClr val="0000CC"/>
                </a:solidFill>
                <a:latin typeface="微软雅黑" panose="020B0503020204020204" pitchFamily="34" charset="-122"/>
                <a:ea typeface="微软雅黑" panose="020B0503020204020204" pitchFamily="34" charset="-122"/>
              </a:rPr>
              <a:t>110100</a:t>
            </a:r>
          </a:p>
        </p:txBody>
      </p:sp>
      <p:grpSp>
        <p:nvGrpSpPr>
          <p:cNvPr id="118" name="Group 62"/>
          <p:cNvGrpSpPr/>
          <p:nvPr/>
        </p:nvGrpSpPr>
        <p:grpSpPr bwMode="auto">
          <a:xfrm>
            <a:off x="1634909" y="4703200"/>
            <a:ext cx="2752961" cy="370681"/>
            <a:chOff x="433" y="3219"/>
            <a:chExt cx="1754" cy="279"/>
          </a:xfrm>
          <a:solidFill>
            <a:srgbClr val="CC00CC"/>
          </a:solidFill>
        </p:grpSpPr>
        <p:sp>
          <p:nvSpPr>
            <p:cNvPr id="119" name="AutoShape 63"/>
            <p:cNvSpPr>
              <a:spLocks noChangeArrowheads="1"/>
            </p:cNvSpPr>
            <p:nvPr/>
          </p:nvSpPr>
          <p:spPr bwMode="auto">
            <a:xfrm rot="10800000">
              <a:off x="433" y="3259"/>
              <a:ext cx="141" cy="239"/>
            </a:xfrm>
            <a:prstGeom prst="upArrow">
              <a:avLst>
                <a:gd name="adj1" fmla="val 50000"/>
                <a:gd name="adj2" fmla="val 50403"/>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120" name="AutoShape 64"/>
            <p:cNvSpPr>
              <a:spLocks noChangeArrowheads="1"/>
            </p:cNvSpPr>
            <p:nvPr/>
          </p:nvSpPr>
          <p:spPr bwMode="auto">
            <a:xfrm rot="10800000">
              <a:off x="2052" y="3219"/>
              <a:ext cx="135" cy="246"/>
            </a:xfrm>
            <a:prstGeom prst="upArrow">
              <a:avLst>
                <a:gd name="adj1" fmla="val 50000"/>
                <a:gd name="adj2" fmla="val 50403"/>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grpSp>
      <p:sp>
        <p:nvSpPr>
          <p:cNvPr id="99" name="Text Box 26"/>
          <p:cNvSpPr txBox="1">
            <a:spLocks noChangeArrowheads="1"/>
          </p:cNvSpPr>
          <p:nvPr/>
        </p:nvSpPr>
        <p:spPr bwMode="auto">
          <a:xfrm>
            <a:off x="3601798" y="5364306"/>
            <a:ext cx="1400377" cy="3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00" b="1" dirty="0">
                <a:solidFill>
                  <a:srgbClr val="0000FF"/>
                </a:solidFill>
                <a:latin typeface="微软雅黑" panose="020B0503020204020204" pitchFamily="34" charset="-122"/>
                <a:ea typeface="微软雅黑" panose="020B0503020204020204" pitchFamily="34" charset="-122"/>
              </a:rPr>
              <a:t>物理传输媒体</a:t>
            </a:r>
          </a:p>
        </p:txBody>
      </p:sp>
      <p:sp>
        <p:nvSpPr>
          <p:cNvPr id="100" name="Text Box 26"/>
          <p:cNvSpPr txBox="1">
            <a:spLocks noChangeArrowheads="1"/>
          </p:cNvSpPr>
          <p:nvPr/>
        </p:nvSpPr>
        <p:spPr bwMode="auto">
          <a:xfrm>
            <a:off x="8258307" y="5364306"/>
            <a:ext cx="1400377" cy="3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00" b="1" dirty="0">
                <a:solidFill>
                  <a:srgbClr val="0000FF"/>
                </a:solidFill>
                <a:latin typeface="微软雅黑" panose="020B0503020204020204" pitchFamily="34" charset="-122"/>
                <a:ea typeface="微软雅黑" panose="020B0503020204020204" pitchFamily="34" charset="-122"/>
              </a:rPr>
              <a:t>物理传输媒体</a:t>
            </a:r>
          </a:p>
        </p:txBody>
      </p:sp>
      <p:sp>
        <p:nvSpPr>
          <p:cNvPr id="109" name="矩形 108"/>
          <p:cNvSpPr/>
          <p:nvPr/>
        </p:nvSpPr>
        <p:spPr>
          <a:xfrm>
            <a:off x="3993824" y="2960107"/>
            <a:ext cx="619365" cy="29866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29" name="文本占位符 28"/>
          <p:cNvSpPr>
            <a:spLocks noGrp="1"/>
          </p:cNvSpPr>
          <p:nvPr>
            <p:ph type="body" sz="quarter" idx="11"/>
          </p:nvPr>
        </p:nvSpPr>
        <p:spPr/>
        <p:txBody>
          <a:bodyPr/>
          <a:lstStyle/>
          <a:p>
            <a:r>
              <a:rPr lang="zh-CN" altLang="en-US" dirty="0"/>
              <a:t>数据在各层之间的传递过程</a:t>
            </a:r>
          </a:p>
        </p:txBody>
      </p:sp>
    </p:spTree>
    <p:extLst>
      <p:ext uri="{BB962C8B-B14F-4D97-AF65-F5344CB8AC3E}">
        <p14:creationId xmlns:p14="http://schemas.microsoft.com/office/powerpoint/2010/main" val="3670926110"/>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250"/>
                                  </p:stCondLst>
                                  <p:childTnLst>
                                    <p:set>
                                      <p:cBhvr>
                                        <p:cTn id="6" dur="1" fill="hold">
                                          <p:stCondLst>
                                            <p:cond delay="0"/>
                                          </p:stCondLst>
                                        </p:cTn>
                                        <p:tgtEl>
                                          <p:spTgt spid="97"/>
                                        </p:tgtEl>
                                        <p:attrNameLst>
                                          <p:attrName>style.visibility</p:attrName>
                                        </p:attrNameLst>
                                      </p:cBhvr>
                                      <p:to>
                                        <p:strVal val="visible"/>
                                      </p:to>
                                    </p:set>
                                    <p:animEffect transition="in" filter="wipe(up)">
                                      <p:cBhvr>
                                        <p:cTn id="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661557" y="1433467"/>
            <a:ext cx="10738283" cy="4419933"/>
          </a:xfrm>
          <a:prstGeom prst="roundRect">
            <a:avLst>
              <a:gd name="adj" fmla="val 15204"/>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p>
        </p:txBody>
      </p:sp>
      <p:sp>
        <p:nvSpPr>
          <p:cNvPr id="4" name="AutoShape 4"/>
          <p:cNvSpPr>
            <a:spLocks noChangeArrowheads="1"/>
          </p:cNvSpPr>
          <p:nvPr/>
        </p:nvSpPr>
        <p:spPr bwMode="auto">
          <a:xfrm rot="16200000">
            <a:off x="3289619" y="3263801"/>
            <a:ext cx="361951" cy="4566956"/>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lIns="121917" tIns="60958" rIns="121917" bIns="60958" anchor="ctr"/>
          <a:lstStyle/>
          <a:p>
            <a:pPr fontAlgn="auto">
              <a:spcBef>
                <a:spcPts val="0"/>
              </a:spcBef>
              <a:spcAft>
                <a:spcPts val="0"/>
              </a:spcAft>
              <a:defRPr/>
            </a:pPr>
            <a:endParaRPr lang="zh-CN" altLang="en-US" sz="4300" b="1">
              <a:latin typeface="+mn-lt"/>
              <a:ea typeface="+mn-ea"/>
            </a:endParaRPr>
          </a:p>
        </p:txBody>
      </p:sp>
      <p:sp>
        <p:nvSpPr>
          <p:cNvPr id="25" name="Text Box 29"/>
          <p:cNvSpPr txBox="1">
            <a:spLocks noChangeArrowheads="1"/>
          </p:cNvSpPr>
          <p:nvPr/>
        </p:nvSpPr>
        <p:spPr bwMode="auto">
          <a:xfrm>
            <a:off x="1475865" y="1433467"/>
            <a:ext cx="844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主机 </a:t>
            </a:r>
            <a:r>
              <a:rPr kumimoji="1" lang="en-US" altLang="zh-CN" sz="1600" b="1" dirty="0">
                <a:solidFill>
                  <a:srgbClr val="0000FF"/>
                </a:solidFill>
                <a:latin typeface="微软雅黑" panose="020B0503020204020204" pitchFamily="34" charset="-122"/>
                <a:ea typeface="微软雅黑" panose="020B0503020204020204" pitchFamily="34" charset="-122"/>
              </a:rPr>
              <a:t>1</a:t>
            </a:r>
          </a:p>
        </p:txBody>
      </p:sp>
      <p:grpSp>
        <p:nvGrpSpPr>
          <p:cNvPr id="67" name="组合 66"/>
          <p:cNvGrpSpPr/>
          <p:nvPr/>
        </p:nvGrpSpPr>
        <p:grpSpPr>
          <a:xfrm>
            <a:off x="1500698" y="2362758"/>
            <a:ext cx="838894" cy="3024716"/>
            <a:chOff x="1125523" y="1772068"/>
            <a:chExt cx="629170" cy="2268537"/>
          </a:xfrm>
        </p:grpSpPr>
        <p:sp>
          <p:nvSpPr>
            <p:cNvPr id="5" name="AutoShape 5"/>
            <p:cNvSpPr>
              <a:spLocks noChangeArrowheads="1"/>
            </p:cNvSpPr>
            <p:nvPr/>
          </p:nvSpPr>
          <p:spPr bwMode="auto">
            <a:xfrm>
              <a:off x="1149855" y="2089568"/>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6" name="Text Box 6"/>
            <p:cNvSpPr txBox="1">
              <a:spLocks noChangeArrowheads="1"/>
            </p:cNvSpPr>
            <p:nvPr/>
          </p:nvSpPr>
          <p:spPr bwMode="auto">
            <a:xfrm>
              <a:off x="1415225" y="2142749"/>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5</a:t>
              </a:r>
            </a:p>
          </p:txBody>
        </p:sp>
        <p:sp>
          <p:nvSpPr>
            <p:cNvPr id="7" name="Text Box 7"/>
            <p:cNvSpPr txBox="1">
              <a:spLocks noChangeArrowheads="1"/>
            </p:cNvSpPr>
            <p:nvPr/>
          </p:nvSpPr>
          <p:spPr bwMode="auto">
            <a:xfrm>
              <a:off x="1415225" y="2537242"/>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4</a:t>
              </a:r>
            </a:p>
          </p:txBody>
        </p:sp>
        <p:sp>
          <p:nvSpPr>
            <p:cNvPr id="8" name="Text Box 8"/>
            <p:cNvSpPr txBox="1">
              <a:spLocks noChangeArrowheads="1"/>
            </p:cNvSpPr>
            <p:nvPr/>
          </p:nvSpPr>
          <p:spPr bwMode="auto">
            <a:xfrm>
              <a:off x="1415225" y="28912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3</a:t>
              </a:r>
            </a:p>
          </p:txBody>
        </p:sp>
        <p:sp>
          <p:nvSpPr>
            <p:cNvPr id="9" name="Text Box 9"/>
            <p:cNvSpPr txBox="1">
              <a:spLocks noChangeArrowheads="1"/>
            </p:cNvSpPr>
            <p:nvPr/>
          </p:nvSpPr>
          <p:spPr bwMode="auto">
            <a:xfrm>
              <a:off x="1415225"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10" name="Text Box 10"/>
            <p:cNvSpPr txBox="1">
              <a:spLocks noChangeArrowheads="1"/>
            </p:cNvSpPr>
            <p:nvPr/>
          </p:nvSpPr>
          <p:spPr bwMode="auto">
            <a:xfrm>
              <a:off x="1415225"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1</a:t>
              </a:r>
            </a:p>
          </p:txBody>
        </p:sp>
        <p:sp>
          <p:nvSpPr>
            <p:cNvPr id="11" name="Freeform 11"/>
            <p:cNvSpPr/>
            <p:nvPr/>
          </p:nvSpPr>
          <p:spPr bwMode="auto">
            <a:xfrm>
              <a:off x="1149855" y="2481680"/>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Freeform 12"/>
            <p:cNvSpPr/>
            <p:nvPr/>
          </p:nvSpPr>
          <p:spPr bwMode="auto">
            <a:xfrm>
              <a:off x="1156205" y="2856330"/>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Freeform 13"/>
            <p:cNvSpPr/>
            <p:nvPr/>
          </p:nvSpPr>
          <p:spPr bwMode="auto">
            <a:xfrm>
              <a:off x="1140330" y="3233714"/>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14"/>
            <p:cNvSpPr/>
            <p:nvPr/>
          </p:nvSpPr>
          <p:spPr bwMode="auto">
            <a:xfrm>
              <a:off x="1140330" y="359451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AutoShape 32"/>
            <p:cNvSpPr>
              <a:spLocks noChangeArrowheads="1"/>
            </p:cNvSpPr>
            <p:nvPr/>
          </p:nvSpPr>
          <p:spPr bwMode="auto">
            <a:xfrm>
              <a:off x="1153030" y="1772068"/>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300" b="1"/>
            </a:p>
          </p:txBody>
        </p:sp>
        <p:sp>
          <p:nvSpPr>
            <p:cNvPr id="28" name="Text Box 33"/>
            <p:cNvSpPr txBox="1">
              <a:spLocks noChangeArrowheads="1"/>
            </p:cNvSpPr>
            <p:nvPr/>
          </p:nvSpPr>
          <p:spPr bwMode="auto">
            <a:xfrm>
              <a:off x="1125523" y="1784768"/>
              <a:ext cx="493164"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rgbClr val="0000FF"/>
                  </a:solidFill>
                  <a:latin typeface="Arial" panose="020B0604020202020204" pitchFamily="34" charset="0"/>
                </a:rPr>
                <a:t>AP</a:t>
              </a:r>
              <a:r>
                <a:rPr kumimoji="1" lang="en-US" altLang="zh-CN" sz="2100" b="1" baseline="-25000">
                  <a:solidFill>
                    <a:srgbClr val="0000FF"/>
                  </a:solidFill>
                  <a:latin typeface="Arial" panose="020B0604020202020204" pitchFamily="34" charset="0"/>
                </a:rPr>
                <a:t>1</a:t>
              </a:r>
              <a:endParaRPr kumimoji="1" lang="en-US" altLang="zh-CN" sz="2100" b="1">
                <a:solidFill>
                  <a:srgbClr val="0000FF"/>
                </a:solidFill>
                <a:latin typeface="Arial" panose="020B0604020202020204" pitchFamily="34" charset="0"/>
              </a:endParaRPr>
            </a:p>
          </p:txBody>
        </p:sp>
      </p:grpSp>
      <p:sp>
        <p:nvSpPr>
          <p:cNvPr id="38" name="Text Box 29"/>
          <p:cNvSpPr txBox="1">
            <a:spLocks noChangeArrowheads="1"/>
          </p:cNvSpPr>
          <p:nvPr/>
        </p:nvSpPr>
        <p:spPr bwMode="auto">
          <a:xfrm>
            <a:off x="9826345" y="1433467"/>
            <a:ext cx="844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主机 </a:t>
            </a:r>
            <a:r>
              <a:rPr kumimoji="1" lang="en-US" altLang="zh-CN" sz="1600" b="1" dirty="0">
                <a:solidFill>
                  <a:srgbClr val="0000FF"/>
                </a:solidFill>
                <a:latin typeface="微软雅黑" panose="020B0503020204020204" pitchFamily="34" charset="-122"/>
                <a:ea typeface="微软雅黑" panose="020B0503020204020204" pitchFamily="34" charset="-122"/>
              </a:rPr>
              <a:t>2</a:t>
            </a:r>
          </a:p>
        </p:txBody>
      </p:sp>
      <p:sp>
        <p:nvSpPr>
          <p:cNvPr id="39" name="Text Box 29"/>
          <p:cNvSpPr txBox="1">
            <a:spLocks noChangeArrowheads="1"/>
          </p:cNvSpPr>
          <p:nvPr/>
        </p:nvSpPr>
        <p:spPr bwMode="auto">
          <a:xfrm>
            <a:off x="5546950" y="1433467"/>
            <a:ext cx="8617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路由器</a:t>
            </a:r>
            <a:endParaRPr kumimoji="1" lang="en-US" altLang="zh-CN" sz="1600" b="1" dirty="0">
              <a:solidFill>
                <a:srgbClr val="0000FF"/>
              </a:solidFill>
              <a:latin typeface="微软雅黑" panose="020B0503020204020204" pitchFamily="34" charset="-122"/>
              <a:ea typeface="微软雅黑" panose="020B0503020204020204" pitchFamily="34" charset="-122"/>
            </a:endParaRPr>
          </a:p>
        </p:txBody>
      </p:sp>
      <p:sp>
        <p:nvSpPr>
          <p:cNvPr id="64" name="AutoShape 4"/>
          <p:cNvSpPr>
            <a:spLocks noChangeArrowheads="1"/>
          </p:cNvSpPr>
          <p:nvPr/>
        </p:nvSpPr>
        <p:spPr bwMode="auto">
          <a:xfrm rot="16200000">
            <a:off x="8300626" y="3140288"/>
            <a:ext cx="361951" cy="4813979"/>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lIns="121917" tIns="60958" rIns="121917" bIns="60958" anchor="ctr"/>
          <a:lstStyle/>
          <a:p>
            <a:pPr fontAlgn="auto">
              <a:spcBef>
                <a:spcPts val="0"/>
              </a:spcBef>
              <a:spcAft>
                <a:spcPts val="0"/>
              </a:spcAft>
              <a:defRPr/>
            </a:pPr>
            <a:endParaRPr lang="zh-CN" altLang="en-US" sz="4300" b="1">
              <a:latin typeface="+mn-lt"/>
              <a:ea typeface="+mn-ea"/>
            </a:endParaRPr>
          </a:p>
        </p:txBody>
      </p:sp>
      <p:grpSp>
        <p:nvGrpSpPr>
          <p:cNvPr id="65" name="组合 64"/>
          <p:cNvGrpSpPr/>
          <p:nvPr/>
        </p:nvGrpSpPr>
        <p:grpSpPr>
          <a:xfrm>
            <a:off x="5257808" y="3734276"/>
            <a:ext cx="1479877" cy="1653197"/>
            <a:chOff x="3943356" y="2800707"/>
            <a:chExt cx="1109908" cy="1239898"/>
          </a:xfrm>
        </p:grpSpPr>
        <p:sp>
          <p:nvSpPr>
            <p:cNvPr id="40" name="AutoShape 5"/>
            <p:cNvSpPr>
              <a:spLocks noChangeArrowheads="1"/>
            </p:cNvSpPr>
            <p:nvPr/>
          </p:nvSpPr>
          <p:spPr bwMode="auto">
            <a:xfrm>
              <a:off x="3952880" y="2800707"/>
              <a:ext cx="1100384" cy="1239898"/>
            </a:xfrm>
            <a:prstGeom prst="cube">
              <a:avLst>
                <a:gd name="adj" fmla="val 11493"/>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43" name="Text Box 8"/>
            <p:cNvSpPr txBox="1">
              <a:spLocks noChangeArrowheads="1"/>
            </p:cNvSpPr>
            <p:nvPr/>
          </p:nvSpPr>
          <p:spPr bwMode="auto">
            <a:xfrm>
              <a:off x="4339625" y="2850559"/>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3</a:t>
              </a:r>
            </a:p>
          </p:txBody>
        </p:sp>
        <p:sp>
          <p:nvSpPr>
            <p:cNvPr id="44" name="Text Box 9"/>
            <p:cNvSpPr txBox="1">
              <a:spLocks noChangeArrowheads="1"/>
            </p:cNvSpPr>
            <p:nvPr/>
          </p:nvSpPr>
          <p:spPr bwMode="auto">
            <a:xfrm>
              <a:off x="4202423"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45" name="Text Box 10"/>
            <p:cNvSpPr txBox="1">
              <a:spLocks noChangeArrowheads="1"/>
            </p:cNvSpPr>
            <p:nvPr/>
          </p:nvSpPr>
          <p:spPr bwMode="auto">
            <a:xfrm>
              <a:off x="4202423"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1</a:t>
              </a:r>
            </a:p>
          </p:txBody>
        </p:sp>
        <p:sp>
          <p:nvSpPr>
            <p:cNvPr id="48" name="Freeform 13"/>
            <p:cNvSpPr/>
            <p:nvPr/>
          </p:nvSpPr>
          <p:spPr bwMode="auto">
            <a:xfrm>
              <a:off x="3943356" y="3141566"/>
              <a:ext cx="1109908" cy="128585"/>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Freeform 14"/>
            <p:cNvSpPr/>
            <p:nvPr/>
          </p:nvSpPr>
          <p:spPr bwMode="auto">
            <a:xfrm>
              <a:off x="3954400" y="3503469"/>
              <a:ext cx="1098864" cy="127561"/>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 name="直接连接符 51"/>
            <p:cNvCxnSpPr/>
            <p:nvPr/>
          </p:nvCxnSpPr>
          <p:spPr>
            <a:xfrm>
              <a:off x="4474421" y="3270733"/>
              <a:ext cx="0" cy="76987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62" name="Text Box 9"/>
            <p:cNvSpPr txBox="1">
              <a:spLocks noChangeArrowheads="1"/>
            </p:cNvSpPr>
            <p:nvPr/>
          </p:nvSpPr>
          <p:spPr bwMode="auto">
            <a:xfrm>
              <a:off x="4467541"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63" name="Text Box 10"/>
            <p:cNvSpPr txBox="1">
              <a:spLocks noChangeArrowheads="1"/>
            </p:cNvSpPr>
            <p:nvPr/>
          </p:nvSpPr>
          <p:spPr bwMode="auto">
            <a:xfrm>
              <a:off x="4467541"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1</a:t>
              </a:r>
            </a:p>
          </p:txBody>
        </p:sp>
      </p:grpSp>
      <p:grpSp>
        <p:nvGrpSpPr>
          <p:cNvPr id="66" name="组合 65"/>
          <p:cNvGrpSpPr/>
          <p:nvPr/>
        </p:nvGrpSpPr>
        <p:grpSpPr>
          <a:xfrm>
            <a:off x="9803402" y="2326774"/>
            <a:ext cx="833621" cy="3060700"/>
            <a:chOff x="7352554" y="1745080"/>
            <a:chExt cx="625216" cy="2295525"/>
          </a:xfrm>
        </p:grpSpPr>
        <p:sp>
          <p:nvSpPr>
            <p:cNvPr id="15" name="AutoShape 15"/>
            <p:cNvSpPr>
              <a:spLocks noChangeArrowheads="1"/>
            </p:cNvSpPr>
            <p:nvPr/>
          </p:nvSpPr>
          <p:spPr bwMode="auto">
            <a:xfrm>
              <a:off x="7372933" y="2068930"/>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16" name="Text Box 16"/>
            <p:cNvSpPr txBox="1">
              <a:spLocks noChangeArrowheads="1"/>
            </p:cNvSpPr>
            <p:nvPr/>
          </p:nvSpPr>
          <p:spPr bwMode="auto">
            <a:xfrm>
              <a:off x="7352554" y="21419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5</a:t>
              </a:r>
            </a:p>
          </p:txBody>
        </p:sp>
        <p:sp>
          <p:nvSpPr>
            <p:cNvPr id="17" name="Text Box 17"/>
            <p:cNvSpPr txBox="1">
              <a:spLocks noChangeArrowheads="1"/>
            </p:cNvSpPr>
            <p:nvPr/>
          </p:nvSpPr>
          <p:spPr bwMode="auto">
            <a:xfrm>
              <a:off x="7352554" y="2537242"/>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4</a:t>
              </a:r>
            </a:p>
          </p:txBody>
        </p:sp>
        <p:sp>
          <p:nvSpPr>
            <p:cNvPr id="18" name="Text Box 18"/>
            <p:cNvSpPr txBox="1">
              <a:spLocks noChangeArrowheads="1"/>
            </p:cNvSpPr>
            <p:nvPr/>
          </p:nvSpPr>
          <p:spPr bwMode="auto">
            <a:xfrm>
              <a:off x="7358904" y="28976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3</a:t>
              </a:r>
            </a:p>
          </p:txBody>
        </p:sp>
        <p:sp>
          <p:nvSpPr>
            <p:cNvPr id="19" name="Text Box 19"/>
            <p:cNvSpPr txBox="1">
              <a:spLocks noChangeArrowheads="1"/>
            </p:cNvSpPr>
            <p:nvPr/>
          </p:nvSpPr>
          <p:spPr bwMode="auto">
            <a:xfrm>
              <a:off x="7370016"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2</a:t>
              </a:r>
            </a:p>
          </p:txBody>
        </p:sp>
        <p:sp>
          <p:nvSpPr>
            <p:cNvPr id="20" name="Text Box 20"/>
            <p:cNvSpPr txBox="1">
              <a:spLocks noChangeArrowheads="1"/>
            </p:cNvSpPr>
            <p:nvPr/>
          </p:nvSpPr>
          <p:spPr bwMode="auto">
            <a:xfrm>
              <a:off x="7352554"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1</a:t>
              </a:r>
            </a:p>
          </p:txBody>
        </p:sp>
        <p:sp>
          <p:nvSpPr>
            <p:cNvPr id="21" name="Freeform 21"/>
            <p:cNvSpPr/>
            <p:nvPr/>
          </p:nvSpPr>
          <p:spPr bwMode="auto">
            <a:xfrm>
              <a:off x="7372933" y="2459455"/>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Freeform 22"/>
            <p:cNvSpPr/>
            <p:nvPr/>
          </p:nvSpPr>
          <p:spPr bwMode="auto">
            <a:xfrm>
              <a:off x="7369758" y="2832518"/>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Freeform 23"/>
            <p:cNvSpPr/>
            <p:nvPr/>
          </p:nvSpPr>
          <p:spPr bwMode="auto">
            <a:xfrm>
              <a:off x="7363408" y="3235302"/>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Freeform 24"/>
            <p:cNvSpPr/>
            <p:nvPr/>
          </p:nvSpPr>
          <p:spPr bwMode="auto">
            <a:xfrm>
              <a:off x="7363408" y="3594518"/>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AutoShape 30"/>
            <p:cNvSpPr>
              <a:spLocks noChangeArrowheads="1"/>
            </p:cNvSpPr>
            <p:nvPr/>
          </p:nvSpPr>
          <p:spPr bwMode="auto">
            <a:xfrm>
              <a:off x="7477708" y="1745080"/>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300" b="1"/>
            </a:p>
          </p:txBody>
        </p:sp>
        <p:sp>
          <p:nvSpPr>
            <p:cNvPr id="30" name="Text Box 33"/>
            <p:cNvSpPr txBox="1">
              <a:spLocks noChangeArrowheads="1"/>
            </p:cNvSpPr>
            <p:nvPr/>
          </p:nvSpPr>
          <p:spPr bwMode="auto">
            <a:xfrm>
              <a:off x="7458138" y="1784768"/>
              <a:ext cx="493164"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rgbClr val="0000FF"/>
                  </a:solidFill>
                  <a:latin typeface="Arial" panose="020B0604020202020204" pitchFamily="34" charset="0"/>
                </a:rPr>
                <a:t>AP</a:t>
              </a:r>
              <a:r>
                <a:rPr kumimoji="1" lang="en-US" altLang="zh-CN" sz="2100" b="1" baseline="-25000">
                  <a:solidFill>
                    <a:srgbClr val="0000FF"/>
                  </a:solidFill>
                  <a:latin typeface="Arial" panose="020B0604020202020204" pitchFamily="34" charset="0"/>
                </a:rPr>
                <a:t>2</a:t>
              </a:r>
            </a:p>
          </p:txBody>
        </p:sp>
      </p:grpSp>
      <p:cxnSp>
        <p:nvCxnSpPr>
          <p:cNvPr id="69" name="直接连接符 68"/>
          <p:cNvCxnSpPr/>
          <p:nvPr/>
        </p:nvCxnSpPr>
        <p:spPr>
          <a:xfrm>
            <a:off x="1890858" y="2010611"/>
            <a:ext cx="8408175" cy="0"/>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pic>
        <p:nvPicPr>
          <p:cNvPr id="36"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82215" y="1749959"/>
            <a:ext cx="546963" cy="54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3078" y="1749959"/>
            <a:ext cx="546964" cy="54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0" name="直接箭头连接符 139"/>
          <p:cNvCxnSpPr/>
          <p:nvPr/>
        </p:nvCxnSpPr>
        <p:spPr>
          <a:xfrm>
            <a:off x="2082159" y="1904221"/>
            <a:ext cx="7922024" cy="0"/>
          </a:xfrm>
          <a:prstGeom prst="straightConnector1">
            <a:avLst/>
          </a:prstGeom>
          <a:ln w="28575">
            <a:solidFill>
              <a:srgbClr val="CC00CC"/>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5"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2166" y="1847288"/>
            <a:ext cx="605917" cy="35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3" name="AutoShape 51"/>
          <p:cNvSpPr>
            <a:spLocks noChangeArrowheads="1"/>
          </p:cNvSpPr>
          <p:nvPr/>
        </p:nvSpPr>
        <p:spPr bwMode="auto">
          <a:xfrm flipV="1">
            <a:off x="1649968" y="2768326"/>
            <a:ext cx="194621" cy="273885"/>
          </a:xfrm>
          <a:prstGeom prst="upArrow">
            <a:avLst>
              <a:gd name="adj1" fmla="val 50000"/>
              <a:gd name="adj2" fmla="val 45968"/>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88" name="AutoShape 54"/>
          <p:cNvSpPr>
            <a:spLocks noChangeArrowheads="1"/>
          </p:cNvSpPr>
          <p:nvPr/>
        </p:nvSpPr>
        <p:spPr bwMode="auto">
          <a:xfrm rot="10800000">
            <a:off x="1649971" y="3252199"/>
            <a:ext cx="196192" cy="295039"/>
          </a:xfrm>
          <a:prstGeom prst="upArrow">
            <a:avLst>
              <a:gd name="adj1" fmla="val 50000"/>
              <a:gd name="adj2" fmla="val 498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95" name="AutoShape 57"/>
          <p:cNvSpPr>
            <a:spLocks noChangeArrowheads="1"/>
          </p:cNvSpPr>
          <p:nvPr/>
        </p:nvSpPr>
        <p:spPr bwMode="auto">
          <a:xfrm rot="10800000">
            <a:off x="1646830" y="3768437"/>
            <a:ext cx="197761" cy="297016"/>
          </a:xfrm>
          <a:prstGeom prst="upArrow">
            <a:avLst>
              <a:gd name="adj1" fmla="val 50000"/>
              <a:gd name="adj2" fmla="val 496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119" name="AutoShape 63"/>
          <p:cNvSpPr>
            <a:spLocks noChangeArrowheads="1"/>
          </p:cNvSpPr>
          <p:nvPr/>
        </p:nvSpPr>
        <p:spPr bwMode="auto">
          <a:xfrm rot="10800000">
            <a:off x="1634908" y="4756348"/>
            <a:ext cx="221304" cy="317537"/>
          </a:xfrm>
          <a:prstGeom prst="upArrow">
            <a:avLst>
              <a:gd name="adj1" fmla="val 50000"/>
              <a:gd name="adj2" fmla="val 50403"/>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99" name="AutoShape 4"/>
          <p:cNvSpPr>
            <a:spLocks noChangeArrowheads="1"/>
          </p:cNvSpPr>
          <p:nvPr/>
        </p:nvSpPr>
        <p:spPr bwMode="auto">
          <a:xfrm rot="16200000">
            <a:off x="3289619" y="3263801"/>
            <a:ext cx="361951" cy="4566956"/>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lIns="121917" tIns="60958" rIns="121917" bIns="60958" anchor="ctr"/>
          <a:lstStyle/>
          <a:p>
            <a:pPr fontAlgn="auto">
              <a:spcBef>
                <a:spcPts val="0"/>
              </a:spcBef>
              <a:spcAft>
                <a:spcPts val="0"/>
              </a:spcAft>
              <a:defRPr/>
            </a:pPr>
            <a:endParaRPr lang="zh-CN" altLang="en-US" sz="4300" b="1">
              <a:latin typeface="+mn-lt"/>
              <a:ea typeface="+mn-ea"/>
            </a:endParaRPr>
          </a:p>
        </p:txBody>
      </p:sp>
      <p:sp>
        <p:nvSpPr>
          <p:cNvPr id="100" name="AutoShape 25"/>
          <p:cNvSpPr>
            <a:spLocks noChangeArrowheads="1"/>
          </p:cNvSpPr>
          <p:nvPr/>
        </p:nvSpPr>
        <p:spPr bwMode="auto">
          <a:xfrm flipV="1">
            <a:off x="1688089" y="5273761"/>
            <a:ext cx="351044" cy="374911"/>
          </a:xfrm>
          <a:custGeom>
            <a:avLst/>
            <a:gdLst>
              <a:gd name="T0" fmla="*/ 218339 w 21600"/>
              <a:gd name="T1" fmla="*/ 0 h 21600"/>
              <a:gd name="T2" fmla="*/ 218339 w 21600"/>
              <a:gd name="T3" fmla="*/ 171757 h 21600"/>
              <a:gd name="T4" fmla="*/ 46725 w 21600"/>
              <a:gd name="T5" fmla="*/ 305144 h 21600"/>
              <a:gd name="T6" fmla="*/ 311789 w 21600"/>
              <a:gd name="T7" fmla="*/ 8587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solidFill>
          <a:ln w="12700">
            <a:noFill/>
            <a:miter lim="800000"/>
          </a:ln>
        </p:spPr>
        <p:txBody>
          <a:bodyPr wrap="none" lIns="121917" tIns="60958" rIns="121917" bIns="60958" anchor="ctr"/>
          <a:lstStyle/>
          <a:p>
            <a:endParaRPr lang="zh-CN" altLang="en-US"/>
          </a:p>
        </p:txBody>
      </p:sp>
      <p:sp>
        <p:nvSpPr>
          <p:cNvPr id="109" name="Text Box 26"/>
          <p:cNvSpPr txBox="1">
            <a:spLocks noChangeArrowheads="1"/>
          </p:cNvSpPr>
          <p:nvPr/>
        </p:nvSpPr>
        <p:spPr bwMode="auto">
          <a:xfrm>
            <a:off x="3601798" y="5364306"/>
            <a:ext cx="1400377" cy="3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00" b="1" dirty="0">
                <a:solidFill>
                  <a:srgbClr val="0000FF"/>
                </a:solidFill>
                <a:latin typeface="微软雅黑" panose="020B0503020204020204" pitchFamily="34" charset="-122"/>
                <a:ea typeface="微软雅黑" panose="020B0503020204020204" pitchFamily="34" charset="-122"/>
              </a:rPr>
              <a:t>物理传输媒体</a:t>
            </a:r>
          </a:p>
        </p:txBody>
      </p:sp>
      <p:sp>
        <p:nvSpPr>
          <p:cNvPr id="111" name="AutoShape 42"/>
          <p:cNvSpPr>
            <a:spLocks noChangeArrowheads="1"/>
          </p:cNvSpPr>
          <p:nvPr/>
        </p:nvSpPr>
        <p:spPr bwMode="auto">
          <a:xfrm rot="5400000" flipH="1">
            <a:off x="5206853" y="5242863"/>
            <a:ext cx="339559" cy="384571"/>
          </a:xfrm>
          <a:custGeom>
            <a:avLst/>
            <a:gdLst>
              <a:gd name="T0" fmla="*/ 220161 w 21600"/>
              <a:gd name="T1" fmla="*/ 0 h 21600"/>
              <a:gd name="T2" fmla="*/ 220161 w 21600"/>
              <a:gd name="T3" fmla="*/ 175497 h 21600"/>
              <a:gd name="T4" fmla="*/ 47115 w 21600"/>
              <a:gd name="T5" fmla="*/ 311790 h 21600"/>
              <a:gd name="T6" fmla="*/ 314391 w 21600"/>
              <a:gd name="T7" fmla="*/ 8774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solidFill>
          <a:ln w="12700">
            <a:noFill/>
            <a:miter lim="800000"/>
          </a:ln>
        </p:spPr>
        <p:txBody>
          <a:bodyPr wrap="none" lIns="121917" tIns="60958" rIns="121917" bIns="60958" anchor="ctr"/>
          <a:lstStyle/>
          <a:p>
            <a:endParaRPr lang="zh-CN" altLang="en-US"/>
          </a:p>
        </p:txBody>
      </p:sp>
      <p:grpSp>
        <p:nvGrpSpPr>
          <p:cNvPr id="125" name="Group 34"/>
          <p:cNvGrpSpPr/>
          <p:nvPr/>
        </p:nvGrpSpPr>
        <p:grpSpPr bwMode="auto">
          <a:xfrm>
            <a:off x="2390303" y="5493181"/>
            <a:ext cx="1121941" cy="135620"/>
            <a:chOff x="1344" y="912"/>
            <a:chExt cx="672" cy="96"/>
          </a:xfrm>
          <a:solidFill>
            <a:srgbClr val="FF0000"/>
          </a:solidFill>
        </p:grpSpPr>
        <p:sp>
          <p:nvSpPr>
            <p:cNvPr id="126"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sp>
          <p:nvSpPr>
            <p:cNvPr id="127" name="Freeform 36"/>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grpSp>
      <p:sp>
        <p:nvSpPr>
          <p:cNvPr id="128" name="Text Box 26"/>
          <p:cNvSpPr txBox="1">
            <a:spLocks noChangeArrowheads="1"/>
          </p:cNvSpPr>
          <p:nvPr/>
        </p:nvSpPr>
        <p:spPr bwMode="auto">
          <a:xfrm>
            <a:off x="3601798" y="5364306"/>
            <a:ext cx="1400377" cy="3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00" b="1" dirty="0">
                <a:solidFill>
                  <a:srgbClr val="0000FF"/>
                </a:solidFill>
                <a:latin typeface="微软雅黑" panose="020B0503020204020204" pitchFamily="34" charset="-122"/>
                <a:ea typeface="微软雅黑" panose="020B0503020204020204" pitchFamily="34" charset="-122"/>
              </a:rPr>
              <a:t>物理传输媒体</a:t>
            </a:r>
          </a:p>
        </p:txBody>
      </p:sp>
      <p:sp>
        <p:nvSpPr>
          <p:cNvPr id="129" name="Text Box 26"/>
          <p:cNvSpPr txBox="1">
            <a:spLocks noChangeArrowheads="1"/>
          </p:cNvSpPr>
          <p:nvPr/>
        </p:nvSpPr>
        <p:spPr bwMode="auto">
          <a:xfrm>
            <a:off x="8258307" y="5364306"/>
            <a:ext cx="1400377" cy="3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00" b="1" dirty="0">
                <a:solidFill>
                  <a:srgbClr val="0000FF"/>
                </a:solidFill>
                <a:latin typeface="微软雅黑" panose="020B0503020204020204" pitchFamily="34" charset="-122"/>
                <a:ea typeface="微软雅黑" panose="020B0503020204020204" pitchFamily="34" charset="-122"/>
              </a:rPr>
              <a:t>物理传输媒体</a:t>
            </a:r>
          </a:p>
        </p:txBody>
      </p:sp>
      <p:sp>
        <p:nvSpPr>
          <p:cNvPr id="29" name="文本占位符 28"/>
          <p:cNvSpPr>
            <a:spLocks noGrp="1"/>
          </p:cNvSpPr>
          <p:nvPr>
            <p:ph type="body" sz="quarter" idx="11"/>
          </p:nvPr>
        </p:nvSpPr>
        <p:spPr/>
        <p:txBody>
          <a:bodyPr/>
          <a:lstStyle/>
          <a:p>
            <a:r>
              <a:rPr lang="zh-CN" altLang="en-US" dirty="0"/>
              <a:t>数据在各层之间的传递过程</a:t>
            </a:r>
          </a:p>
        </p:txBody>
      </p:sp>
    </p:spTree>
    <p:extLst>
      <p:ext uri="{BB962C8B-B14F-4D97-AF65-F5344CB8AC3E}">
        <p14:creationId xmlns:p14="http://schemas.microsoft.com/office/powerpoint/2010/main" val="459686275"/>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750"/>
                                        <p:tgtEl>
                                          <p:spTgt spid="100"/>
                                        </p:tgtEl>
                                      </p:cBhvr>
                                    </p:animEffect>
                                  </p:childTnLst>
                                </p:cTn>
                              </p:par>
                            </p:childTnLst>
                          </p:cTn>
                        </p:par>
                        <p:par>
                          <p:cTn id="8" fill="hold">
                            <p:stCondLst>
                              <p:cond delay="750"/>
                            </p:stCondLst>
                            <p:childTnLst>
                              <p:par>
                                <p:cTn id="9" presetID="22" presetClass="entr" presetSubtype="8" fill="hold" nodeType="afterEffect">
                                  <p:stCondLst>
                                    <p:cond delay="0"/>
                                  </p:stCondLst>
                                  <p:childTnLst>
                                    <p:set>
                                      <p:cBhvr>
                                        <p:cTn id="10" dur="1" fill="hold">
                                          <p:stCondLst>
                                            <p:cond delay="0"/>
                                          </p:stCondLst>
                                        </p:cTn>
                                        <p:tgtEl>
                                          <p:spTgt spid="125"/>
                                        </p:tgtEl>
                                        <p:attrNameLst>
                                          <p:attrName>style.visibility</p:attrName>
                                        </p:attrNameLst>
                                      </p:cBhvr>
                                      <p:to>
                                        <p:strVal val="visible"/>
                                      </p:to>
                                    </p:set>
                                    <p:animEffect transition="in" filter="wipe(left)">
                                      <p:cBhvr>
                                        <p:cTn id="11" dur="750"/>
                                        <p:tgtEl>
                                          <p:spTgt spid="125"/>
                                        </p:tgtEl>
                                      </p:cBhvr>
                                    </p:animEffect>
                                  </p:childTnLst>
                                </p:cTn>
                              </p:par>
                            </p:childTnLst>
                          </p:cTn>
                        </p:par>
                        <p:par>
                          <p:cTn id="12" fill="hold">
                            <p:stCondLst>
                              <p:cond delay="1500"/>
                            </p:stCondLst>
                            <p:childTnLst>
                              <p:par>
                                <p:cTn id="13" presetID="22" presetClass="entr" presetSubtype="4" fill="hold" grpId="0" nodeType="afterEffect">
                                  <p:stCondLst>
                                    <p:cond delay="0"/>
                                  </p:stCondLst>
                                  <p:childTnLst>
                                    <p:set>
                                      <p:cBhvr>
                                        <p:cTn id="14" dur="1" fill="hold">
                                          <p:stCondLst>
                                            <p:cond delay="0"/>
                                          </p:stCondLst>
                                        </p:cTn>
                                        <p:tgtEl>
                                          <p:spTgt spid="111"/>
                                        </p:tgtEl>
                                        <p:attrNameLst>
                                          <p:attrName>style.visibility</p:attrName>
                                        </p:attrNameLst>
                                      </p:cBhvr>
                                      <p:to>
                                        <p:strVal val="visible"/>
                                      </p:to>
                                    </p:set>
                                    <p:animEffect transition="in" filter="wipe(down)">
                                      <p:cBhvr>
                                        <p:cTn id="15" dur="75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11" grpId="0" animBg="1"/>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661557" y="1433467"/>
            <a:ext cx="10738283" cy="4419933"/>
          </a:xfrm>
          <a:prstGeom prst="roundRect">
            <a:avLst>
              <a:gd name="adj" fmla="val 15204"/>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p>
        </p:txBody>
      </p:sp>
      <p:sp>
        <p:nvSpPr>
          <p:cNvPr id="4" name="AutoShape 4"/>
          <p:cNvSpPr>
            <a:spLocks noChangeArrowheads="1"/>
          </p:cNvSpPr>
          <p:nvPr/>
        </p:nvSpPr>
        <p:spPr bwMode="auto">
          <a:xfrm rot="16200000">
            <a:off x="3289619" y="3263801"/>
            <a:ext cx="361951" cy="4566956"/>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lIns="121917" tIns="60958" rIns="121917" bIns="60958" anchor="ctr"/>
          <a:lstStyle/>
          <a:p>
            <a:pPr fontAlgn="auto">
              <a:spcBef>
                <a:spcPts val="0"/>
              </a:spcBef>
              <a:spcAft>
                <a:spcPts val="0"/>
              </a:spcAft>
              <a:defRPr/>
            </a:pPr>
            <a:endParaRPr lang="zh-CN" altLang="en-US" sz="4300" b="1">
              <a:latin typeface="+mn-lt"/>
              <a:ea typeface="+mn-ea"/>
            </a:endParaRPr>
          </a:p>
        </p:txBody>
      </p:sp>
      <p:sp>
        <p:nvSpPr>
          <p:cNvPr id="25" name="Text Box 29"/>
          <p:cNvSpPr txBox="1">
            <a:spLocks noChangeArrowheads="1"/>
          </p:cNvSpPr>
          <p:nvPr/>
        </p:nvSpPr>
        <p:spPr bwMode="auto">
          <a:xfrm>
            <a:off x="1475865" y="1433467"/>
            <a:ext cx="844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主机 </a:t>
            </a:r>
            <a:r>
              <a:rPr kumimoji="1" lang="en-US" altLang="zh-CN" sz="1600" b="1" dirty="0">
                <a:solidFill>
                  <a:srgbClr val="0000FF"/>
                </a:solidFill>
                <a:latin typeface="微软雅黑" panose="020B0503020204020204" pitchFamily="34" charset="-122"/>
                <a:ea typeface="微软雅黑" panose="020B0503020204020204" pitchFamily="34" charset="-122"/>
              </a:rPr>
              <a:t>1</a:t>
            </a:r>
          </a:p>
        </p:txBody>
      </p:sp>
      <p:grpSp>
        <p:nvGrpSpPr>
          <p:cNvPr id="67" name="组合 66"/>
          <p:cNvGrpSpPr/>
          <p:nvPr/>
        </p:nvGrpSpPr>
        <p:grpSpPr>
          <a:xfrm>
            <a:off x="1500698" y="2362758"/>
            <a:ext cx="838894" cy="3024716"/>
            <a:chOff x="1125523" y="1772068"/>
            <a:chExt cx="629170" cy="2268537"/>
          </a:xfrm>
        </p:grpSpPr>
        <p:sp>
          <p:nvSpPr>
            <p:cNvPr id="5" name="AutoShape 5"/>
            <p:cNvSpPr>
              <a:spLocks noChangeArrowheads="1"/>
            </p:cNvSpPr>
            <p:nvPr/>
          </p:nvSpPr>
          <p:spPr bwMode="auto">
            <a:xfrm>
              <a:off x="1149855" y="2089568"/>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6" name="Text Box 6"/>
            <p:cNvSpPr txBox="1">
              <a:spLocks noChangeArrowheads="1"/>
            </p:cNvSpPr>
            <p:nvPr/>
          </p:nvSpPr>
          <p:spPr bwMode="auto">
            <a:xfrm>
              <a:off x="1415225" y="2142749"/>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5</a:t>
              </a:r>
            </a:p>
          </p:txBody>
        </p:sp>
        <p:sp>
          <p:nvSpPr>
            <p:cNvPr id="7" name="Text Box 7"/>
            <p:cNvSpPr txBox="1">
              <a:spLocks noChangeArrowheads="1"/>
            </p:cNvSpPr>
            <p:nvPr/>
          </p:nvSpPr>
          <p:spPr bwMode="auto">
            <a:xfrm>
              <a:off x="1415225" y="2537242"/>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4</a:t>
              </a:r>
            </a:p>
          </p:txBody>
        </p:sp>
        <p:sp>
          <p:nvSpPr>
            <p:cNvPr id="8" name="Text Box 8"/>
            <p:cNvSpPr txBox="1">
              <a:spLocks noChangeArrowheads="1"/>
            </p:cNvSpPr>
            <p:nvPr/>
          </p:nvSpPr>
          <p:spPr bwMode="auto">
            <a:xfrm>
              <a:off x="1415225" y="28912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3</a:t>
              </a:r>
            </a:p>
          </p:txBody>
        </p:sp>
        <p:sp>
          <p:nvSpPr>
            <p:cNvPr id="9" name="Text Box 9"/>
            <p:cNvSpPr txBox="1">
              <a:spLocks noChangeArrowheads="1"/>
            </p:cNvSpPr>
            <p:nvPr/>
          </p:nvSpPr>
          <p:spPr bwMode="auto">
            <a:xfrm>
              <a:off x="1415225"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10" name="Text Box 10"/>
            <p:cNvSpPr txBox="1">
              <a:spLocks noChangeArrowheads="1"/>
            </p:cNvSpPr>
            <p:nvPr/>
          </p:nvSpPr>
          <p:spPr bwMode="auto">
            <a:xfrm>
              <a:off x="1415225"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1</a:t>
              </a:r>
            </a:p>
          </p:txBody>
        </p:sp>
        <p:sp>
          <p:nvSpPr>
            <p:cNvPr id="11" name="Freeform 11"/>
            <p:cNvSpPr/>
            <p:nvPr/>
          </p:nvSpPr>
          <p:spPr bwMode="auto">
            <a:xfrm>
              <a:off x="1149855" y="2481680"/>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Freeform 12"/>
            <p:cNvSpPr/>
            <p:nvPr/>
          </p:nvSpPr>
          <p:spPr bwMode="auto">
            <a:xfrm>
              <a:off x="1156205" y="2856330"/>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Freeform 13"/>
            <p:cNvSpPr/>
            <p:nvPr/>
          </p:nvSpPr>
          <p:spPr bwMode="auto">
            <a:xfrm>
              <a:off x="1140330" y="3233714"/>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14"/>
            <p:cNvSpPr/>
            <p:nvPr/>
          </p:nvSpPr>
          <p:spPr bwMode="auto">
            <a:xfrm>
              <a:off x="1140330" y="359451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AutoShape 32"/>
            <p:cNvSpPr>
              <a:spLocks noChangeArrowheads="1"/>
            </p:cNvSpPr>
            <p:nvPr/>
          </p:nvSpPr>
          <p:spPr bwMode="auto">
            <a:xfrm>
              <a:off x="1153030" y="1772068"/>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300" b="1"/>
            </a:p>
          </p:txBody>
        </p:sp>
        <p:sp>
          <p:nvSpPr>
            <p:cNvPr id="28" name="Text Box 33"/>
            <p:cNvSpPr txBox="1">
              <a:spLocks noChangeArrowheads="1"/>
            </p:cNvSpPr>
            <p:nvPr/>
          </p:nvSpPr>
          <p:spPr bwMode="auto">
            <a:xfrm>
              <a:off x="1125523" y="1784768"/>
              <a:ext cx="493164"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rgbClr val="0000FF"/>
                  </a:solidFill>
                  <a:latin typeface="Arial" panose="020B0604020202020204" pitchFamily="34" charset="0"/>
                </a:rPr>
                <a:t>AP</a:t>
              </a:r>
              <a:r>
                <a:rPr kumimoji="1" lang="en-US" altLang="zh-CN" sz="2100" b="1" baseline="-25000">
                  <a:solidFill>
                    <a:srgbClr val="0000FF"/>
                  </a:solidFill>
                  <a:latin typeface="Arial" panose="020B0604020202020204" pitchFamily="34" charset="0"/>
                </a:rPr>
                <a:t>1</a:t>
              </a:r>
              <a:endParaRPr kumimoji="1" lang="en-US" altLang="zh-CN" sz="2100" b="1">
                <a:solidFill>
                  <a:srgbClr val="0000FF"/>
                </a:solidFill>
                <a:latin typeface="Arial" panose="020B0604020202020204" pitchFamily="34" charset="0"/>
              </a:endParaRPr>
            </a:p>
          </p:txBody>
        </p:sp>
      </p:grpSp>
      <p:sp>
        <p:nvSpPr>
          <p:cNvPr id="38" name="Text Box 29"/>
          <p:cNvSpPr txBox="1">
            <a:spLocks noChangeArrowheads="1"/>
          </p:cNvSpPr>
          <p:nvPr/>
        </p:nvSpPr>
        <p:spPr bwMode="auto">
          <a:xfrm>
            <a:off x="9826345" y="1433467"/>
            <a:ext cx="844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主机 </a:t>
            </a:r>
            <a:r>
              <a:rPr kumimoji="1" lang="en-US" altLang="zh-CN" sz="1600" b="1" dirty="0">
                <a:solidFill>
                  <a:srgbClr val="0000FF"/>
                </a:solidFill>
                <a:latin typeface="微软雅黑" panose="020B0503020204020204" pitchFamily="34" charset="-122"/>
                <a:ea typeface="微软雅黑" panose="020B0503020204020204" pitchFamily="34" charset="-122"/>
              </a:rPr>
              <a:t>2</a:t>
            </a:r>
          </a:p>
        </p:txBody>
      </p:sp>
      <p:sp>
        <p:nvSpPr>
          <p:cNvPr id="39" name="Text Box 29"/>
          <p:cNvSpPr txBox="1">
            <a:spLocks noChangeArrowheads="1"/>
          </p:cNvSpPr>
          <p:nvPr/>
        </p:nvSpPr>
        <p:spPr bwMode="auto">
          <a:xfrm>
            <a:off x="5546950" y="1433467"/>
            <a:ext cx="8617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路由器</a:t>
            </a:r>
            <a:endParaRPr kumimoji="1" lang="en-US" altLang="zh-CN" sz="1600" b="1" dirty="0">
              <a:solidFill>
                <a:srgbClr val="0000FF"/>
              </a:solidFill>
              <a:latin typeface="微软雅黑" panose="020B0503020204020204" pitchFamily="34" charset="-122"/>
              <a:ea typeface="微软雅黑" panose="020B0503020204020204" pitchFamily="34" charset="-122"/>
            </a:endParaRPr>
          </a:p>
        </p:txBody>
      </p:sp>
      <p:sp>
        <p:nvSpPr>
          <p:cNvPr id="64" name="AutoShape 4"/>
          <p:cNvSpPr>
            <a:spLocks noChangeArrowheads="1"/>
          </p:cNvSpPr>
          <p:nvPr/>
        </p:nvSpPr>
        <p:spPr bwMode="auto">
          <a:xfrm rot="16200000">
            <a:off x="8300626" y="3140288"/>
            <a:ext cx="361951" cy="4813979"/>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lIns="121917" tIns="60958" rIns="121917" bIns="60958" anchor="ctr"/>
          <a:lstStyle/>
          <a:p>
            <a:pPr fontAlgn="auto">
              <a:spcBef>
                <a:spcPts val="0"/>
              </a:spcBef>
              <a:spcAft>
                <a:spcPts val="0"/>
              </a:spcAft>
              <a:defRPr/>
            </a:pPr>
            <a:endParaRPr lang="zh-CN" altLang="en-US" sz="4300" b="1">
              <a:latin typeface="+mn-lt"/>
              <a:ea typeface="+mn-ea"/>
            </a:endParaRPr>
          </a:p>
        </p:txBody>
      </p:sp>
      <p:grpSp>
        <p:nvGrpSpPr>
          <p:cNvPr id="65" name="组合 64"/>
          <p:cNvGrpSpPr/>
          <p:nvPr/>
        </p:nvGrpSpPr>
        <p:grpSpPr>
          <a:xfrm>
            <a:off x="5257808" y="3734276"/>
            <a:ext cx="1479877" cy="1653197"/>
            <a:chOff x="3943356" y="2800707"/>
            <a:chExt cx="1109908" cy="1239898"/>
          </a:xfrm>
        </p:grpSpPr>
        <p:sp>
          <p:nvSpPr>
            <p:cNvPr id="40" name="AutoShape 5"/>
            <p:cNvSpPr>
              <a:spLocks noChangeArrowheads="1"/>
            </p:cNvSpPr>
            <p:nvPr/>
          </p:nvSpPr>
          <p:spPr bwMode="auto">
            <a:xfrm>
              <a:off x="3952880" y="2800707"/>
              <a:ext cx="1100384" cy="1239898"/>
            </a:xfrm>
            <a:prstGeom prst="cube">
              <a:avLst>
                <a:gd name="adj" fmla="val 11493"/>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43" name="Text Box 8"/>
            <p:cNvSpPr txBox="1">
              <a:spLocks noChangeArrowheads="1"/>
            </p:cNvSpPr>
            <p:nvPr/>
          </p:nvSpPr>
          <p:spPr bwMode="auto">
            <a:xfrm>
              <a:off x="4339625" y="2850559"/>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3</a:t>
              </a:r>
            </a:p>
          </p:txBody>
        </p:sp>
        <p:sp>
          <p:nvSpPr>
            <p:cNvPr id="44" name="Text Box 9"/>
            <p:cNvSpPr txBox="1">
              <a:spLocks noChangeArrowheads="1"/>
            </p:cNvSpPr>
            <p:nvPr/>
          </p:nvSpPr>
          <p:spPr bwMode="auto">
            <a:xfrm>
              <a:off x="4202423"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45" name="Text Box 10"/>
            <p:cNvSpPr txBox="1">
              <a:spLocks noChangeArrowheads="1"/>
            </p:cNvSpPr>
            <p:nvPr/>
          </p:nvSpPr>
          <p:spPr bwMode="auto">
            <a:xfrm>
              <a:off x="4202423"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1</a:t>
              </a:r>
            </a:p>
          </p:txBody>
        </p:sp>
        <p:sp>
          <p:nvSpPr>
            <p:cNvPr id="48" name="Freeform 13"/>
            <p:cNvSpPr/>
            <p:nvPr/>
          </p:nvSpPr>
          <p:spPr bwMode="auto">
            <a:xfrm>
              <a:off x="3943356" y="3141566"/>
              <a:ext cx="1109908" cy="128585"/>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Freeform 14"/>
            <p:cNvSpPr/>
            <p:nvPr/>
          </p:nvSpPr>
          <p:spPr bwMode="auto">
            <a:xfrm>
              <a:off x="3954400" y="3503469"/>
              <a:ext cx="1098864" cy="127561"/>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 name="直接连接符 51"/>
            <p:cNvCxnSpPr/>
            <p:nvPr/>
          </p:nvCxnSpPr>
          <p:spPr>
            <a:xfrm>
              <a:off x="4474421" y="3270733"/>
              <a:ext cx="0" cy="76987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62" name="Text Box 9"/>
            <p:cNvSpPr txBox="1">
              <a:spLocks noChangeArrowheads="1"/>
            </p:cNvSpPr>
            <p:nvPr/>
          </p:nvSpPr>
          <p:spPr bwMode="auto">
            <a:xfrm>
              <a:off x="4467541"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63" name="Text Box 10"/>
            <p:cNvSpPr txBox="1">
              <a:spLocks noChangeArrowheads="1"/>
            </p:cNvSpPr>
            <p:nvPr/>
          </p:nvSpPr>
          <p:spPr bwMode="auto">
            <a:xfrm>
              <a:off x="4467541"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1</a:t>
              </a:r>
            </a:p>
          </p:txBody>
        </p:sp>
      </p:grpSp>
      <p:grpSp>
        <p:nvGrpSpPr>
          <p:cNvPr id="66" name="组合 65"/>
          <p:cNvGrpSpPr/>
          <p:nvPr/>
        </p:nvGrpSpPr>
        <p:grpSpPr>
          <a:xfrm>
            <a:off x="9803402" y="2326774"/>
            <a:ext cx="833621" cy="3060700"/>
            <a:chOff x="7352554" y="1745080"/>
            <a:chExt cx="625216" cy="2295525"/>
          </a:xfrm>
        </p:grpSpPr>
        <p:sp>
          <p:nvSpPr>
            <p:cNvPr id="15" name="AutoShape 15"/>
            <p:cNvSpPr>
              <a:spLocks noChangeArrowheads="1"/>
            </p:cNvSpPr>
            <p:nvPr/>
          </p:nvSpPr>
          <p:spPr bwMode="auto">
            <a:xfrm>
              <a:off x="7372933" y="2068930"/>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16" name="Text Box 16"/>
            <p:cNvSpPr txBox="1">
              <a:spLocks noChangeArrowheads="1"/>
            </p:cNvSpPr>
            <p:nvPr/>
          </p:nvSpPr>
          <p:spPr bwMode="auto">
            <a:xfrm>
              <a:off x="7352554" y="21419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5</a:t>
              </a:r>
            </a:p>
          </p:txBody>
        </p:sp>
        <p:sp>
          <p:nvSpPr>
            <p:cNvPr id="17" name="Text Box 17"/>
            <p:cNvSpPr txBox="1">
              <a:spLocks noChangeArrowheads="1"/>
            </p:cNvSpPr>
            <p:nvPr/>
          </p:nvSpPr>
          <p:spPr bwMode="auto">
            <a:xfrm>
              <a:off x="7352554" y="2537242"/>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4</a:t>
              </a:r>
            </a:p>
          </p:txBody>
        </p:sp>
        <p:sp>
          <p:nvSpPr>
            <p:cNvPr id="18" name="Text Box 18"/>
            <p:cNvSpPr txBox="1">
              <a:spLocks noChangeArrowheads="1"/>
            </p:cNvSpPr>
            <p:nvPr/>
          </p:nvSpPr>
          <p:spPr bwMode="auto">
            <a:xfrm>
              <a:off x="7358904" y="28976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3</a:t>
              </a:r>
            </a:p>
          </p:txBody>
        </p:sp>
        <p:sp>
          <p:nvSpPr>
            <p:cNvPr id="19" name="Text Box 19"/>
            <p:cNvSpPr txBox="1">
              <a:spLocks noChangeArrowheads="1"/>
            </p:cNvSpPr>
            <p:nvPr/>
          </p:nvSpPr>
          <p:spPr bwMode="auto">
            <a:xfrm>
              <a:off x="7370016"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2</a:t>
              </a:r>
            </a:p>
          </p:txBody>
        </p:sp>
        <p:sp>
          <p:nvSpPr>
            <p:cNvPr id="20" name="Text Box 20"/>
            <p:cNvSpPr txBox="1">
              <a:spLocks noChangeArrowheads="1"/>
            </p:cNvSpPr>
            <p:nvPr/>
          </p:nvSpPr>
          <p:spPr bwMode="auto">
            <a:xfrm>
              <a:off x="7352554"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1</a:t>
              </a:r>
            </a:p>
          </p:txBody>
        </p:sp>
        <p:sp>
          <p:nvSpPr>
            <p:cNvPr id="21" name="Freeform 21"/>
            <p:cNvSpPr/>
            <p:nvPr/>
          </p:nvSpPr>
          <p:spPr bwMode="auto">
            <a:xfrm>
              <a:off x="7372933" y="2459455"/>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Freeform 22"/>
            <p:cNvSpPr/>
            <p:nvPr/>
          </p:nvSpPr>
          <p:spPr bwMode="auto">
            <a:xfrm>
              <a:off x="7369758" y="2832518"/>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Freeform 23"/>
            <p:cNvSpPr/>
            <p:nvPr/>
          </p:nvSpPr>
          <p:spPr bwMode="auto">
            <a:xfrm>
              <a:off x="7363408" y="3235302"/>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Freeform 24"/>
            <p:cNvSpPr/>
            <p:nvPr/>
          </p:nvSpPr>
          <p:spPr bwMode="auto">
            <a:xfrm>
              <a:off x="7363408" y="3594518"/>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AutoShape 30"/>
            <p:cNvSpPr>
              <a:spLocks noChangeArrowheads="1"/>
            </p:cNvSpPr>
            <p:nvPr/>
          </p:nvSpPr>
          <p:spPr bwMode="auto">
            <a:xfrm>
              <a:off x="7477708" y="1745080"/>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300" b="1"/>
            </a:p>
          </p:txBody>
        </p:sp>
        <p:sp>
          <p:nvSpPr>
            <p:cNvPr id="30" name="Text Box 33"/>
            <p:cNvSpPr txBox="1">
              <a:spLocks noChangeArrowheads="1"/>
            </p:cNvSpPr>
            <p:nvPr/>
          </p:nvSpPr>
          <p:spPr bwMode="auto">
            <a:xfrm>
              <a:off x="7458138" y="1784768"/>
              <a:ext cx="493164"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rgbClr val="0000FF"/>
                  </a:solidFill>
                  <a:latin typeface="Arial" panose="020B0604020202020204" pitchFamily="34" charset="0"/>
                </a:rPr>
                <a:t>AP</a:t>
              </a:r>
              <a:r>
                <a:rPr kumimoji="1" lang="en-US" altLang="zh-CN" sz="2100" b="1" baseline="-25000">
                  <a:solidFill>
                    <a:srgbClr val="0000FF"/>
                  </a:solidFill>
                  <a:latin typeface="Arial" panose="020B0604020202020204" pitchFamily="34" charset="0"/>
                </a:rPr>
                <a:t>2</a:t>
              </a:r>
            </a:p>
          </p:txBody>
        </p:sp>
      </p:grpSp>
      <p:cxnSp>
        <p:nvCxnSpPr>
          <p:cNvPr id="69" name="直接连接符 68"/>
          <p:cNvCxnSpPr/>
          <p:nvPr/>
        </p:nvCxnSpPr>
        <p:spPr>
          <a:xfrm>
            <a:off x="1890858" y="2010611"/>
            <a:ext cx="8408175" cy="0"/>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pic>
        <p:nvPicPr>
          <p:cNvPr id="36"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82215" y="1749959"/>
            <a:ext cx="546963" cy="54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3078" y="1749959"/>
            <a:ext cx="546964" cy="54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0" name="直接箭头连接符 139"/>
          <p:cNvCxnSpPr/>
          <p:nvPr/>
        </p:nvCxnSpPr>
        <p:spPr>
          <a:xfrm>
            <a:off x="2082159" y="1904221"/>
            <a:ext cx="7922024" cy="0"/>
          </a:xfrm>
          <a:prstGeom prst="straightConnector1">
            <a:avLst/>
          </a:prstGeom>
          <a:ln w="28575">
            <a:solidFill>
              <a:srgbClr val="CC00CC"/>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5"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2166" y="1847288"/>
            <a:ext cx="605917" cy="35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3" name="AutoShape 51"/>
          <p:cNvSpPr>
            <a:spLocks noChangeArrowheads="1"/>
          </p:cNvSpPr>
          <p:nvPr/>
        </p:nvSpPr>
        <p:spPr bwMode="auto">
          <a:xfrm flipV="1">
            <a:off x="1649968" y="2768326"/>
            <a:ext cx="194621" cy="273885"/>
          </a:xfrm>
          <a:prstGeom prst="upArrow">
            <a:avLst>
              <a:gd name="adj1" fmla="val 50000"/>
              <a:gd name="adj2" fmla="val 45968"/>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88" name="AutoShape 54"/>
          <p:cNvSpPr>
            <a:spLocks noChangeArrowheads="1"/>
          </p:cNvSpPr>
          <p:nvPr/>
        </p:nvSpPr>
        <p:spPr bwMode="auto">
          <a:xfrm rot="10800000">
            <a:off x="1649971" y="3252199"/>
            <a:ext cx="196192" cy="295039"/>
          </a:xfrm>
          <a:prstGeom prst="upArrow">
            <a:avLst>
              <a:gd name="adj1" fmla="val 50000"/>
              <a:gd name="adj2" fmla="val 498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95" name="AutoShape 57"/>
          <p:cNvSpPr>
            <a:spLocks noChangeArrowheads="1"/>
          </p:cNvSpPr>
          <p:nvPr/>
        </p:nvSpPr>
        <p:spPr bwMode="auto">
          <a:xfrm rot="10800000">
            <a:off x="1646830" y="3768437"/>
            <a:ext cx="197761" cy="297016"/>
          </a:xfrm>
          <a:prstGeom prst="upArrow">
            <a:avLst>
              <a:gd name="adj1" fmla="val 50000"/>
              <a:gd name="adj2" fmla="val 496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107" name="AutoShape 57"/>
          <p:cNvSpPr>
            <a:spLocks noChangeArrowheads="1"/>
          </p:cNvSpPr>
          <p:nvPr/>
        </p:nvSpPr>
        <p:spPr bwMode="auto">
          <a:xfrm rot="10800000">
            <a:off x="1634909" y="4265195"/>
            <a:ext cx="208748" cy="284255"/>
          </a:xfrm>
          <a:prstGeom prst="upArrow">
            <a:avLst>
              <a:gd name="adj1" fmla="val 50000"/>
              <a:gd name="adj2" fmla="val 496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97" name="Rectangle 35"/>
          <p:cNvSpPr>
            <a:spLocks noChangeArrowheads="1"/>
          </p:cNvSpPr>
          <p:nvPr/>
        </p:nvSpPr>
        <p:spPr bwMode="auto">
          <a:xfrm>
            <a:off x="2758421" y="4895465"/>
            <a:ext cx="2130963" cy="325967"/>
          </a:xfrm>
          <a:prstGeom prst="rect">
            <a:avLst/>
          </a:prstGeom>
          <a:solidFill>
            <a:schemeClr val="bg1"/>
          </a:solidFill>
          <a:ln w="9525">
            <a:solidFill>
              <a:schemeClr val="tx1"/>
            </a:solidFill>
            <a:miter lim="800000"/>
          </a:ln>
        </p:spPr>
        <p:txBody>
          <a:bodyPr wrap="none" lIns="121917" tIns="60958" rIns="121917" bIns="60958" anchor="ctr"/>
          <a:lstStyle/>
          <a:p>
            <a:pPr algn="ctr"/>
            <a:r>
              <a:rPr lang="en-US" altLang="zh-CN" sz="1600" b="1" dirty="0">
                <a:solidFill>
                  <a:srgbClr val="0000CC"/>
                </a:solidFill>
                <a:latin typeface="微软雅黑" panose="020B0503020204020204" pitchFamily="34" charset="-122"/>
                <a:ea typeface="微软雅黑" panose="020B0503020204020204" pitchFamily="34" charset="-122"/>
              </a:rPr>
              <a:t>10100 </a:t>
            </a:r>
            <a:r>
              <a:rPr lang="zh-CN" altLang="en-US" sz="1600" b="1" dirty="0">
                <a:solidFill>
                  <a:srgbClr val="0000CC"/>
                </a:solidFill>
                <a:latin typeface="微软雅黑" panose="020B0503020204020204" pitchFamily="34" charset="-122"/>
                <a:ea typeface="微软雅黑" panose="020B0503020204020204" pitchFamily="34" charset="-122"/>
              </a:rPr>
              <a:t>比特流 </a:t>
            </a:r>
            <a:r>
              <a:rPr lang="en-US" altLang="zh-CN" sz="1600" b="1" dirty="0">
                <a:solidFill>
                  <a:srgbClr val="0000CC"/>
                </a:solidFill>
                <a:latin typeface="微软雅黑" panose="020B0503020204020204" pitchFamily="34" charset="-122"/>
                <a:ea typeface="微软雅黑" panose="020B0503020204020204" pitchFamily="34" charset="-122"/>
              </a:rPr>
              <a:t>110100</a:t>
            </a:r>
          </a:p>
        </p:txBody>
      </p:sp>
      <p:sp>
        <p:nvSpPr>
          <p:cNvPr id="119" name="AutoShape 63"/>
          <p:cNvSpPr>
            <a:spLocks noChangeArrowheads="1"/>
          </p:cNvSpPr>
          <p:nvPr/>
        </p:nvSpPr>
        <p:spPr bwMode="auto">
          <a:xfrm rot="10800000">
            <a:off x="1634908" y="4756348"/>
            <a:ext cx="221304" cy="317537"/>
          </a:xfrm>
          <a:prstGeom prst="upArrow">
            <a:avLst>
              <a:gd name="adj1" fmla="val 50000"/>
              <a:gd name="adj2" fmla="val 50403"/>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99" name="AutoShape 4"/>
          <p:cNvSpPr>
            <a:spLocks noChangeArrowheads="1"/>
          </p:cNvSpPr>
          <p:nvPr/>
        </p:nvSpPr>
        <p:spPr bwMode="auto">
          <a:xfrm rot="16200000">
            <a:off x="3289619" y="3263801"/>
            <a:ext cx="361951" cy="4566956"/>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lIns="121917" tIns="60958" rIns="121917" bIns="60958" anchor="ctr"/>
          <a:lstStyle/>
          <a:p>
            <a:pPr fontAlgn="auto">
              <a:spcBef>
                <a:spcPts val="0"/>
              </a:spcBef>
              <a:spcAft>
                <a:spcPts val="0"/>
              </a:spcAft>
              <a:defRPr/>
            </a:pPr>
            <a:endParaRPr lang="zh-CN" altLang="en-US" sz="4300" b="1">
              <a:latin typeface="+mn-lt"/>
              <a:ea typeface="+mn-ea"/>
            </a:endParaRPr>
          </a:p>
        </p:txBody>
      </p:sp>
      <p:sp>
        <p:nvSpPr>
          <p:cNvPr id="100" name="AutoShape 25"/>
          <p:cNvSpPr>
            <a:spLocks noChangeArrowheads="1"/>
          </p:cNvSpPr>
          <p:nvPr/>
        </p:nvSpPr>
        <p:spPr bwMode="auto">
          <a:xfrm flipV="1">
            <a:off x="1688089" y="5273761"/>
            <a:ext cx="351044" cy="374911"/>
          </a:xfrm>
          <a:custGeom>
            <a:avLst/>
            <a:gdLst>
              <a:gd name="T0" fmla="*/ 218339 w 21600"/>
              <a:gd name="T1" fmla="*/ 0 h 21600"/>
              <a:gd name="T2" fmla="*/ 218339 w 21600"/>
              <a:gd name="T3" fmla="*/ 171757 h 21600"/>
              <a:gd name="T4" fmla="*/ 46725 w 21600"/>
              <a:gd name="T5" fmla="*/ 305144 h 21600"/>
              <a:gd name="T6" fmla="*/ 311789 w 21600"/>
              <a:gd name="T7" fmla="*/ 8587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lIns="121917" tIns="60958" rIns="121917" bIns="60958" anchor="ctr"/>
          <a:lstStyle/>
          <a:p>
            <a:endParaRPr lang="zh-CN" altLang="en-US"/>
          </a:p>
        </p:txBody>
      </p:sp>
      <p:sp>
        <p:nvSpPr>
          <p:cNvPr id="109" name="Text Box 26"/>
          <p:cNvSpPr txBox="1">
            <a:spLocks noChangeArrowheads="1"/>
          </p:cNvSpPr>
          <p:nvPr/>
        </p:nvSpPr>
        <p:spPr bwMode="auto">
          <a:xfrm>
            <a:off x="3601798" y="5364306"/>
            <a:ext cx="1400377" cy="3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00" b="1" dirty="0">
                <a:solidFill>
                  <a:srgbClr val="0000FF"/>
                </a:solidFill>
                <a:latin typeface="微软雅黑" panose="020B0503020204020204" pitchFamily="34" charset="-122"/>
                <a:ea typeface="微软雅黑" panose="020B0503020204020204" pitchFamily="34" charset="-122"/>
              </a:rPr>
              <a:t>物理传输媒体</a:t>
            </a:r>
          </a:p>
        </p:txBody>
      </p:sp>
      <p:sp>
        <p:nvSpPr>
          <p:cNvPr id="111" name="AutoShape 42"/>
          <p:cNvSpPr>
            <a:spLocks noChangeArrowheads="1"/>
          </p:cNvSpPr>
          <p:nvPr/>
        </p:nvSpPr>
        <p:spPr bwMode="auto">
          <a:xfrm rot="5400000" flipH="1">
            <a:off x="5206853" y="5242863"/>
            <a:ext cx="339559" cy="384571"/>
          </a:xfrm>
          <a:custGeom>
            <a:avLst/>
            <a:gdLst>
              <a:gd name="T0" fmla="*/ 220161 w 21600"/>
              <a:gd name="T1" fmla="*/ 0 h 21600"/>
              <a:gd name="T2" fmla="*/ 220161 w 21600"/>
              <a:gd name="T3" fmla="*/ 175497 h 21600"/>
              <a:gd name="T4" fmla="*/ 47115 w 21600"/>
              <a:gd name="T5" fmla="*/ 311790 h 21600"/>
              <a:gd name="T6" fmla="*/ 314391 w 21600"/>
              <a:gd name="T7" fmla="*/ 8774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lIns="121917" tIns="60958" rIns="121917" bIns="60958" anchor="ctr"/>
          <a:lstStyle/>
          <a:p>
            <a:endParaRPr lang="zh-CN" altLang="en-US"/>
          </a:p>
        </p:txBody>
      </p:sp>
      <p:grpSp>
        <p:nvGrpSpPr>
          <p:cNvPr id="125" name="Group 34"/>
          <p:cNvGrpSpPr/>
          <p:nvPr/>
        </p:nvGrpSpPr>
        <p:grpSpPr bwMode="auto">
          <a:xfrm>
            <a:off x="2390303" y="5493181"/>
            <a:ext cx="1121941" cy="135620"/>
            <a:chOff x="1344" y="912"/>
            <a:chExt cx="672" cy="96"/>
          </a:xfrm>
          <a:solidFill>
            <a:srgbClr val="FF0000"/>
          </a:solidFill>
        </p:grpSpPr>
        <p:sp>
          <p:nvSpPr>
            <p:cNvPr id="126"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sp>
          <p:nvSpPr>
            <p:cNvPr id="127" name="Freeform 36"/>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grpSp>
      <p:sp>
        <p:nvSpPr>
          <p:cNvPr id="128" name="Text Box 26"/>
          <p:cNvSpPr txBox="1">
            <a:spLocks noChangeArrowheads="1"/>
          </p:cNvSpPr>
          <p:nvPr/>
        </p:nvSpPr>
        <p:spPr bwMode="auto">
          <a:xfrm>
            <a:off x="3601798" y="5364306"/>
            <a:ext cx="1400377" cy="3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00" b="1" dirty="0">
                <a:solidFill>
                  <a:srgbClr val="0000FF"/>
                </a:solidFill>
                <a:latin typeface="微软雅黑" panose="020B0503020204020204" pitchFamily="34" charset="-122"/>
                <a:ea typeface="微软雅黑" panose="020B0503020204020204" pitchFamily="34" charset="-122"/>
              </a:rPr>
              <a:t>物理传输媒体</a:t>
            </a:r>
          </a:p>
        </p:txBody>
      </p:sp>
      <p:sp>
        <p:nvSpPr>
          <p:cNvPr id="129" name="Text Box 26"/>
          <p:cNvSpPr txBox="1">
            <a:spLocks noChangeArrowheads="1"/>
          </p:cNvSpPr>
          <p:nvPr/>
        </p:nvSpPr>
        <p:spPr bwMode="auto">
          <a:xfrm>
            <a:off x="8258307" y="5364306"/>
            <a:ext cx="1400377" cy="3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00" b="1" dirty="0">
                <a:solidFill>
                  <a:srgbClr val="0000FF"/>
                </a:solidFill>
                <a:latin typeface="微软雅黑" panose="020B0503020204020204" pitchFamily="34" charset="-122"/>
                <a:ea typeface="微软雅黑" panose="020B0503020204020204" pitchFamily="34" charset="-122"/>
              </a:rPr>
              <a:t>物理传输媒体</a:t>
            </a:r>
          </a:p>
        </p:txBody>
      </p:sp>
      <p:sp>
        <p:nvSpPr>
          <p:cNvPr id="29" name="文本占位符 28"/>
          <p:cNvSpPr>
            <a:spLocks noGrp="1"/>
          </p:cNvSpPr>
          <p:nvPr>
            <p:ph type="body" sz="quarter" idx="11"/>
          </p:nvPr>
        </p:nvSpPr>
        <p:spPr/>
        <p:txBody>
          <a:bodyPr/>
          <a:lstStyle/>
          <a:p>
            <a:r>
              <a:rPr lang="zh-CN" altLang="en-US" dirty="0"/>
              <a:t>数据在各层之间的传递过程</a:t>
            </a:r>
          </a:p>
        </p:txBody>
      </p:sp>
    </p:spTree>
    <p:extLst>
      <p:ext uri="{BB962C8B-B14F-4D97-AF65-F5344CB8AC3E}">
        <p14:creationId xmlns:p14="http://schemas.microsoft.com/office/powerpoint/2010/main" val="3348105924"/>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wipe(left)">
                                      <p:cBhvr>
                                        <p:cTn id="7" dur="10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661557" y="1433467"/>
            <a:ext cx="10738283" cy="4419933"/>
          </a:xfrm>
          <a:prstGeom prst="roundRect">
            <a:avLst>
              <a:gd name="adj" fmla="val 15204"/>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p>
        </p:txBody>
      </p:sp>
      <p:sp>
        <p:nvSpPr>
          <p:cNvPr id="4" name="AutoShape 4"/>
          <p:cNvSpPr>
            <a:spLocks noChangeArrowheads="1"/>
          </p:cNvSpPr>
          <p:nvPr/>
        </p:nvSpPr>
        <p:spPr bwMode="auto">
          <a:xfrm rot="16200000">
            <a:off x="3289619" y="3263801"/>
            <a:ext cx="361951" cy="4566956"/>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lIns="121917" tIns="60958" rIns="121917" bIns="60958" anchor="ctr"/>
          <a:lstStyle/>
          <a:p>
            <a:pPr fontAlgn="auto">
              <a:spcBef>
                <a:spcPts val="0"/>
              </a:spcBef>
              <a:spcAft>
                <a:spcPts val="0"/>
              </a:spcAft>
              <a:defRPr/>
            </a:pPr>
            <a:endParaRPr lang="zh-CN" altLang="en-US" sz="4300" b="1">
              <a:latin typeface="+mn-lt"/>
              <a:ea typeface="+mn-ea"/>
            </a:endParaRPr>
          </a:p>
        </p:txBody>
      </p:sp>
      <p:sp>
        <p:nvSpPr>
          <p:cNvPr id="25" name="Text Box 29"/>
          <p:cNvSpPr txBox="1">
            <a:spLocks noChangeArrowheads="1"/>
          </p:cNvSpPr>
          <p:nvPr/>
        </p:nvSpPr>
        <p:spPr bwMode="auto">
          <a:xfrm>
            <a:off x="1475865" y="1433467"/>
            <a:ext cx="844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主机 </a:t>
            </a:r>
            <a:r>
              <a:rPr kumimoji="1" lang="en-US" altLang="zh-CN" sz="1600" b="1" dirty="0">
                <a:solidFill>
                  <a:srgbClr val="0000FF"/>
                </a:solidFill>
                <a:latin typeface="微软雅黑" panose="020B0503020204020204" pitchFamily="34" charset="-122"/>
                <a:ea typeface="微软雅黑" panose="020B0503020204020204" pitchFamily="34" charset="-122"/>
              </a:rPr>
              <a:t>1</a:t>
            </a:r>
          </a:p>
        </p:txBody>
      </p:sp>
      <p:grpSp>
        <p:nvGrpSpPr>
          <p:cNvPr id="67" name="组合 66"/>
          <p:cNvGrpSpPr/>
          <p:nvPr/>
        </p:nvGrpSpPr>
        <p:grpSpPr>
          <a:xfrm>
            <a:off x="1500698" y="2362758"/>
            <a:ext cx="838894" cy="3024716"/>
            <a:chOff x="1125523" y="1772068"/>
            <a:chExt cx="629170" cy="2268537"/>
          </a:xfrm>
        </p:grpSpPr>
        <p:sp>
          <p:nvSpPr>
            <p:cNvPr id="5" name="AutoShape 5"/>
            <p:cNvSpPr>
              <a:spLocks noChangeArrowheads="1"/>
            </p:cNvSpPr>
            <p:nvPr/>
          </p:nvSpPr>
          <p:spPr bwMode="auto">
            <a:xfrm>
              <a:off x="1149855" y="2089568"/>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6" name="Text Box 6"/>
            <p:cNvSpPr txBox="1">
              <a:spLocks noChangeArrowheads="1"/>
            </p:cNvSpPr>
            <p:nvPr/>
          </p:nvSpPr>
          <p:spPr bwMode="auto">
            <a:xfrm>
              <a:off x="1415225" y="2142749"/>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5</a:t>
              </a:r>
            </a:p>
          </p:txBody>
        </p:sp>
        <p:sp>
          <p:nvSpPr>
            <p:cNvPr id="7" name="Text Box 7"/>
            <p:cNvSpPr txBox="1">
              <a:spLocks noChangeArrowheads="1"/>
            </p:cNvSpPr>
            <p:nvPr/>
          </p:nvSpPr>
          <p:spPr bwMode="auto">
            <a:xfrm>
              <a:off x="1415225" y="2537242"/>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4</a:t>
              </a:r>
            </a:p>
          </p:txBody>
        </p:sp>
        <p:sp>
          <p:nvSpPr>
            <p:cNvPr id="8" name="Text Box 8"/>
            <p:cNvSpPr txBox="1">
              <a:spLocks noChangeArrowheads="1"/>
            </p:cNvSpPr>
            <p:nvPr/>
          </p:nvSpPr>
          <p:spPr bwMode="auto">
            <a:xfrm>
              <a:off x="1415225" y="28912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3</a:t>
              </a:r>
            </a:p>
          </p:txBody>
        </p:sp>
        <p:sp>
          <p:nvSpPr>
            <p:cNvPr id="9" name="Text Box 9"/>
            <p:cNvSpPr txBox="1">
              <a:spLocks noChangeArrowheads="1"/>
            </p:cNvSpPr>
            <p:nvPr/>
          </p:nvSpPr>
          <p:spPr bwMode="auto">
            <a:xfrm>
              <a:off x="1415225"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10" name="Text Box 10"/>
            <p:cNvSpPr txBox="1">
              <a:spLocks noChangeArrowheads="1"/>
            </p:cNvSpPr>
            <p:nvPr/>
          </p:nvSpPr>
          <p:spPr bwMode="auto">
            <a:xfrm>
              <a:off x="1415225"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1</a:t>
              </a:r>
            </a:p>
          </p:txBody>
        </p:sp>
        <p:sp>
          <p:nvSpPr>
            <p:cNvPr id="11" name="Freeform 11"/>
            <p:cNvSpPr/>
            <p:nvPr/>
          </p:nvSpPr>
          <p:spPr bwMode="auto">
            <a:xfrm>
              <a:off x="1149855" y="2481680"/>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Freeform 12"/>
            <p:cNvSpPr/>
            <p:nvPr/>
          </p:nvSpPr>
          <p:spPr bwMode="auto">
            <a:xfrm>
              <a:off x="1156205" y="2856330"/>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Freeform 13"/>
            <p:cNvSpPr/>
            <p:nvPr/>
          </p:nvSpPr>
          <p:spPr bwMode="auto">
            <a:xfrm>
              <a:off x="1140330" y="3233714"/>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14"/>
            <p:cNvSpPr/>
            <p:nvPr/>
          </p:nvSpPr>
          <p:spPr bwMode="auto">
            <a:xfrm>
              <a:off x="1140330" y="359451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AutoShape 32"/>
            <p:cNvSpPr>
              <a:spLocks noChangeArrowheads="1"/>
            </p:cNvSpPr>
            <p:nvPr/>
          </p:nvSpPr>
          <p:spPr bwMode="auto">
            <a:xfrm>
              <a:off x="1153030" y="1772068"/>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300" b="1"/>
            </a:p>
          </p:txBody>
        </p:sp>
        <p:sp>
          <p:nvSpPr>
            <p:cNvPr id="28" name="Text Box 33"/>
            <p:cNvSpPr txBox="1">
              <a:spLocks noChangeArrowheads="1"/>
            </p:cNvSpPr>
            <p:nvPr/>
          </p:nvSpPr>
          <p:spPr bwMode="auto">
            <a:xfrm>
              <a:off x="1125523" y="1784768"/>
              <a:ext cx="493164"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rgbClr val="0000FF"/>
                  </a:solidFill>
                  <a:latin typeface="Arial" panose="020B0604020202020204" pitchFamily="34" charset="0"/>
                </a:rPr>
                <a:t>AP</a:t>
              </a:r>
              <a:r>
                <a:rPr kumimoji="1" lang="en-US" altLang="zh-CN" sz="2100" b="1" baseline="-25000">
                  <a:solidFill>
                    <a:srgbClr val="0000FF"/>
                  </a:solidFill>
                  <a:latin typeface="Arial" panose="020B0604020202020204" pitchFamily="34" charset="0"/>
                </a:rPr>
                <a:t>1</a:t>
              </a:r>
              <a:endParaRPr kumimoji="1" lang="en-US" altLang="zh-CN" sz="2100" b="1">
                <a:solidFill>
                  <a:srgbClr val="0000FF"/>
                </a:solidFill>
                <a:latin typeface="Arial" panose="020B0604020202020204" pitchFamily="34" charset="0"/>
              </a:endParaRPr>
            </a:p>
          </p:txBody>
        </p:sp>
      </p:grpSp>
      <p:sp>
        <p:nvSpPr>
          <p:cNvPr id="38" name="Text Box 29"/>
          <p:cNvSpPr txBox="1">
            <a:spLocks noChangeArrowheads="1"/>
          </p:cNvSpPr>
          <p:nvPr/>
        </p:nvSpPr>
        <p:spPr bwMode="auto">
          <a:xfrm>
            <a:off x="9826345" y="1433467"/>
            <a:ext cx="844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主机 </a:t>
            </a:r>
            <a:r>
              <a:rPr kumimoji="1" lang="en-US" altLang="zh-CN" sz="1600" b="1" dirty="0">
                <a:solidFill>
                  <a:srgbClr val="0000FF"/>
                </a:solidFill>
                <a:latin typeface="微软雅黑" panose="020B0503020204020204" pitchFamily="34" charset="-122"/>
                <a:ea typeface="微软雅黑" panose="020B0503020204020204" pitchFamily="34" charset="-122"/>
              </a:rPr>
              <a:t>2</a:t>
            </a:r>
          </a:p>
        </p:txBody>
      </p:sp>
      <p:sp>
        <p:nvSpPr>
          <p:cNvPr id="39" name="Text Box 29"/>
          <p:cNvSpPr txBox="1">
            <a:spLocks noChangeArrowheads="1"/>
          </p:cNvSpPr>
          <p:nvPr/>
        </p:nvSpPr>
        <p:spPr bwMode="auto">
          <a:xfrm>
            <a:off x="5546950" y="1433467"/>
            <a:ext cx="8617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路由器</a:t>
            </a:r>
            <a:endParaRPr kumimoji="1" lang="en-US" altLang="zh-CN" sz="1600" b="1" dirty="0">
              <a:solidFill>
                <a:srgbClr val="0000FF"/>
              </a:solidFill>
              <a:latin typeface="微软雅黑" panose="020B0503020204020204" pitchFamily="34" charset="-122"/>
              <a:ea typeface="微软雅黑" panose="020B0503020204020204" pitchFamily="34" charset="-122"/>
            </a:endParaRPr>
          </a:p>
        </p:txBody>
      </p:sp>
      <p:sp>
        <p:nvSpPr>
          <p:cNvPr id="64" name="AutoShape 4"/>
          <p:cNvSpPr>
            <a:spLocks noChangeArrowheads="1"/>
          </p:cNvSpPr>
          <p:nvPr/>
        </p:nvSpPr>
        <p:spPr bwMode="auto">
          <a:xfrm rot="16200000">
            <a:off x="8300626" y="3140288"/>
            <a:ext cx="361951" cy="4813979"/>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lIns="121917" tIns="60958" rIns="121917" bIns="60958" anchor="ctr"/>
          <a:lstStyle/>
          <a:p>
            <a:pPr fontAlgn="auto">
              <a:spcBef>
                <a:spcPts val="0"/>
              </a:spcBef>
              <a:spcAft>
                <a:spcPts val="0"/>
              </a:spcAft>
              <a:defRPr/>
            </a:pPr>
            <a:endParaRPr lang="zh-CN" altLang="en-US" sz="4300" b="1">
              <a:latin typeface="+mn-lt"/>
              <a:ea typeface="+mn-ea"/>
            </a:endParaRPr>
          </a:p>
        </p:txBody>
      </p:sp>
      <p:grpSp>
        <p:nvGrpSpPr>
          <p:cNvPr id="65" name="组合 64"/>
          <p:cNvGrpSpPr/>
          <p:nvPr/>
        </p:nvGrpSpPr>
        <p:grpSpPr>
          <a:xfrm>
            <a:off x="5257808" y="3734276"/>
            <a:ext cx="1479877" cy="1653197"/>
            <a:chOff x="3943356" y="2800707"/>
            <a:chExt cx="1109908" cy="1239898"/>
          </a:xfrm>
        </p:grpSpPr>
        <p:sp>
          <p:nvSpPr>
            <p:cNvPr id="40" name="AutoShape 5"/>
            <p:cNvSpPr>
              <a:spLocks noChangeArrowheads="1"/>
            </p:cNvSpPr>
            <p:nvPr/>
          </p:nvSpPr>
          <p:spPr bwMode="auto">
            <a:xfrm>
              <a:off x="3952880" y="2800707"/>
              <a:ext cx="1100384" cy="1239898"/>
            </a:xfrm>
            <a:prstGeom prst="cube">
              <a:avLst>
                <a:gd name="adj" fmla="val 11493"/>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43" name="Text Box 8"/>
            <p:cNvSpPr txBox="1">
              <a:spLocks noChangeArrowheads="1"/>
            </p:cNvSpPr>
            <p:nvPr/>
          </p:nvSpPr>
          <p:spPr bwMode="auto">
            <a:xfrm>
              <a:off x="4339625" y="2850559"/>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3</a:t>
              </a:r>
            </a:p>
          </p:txBody>
        </p:sp>
        <p:sp>
          <p:nvSpPr>
            <p:cNvPr id="44" name="Text Box 9"/>
            <p:cNvSpPr txBox="1">
              <a:spLocks noChangeArrowheads="1"/>
            </p:cNvSpPr>
            <p:nvPr/>
          </p:nvSpPr>
          <p:spPr bwMode="auto">
            <a:xfrm>
              <a:off x="4202423"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45" name="Text Box 10"/>
            <p:cNvSpPr txBox="1">
              <a:spLocks noChangeArrowheads="1"/>
            </p:cNvSpPr>
            <p:nvPr/>
          </p:nvSpPr>
          <p:spPr bwMode="auto">
            <a:xfrm>
              <a:off x="4202423"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1</a:t>
              </a:r>
            </a:p>
          </p:txBody>
        </p:sp>
        <p:sp>
          <p:nvSpPr>
            <p:cNvPr id="48" name="Freeform 13"/>
            <p:cNvSpPr/>
            <p:nvPr/>
          </p:nvSpPr>
          <p:spPr bwMode="auto">
            <a:xfrm>
              <a:off x="3943356" y="3141566"/>
              <a:ext cx="1109908" cy="128585"/>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Freeform 14"/>
            <p:cNvSpPr/>
            <p:nvPr/>
          </p:nvSpPr>
          <p:spPr bwMode="auto">
            <a:xfrm>
              <a:off x="3954400" y="3503469"/>
              <a:ext cx="1098864" cy="127561"/>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 name="直接连接符 51"/>
            <p:cNvCxnSpPr/>
            <p:nvPr/>
          </p:nvCxnSpPr>
          <p:spPr>
            <a:xfrm>
              <a:off x="4474421" y="3270733"/>
              <a:ext cx="0" cy="76987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62" name="Text Box 9"/>
            <p:cNvSpPr txBox="1">
              <a:spLocks noChangeArrowheads="1"/>
            </p:cNvSpPr>
            <p:nvPr/>
          </p:nvSpPr>
          <p:spPr bwMode="auto">
            <a:xfrm>
              <a:off x="4467541"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63" name="Text Box 10"/>
            <p:cNvSpPr txBox="1">
              <a:spLocks noChangeArrowheads="1"/>
            </p:cNvSpPr>
            <p:nvPr/>
          </p:nvSpPr>
          <p:spPr bwMode="auto">
            <a:xfrm>
              <a:off x="4467541"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1</a:t>
              </a:r>
            </a:p>
          </p:txBody>
        </p:sp>
      </p:grpSp>
      <p:grpSp>
        <p:nvGrpSpPr>
          <p:cNvPr id="66" name="组合 65"/>
          <p:cNvGrpSpPr/>
          <p:nvPr/>
        </p:nvGrpSpPr>
        <p:grpSpPr>
          <a:xfrm>
            <a:off x="9803402" y="2326774"/>
            <a:ext cx="833621" cy="3060700"/>
            <a:chOff x="7352554" y="1745080"/>
            <a:chExt cx="625216" cy="2295525"/>
          </a:xfrm>
        </p:grpSpPr>
        <p:sp>
          <p:nvSpPr>
            <p:cNvPr id="15" name="AutoShape 15"/>
            <p:cNvSpPr>
              <a:spLocks noChangeArrowheads="1"/>
            </p:cNvSpPr>
            <p:nvPr/>
          </p:nvSpPr>
          <p:spPr bwMode="auto">
            <a:xfrm>
              <a:off x="7372933" y="2068930"/>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16" name="Text Box 16"/>
            <p:cNvSpPr txBox="1">
              <a:spLocks noChangeArrowheads="1"/>
            </p:cNvSpPr>
            <p:nvPr/>
          </p:nvSpPr>
          <p:spPr bwMode="auto">
            <a:xfrm>
              <a:off x="7352554" y="21419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5</a:t>
              </a:r>
            </a:p>
          </p:txBody>
        </p:sp>
        <p:sp>
          <p:nvSpPr>
            <p:cNvPr id="17" name="Text Box 17"/>
            <p:cNvSpPr txBox="1">
              <a:spLocks noChangeArrowheads="1"/>
            </p:cNvSpPr>
            <p:nvPr/>
          </p:nvSpPr>
          <p:spPr bwMode="auto">
            <a:xfrm>
              <a:off x="7352554" y="2537242"/>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4</a:t>
              </a:r>
            </a:p>
          </p:txBody>
        </p:sp>
        <p:sp>
          <p:nvSpPr>
            <p:cNvPr id="18" name="Text Box 18"/>
            <p:cNvSpPr txBox="1">
              <a:spLocks noChangeArrowheads="1"/>
            </p:cNvSpPr>
            <p:nvPr/>
          </p:nvSpPr>
          <p:spPr bwMode="auto">
            <a:xfrm>
              <a:off x="7358904" y="28976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3</a:t>
              </a:r>
            </a:p>
          </p:txBody>
        </p:sp>
        <p:sp>
          <p:nvSpPr>
            <p:cNvPr id="19" name="Text Box 19"/>
            <p:cNvSpPr txBox="1">
              <a:spLocks noChangeArrowheads="1"/>
            </p:cNvSpPr>
            <p:nvPr/>
          </p:nvSpPr>
          <p:spPr bwMode="auto">
            <a:xfrm>
              <a:off x="7370016"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2</a:t>
              </a:r>
            </a:p>
          </p:txBody>
        </p:sp>
        <p:sp>
          <p:nvSpPr>
            <p:cNvPr id="20" name="Text Box 20"/>
            <p:cNvSpPr txBox="1">
              <a:spLocks noChangeArrowheads="1"/>
            </p:cNvSpPr>
            <p:nvPr/>
          </p:nvSpPr>
          <p:spPr bwMode="auto">
            <a:xfrm>
              <a:off x="7352554"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1</a:t>
              </a:r>
            </a:p>
          </p:txBody>
        </p:sp>
        <p:sp>
          <p:nvSpPr>
            <p:cNvPr id="21" name="Freeform 21"/>
            <p:cNvSpPr/>
            <p:nvPr/>
          </p:nvSpPr>
          <p:spPr bwMode="auto">
            <a:xfrm>
              <a:off x="7372933" y="2459455"/>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Freeform 22"/>
            <p:cNvSpPr/>
            <p:nvPr/>
          </p:nvSpPr>
          <p:spPr bwMode="auto">
            <a:xfrm>
              <a:off x="7369758" y="2832518"/>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Freeform 23"/>
            <p:cNvSpPr/>
            <p:nvPr/>
          </p:nvSpPr>
          <p:spPr bwMode="auto">
            <a:xfrm>
              <a:off x="7363408" y="3235302"/>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Freeform 24"/>
            <p:cNvSpPr/>
            <p:nvPr/>
          </p:nvSpPr>
          <p:spPr bwMode="auto">
            <a:xfrm>
              <a:off x="7363408" y="3594518"/>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AutoShape 30"/>
            <p:cNvSpPr>
              <a:spLocks noChangeArrowheads="1"/>
            </p:cNvSpPr>
            <p:nvPr/>
          </p:nvSpPr>
          <p:spPr bwMode="auto">
            <a:xfrm>
              <a:off x="7477708" y="1745080"/>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300" b="1"/>
            </a:p>
          </p:txBody>
        </p:sp>
        <p:sp>
          <p:nvSpPr>
            <p:cNvPr id="30" name="Text Box 33"/>
            <p:cNvSpPr txBox="1">
              <a:spLocks noChangeArrowheads="1"/>
            </p:cNvSpPr>
            <p:nvPr/>
          </p:nvSpPr>
          <p:spPr bwMode="auto">
            <a:xfrm>
              <a:off x="7458138" y="1784768"/>
              <a:ext cx="493164"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rgbClr val="0000FF"/>
                  </a:solidFill>
                  <a:latin typeface="Arial" panose="020B0604020202020204" pitchFamily="34" charset="0"/>
                </a:rPr>
                <a:t>AP</a:t>
              </a:r>
              <a:r>
                <a:rPr kumimoji="1" lang="en-US" altLang="zh-CN" sz="2100" b="1" baseline="-25000">
                  <a:solidFill>
                    <a:srgbClr val="0000FF"/>
                  </a:solidFill>
                  <a:latin typeface="Arial" panose="020B0604020202020204" pitchFamily="34" charset="0"/>
                </a:rPr>
                <a:t>2</a:t>
              </a:r>
            </a:p>
          </p:txBody>
        </p:sp>
      </p:grpSp>
      <p:cxnSp>
        <p:nvCxnSpPr>
          <p:cNvPr id="69" name="直接连接符 68"/>
          <p:cNvCxnSpPr/>
          <p:nvPr/>
        </p:nvCxnSpPr>
        <p:spPr>
          <a:xfrm>
            <a:off x="1890858" y="2010611"/>
            <a:ext cx="8408175" cy="0"/>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pic>
        <p:nvPicPr>
          <p:cNvPr id="36"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82215" y="1749959"/>
            <a:ext cx="546963" cy="54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3078" y="1749959"/>
            <a:ext cx="546964" cy="54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0" name="直接箭头连接符 139"/>
          <p:cNvCxnSpPr/>
          <p:nvPr/>
        </p:nvCxnSpPr>
        <p:spPr>
          <a:xfrm>
            <a:off x="2082159" y="1904221"/>
            <a:ext cx="7922024" cy="0"/>
          </a:xfrm>
          <a:prstGeom prst="straightConnector1">
            <a:avLst/>
          </a:prstGeom>
          <a:ln w="28575">
            <a:solidFill>
              <a:srgbClr val="CC00CC"/>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5"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2166" y="1847288"/>
            <a:ext cx="605917" cy="35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29" name="组合 28"/>
          <p:cNvGrpSpPr/>
          <p:nvPr/>
        </p:nvGrpSpPr>
        <p:grpSpPr>
          <a:xfrm>
            <a:off x="2758420" y="4403750"/>
            <a:ext cx="2130968" cy="336181"/>
            <a:chOff x="2068815" y="3302812"/>
            <a:chExt cx="1598226" cy="252136"/>
          </a:xfrm>
        </p:grpSpPr>
        <p:grpSp>
          <p:nvGrpSpPr>
            <p:cNvPr id="101" name="Group 45"/>
            <p:cNvGrpSpPr/>
            <p:nvPr/>
          </p:nvGrpSpPr>
          <p:grpSpPr bwMode="auto">
            <a:xfrm>
              <a:off x="2292670" y="3304109"/>
              <a:ext cx="1164318" cy="244475"/>
              <a:chOff x="1984" y="3023"/>
              <a:chExt cx="989" cy="226"/>
            </a:xfrm>
          </p:grpSpPr>
          <p:sp>
            <p:nvSpPr>
              <p:cNvPr id="102" name="Rectangle 46"/>
              <p:cNvSpPr>
                <a:spLocks noChangeArrowheads="1"/>
              </p:cNvSpPr>
              <p:nvPr/>
            </p:nvSpPr>
            <p:spPr bwMode="auto">
              <a:xfrm>
                <a:off x="1984" y="3023"/>
                <a:ext cx="185"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H</a:t>
                </a:r>
                <a:r>
                  <a:rPr lang="en-US" altLang="zh-CN" sz="1600" b="1" baseline="-25000">
                    <a:latin typeface="微软雅黑" panose="020B0503020204020204" pitchFamily="34" charset="-122"/>
                    <a:ea typeface="微软雅黑" panose="020B0503020204020204" pitchFamily="34" charset="-122"/>
                  </a:rPr>
                  <a:t>3</a:t>
                </a:r>
              </a:p>
            </p:txBody>
          </p:sp>
          <p:sp>
            <p:nvSpPr>
              <p:cNvPr id="103" name="Rectangle 47"/>
              <p:cNvSpPr>
                <a:spLocks noChangeArrowheads="1"/>
              </p:cNvSpPr>
              <p:nvPr/>
            </p:nvSpPr>
            <p:spPr bwMode="auto">
              <a:xfrm>
                <a:off x="2169" y="3023"/>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H</a:t>
                </a:r>
                <a:r>
                  <a:rPr lang="en-US" altLang="zh-CN" sz="1600" b="1" baseline="-25000">
                    <a:latin typeface="微软雅黑" panose="020B0503020204020204" pitchFamily="34" charset="-122"/>
                    <a:ea typeface="微软雅黑" panose="020B0503020204020204" pitchFamily="34" charset="-122"/>
                  </a:rPr>
                  <a:t>4</a:t>
                </a:r>
              </a:p>
            </p:txBody>
          </p:sp>
          <p:sp>
            <p:nvSpPr>
              <p:cNvPr id="104" name="Rectangle 48"/>
              <p:cNvSpPr>
                <a:spLocks noChangeArrowheads="1"/>
              </p:cNvSpPr>
              <p:nvPr/>
            </p:nvSpPr>
            <p:spPr bwMode="auto">
              <a:xfrm>
                <a:off x="2357" y="3023"/>
                <a:ext cx="206"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5</a:t>
                </a:r>
              </a:p>
            </p:txBody>
          </p:sp>
          <p:sp>
            <p:nvSpPr>
              <p:cNvPr id="105" name="Rectangle 49"/>
              <p:cNvSpPr>
                <a:spLocks noChangeArrowheads="1"/>
              </p:cNvSpPr>
              <p:nvPr/>
            </p:nvSpPr>
            <p:spPr bwMode="auto">
              <a:xfrm>
                <a:off x="2563" y="3023"/>
                <a:ext cx="410"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grpSp>
        <p:sp>
          <p:nvSpPr>
            <p:cNvPr id="110" name="Rectangle 74"/>
            <p:cNvSpPr>
              <a:spLocks noChangeArrowheads="1"/>
            </p:cNvSpPr>
            <p:nvPr/>
          </p:nvSpPr>
          <p:spPr bwMode="auto">
            <a:xfrm>
              <a:off x="2068815" y="3302812"/>
              <a:ext cx="220159" cy="24576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solidFill>
                    <a:srgbClr val="1C1C1C"/>
                  </a:solidFill>
                  <a:latin typeface="微软雅黑" panose="020B0503020204020204" pitchFamily="34" charset="-122"/>
                  <a:ea typeface="微软雅黑" panose="020B0503020204020204" pitchFamily="34" charset="-122"/>
                </a:rPr>
                <a:t>H</a:t>
              </a:r>
              <a:r>
                <a:rPr lang="en-US" altLang="zh-CN" sz="1600" b="1" baseline="-25000" dirty="0">
                  <a:solidFill>
                    <a:srgbClr val="1C1C1C"/>
                  </a:solidFill>
                  <a:latin typeface="微软雅黑" panose="020B0503020204020204" pitchFamily="34" charset="-122"/>
                  <a:ea typeface="微软雅黑" panose="020B0503020204020204" pitchFamily="34" charset="-122"/>
                </a:rPr>
                <a:t>2</a:t>
              </a:r>
            </a:p>
          </p:txBody>
        </p:sp>
        <p:sp>
          <p:nvSpPr>
            <p:cNvPr id="114" name="Rectangle 78"/>
            <p:cNvSpPr>
              <a:spLocks noChangeArrowheads="1"/>
            </p:cNvSpPr>
            <p:nvPr/>
          </p:nvSpPr>
          <p:spPr bwMode="auto">
            <a:xfrm>
              <a:off x="3456550" y="3303284"/>
              <a:ext cx="210491" cy="245309"/>
            </a:xfrm>
            <a:prstGeom prst="rect">
              <a:avLst/>
            </a:prstGeom>
            <a:solidFill>
              <a:srgbClr val="CC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solidFill>
                    <a:srgbClr val="1C1C1C"/>
                  </a:solidFill>
                  <a:latin typeface="微软雅黑" panose="020B0503020204020204" pitchFamily="34" charset="-122"/>
                  <a:ea typeface="微软雅黑" panose="020B0503020204020204" pitchFamily="34" charset="-122"/>
                </a:rPr>
                <a:t>T</a:t>
              </a:r>
              <a:r>
                <a:rPr lang="en-US" altLang="zh-CN" sz="1600" b="1" baseline="-25000" dirty="0">
                  <a:solidFill>
                    <a:srgbClr val="1C1C1C"/>
                  </a:solidFill>
                  <a:latin typeface="微软雅黑" panose="020B0503020204020204" pitchFamily="34" charset="-122"/>
                  <a:ea typeface="微软雅黑" panose="020B0503020204020204" pitchFamily="34" charset="-122"/>
                </a:rPr>
                <a:t>2</a:t>
              </a:r>
            </a:p>
          </p:txBody>
        </p:sp>
        <p:sp>
          <p:nvSpPr>
            <p:cNvPr id="141" name="矩形 140"/>
            <p:cNvSpPr/>
            <p:nvPr/>
          </p:nvSpPr>
          <p:spPr>
            <a:xfrm>
              <a:off x="2298501" y="3316625"/>
              <a:ext cx="1151000" cy="23832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3" name="AutoShape 51"/>
          <p:cNvSpPr>
            <a:spLocks noChangeArrowheads="1"/>
          </p:cNvSpPr>
          <p:nvPr/>
        </p:nvSpPr>
        <p:spPr bwMode="auto">
          <a:xfrm flipV="1">
            <a:off x="1649968" y="2768326"/>
            <a:ext cx="194621" cy="273885"/>
          </a:xfrm>
          <a:prstGeom prst="upArrow">
            <a:avLst>
              <a:gd name="adj1" fmla="val 50000"/>
              <a:gd name="adj2" fmla="val 45968"/>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88" name="AutoShape 54"/>
          <p:cNvSpPr>
            <a:spLocks noChangeArrowheads="1"/>
          </p:cNvSpPr>
          <p:nvPr/>
        </p:nvSpPr>
        <p:spPr bwMode="auto">
          <a:xfrm rot="10800000">
            <a:off x="1649971" y="3252199"/>
            <a:ext cx="196192" cy="295039"/>
          </a:xfrm>
          <a:prstGeom prst="upArrow">
            <a:avLst>
              <a:gd name="adj1" fmla="val 50000"/>
              <a:gd name="adj2" fmla="val 498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95" name="AutoShape 57"/>
          <p:cNvSpPr>
            <a:spLocks noChangeArrowheads="1"/>
          </p:cNvSpPr>
          <p:nvPr/>
        </p:nvSpPr>
        <p:spPr bwMode="auto">
          <a:xfrm rot="10800000">
            <a:off x="1646830" y="3768437"/>
            <a:ext cx="197761" cy="297016"/>
          </a:xfrm>
          <a:prstGeom prst="upArrow">
            <a:avLst>
              <a:gd name="adj1" fmla="val 50000"/>
              <a:gd name="adj2" fmla="val 496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107" name="AutoShape 57"/>
          <p:cNvSpPr>
            <a:spLocks noChangeArrowheads="1"/>
          </p:cNvSpPr>
          <p:nvPr/>
        </p:nvSpPr>
        <p:spPr bwMode="auto">
          <a:xfrm rot="10800000">
            <a:off x="1634909" y="4265195"/>
            <a:ext cx="208748" cy="284255"/>
          </a:xfrm>
          <a:prstGeom prst="upArrow">
            <a:avLst>
              <a:gd name="adj1" fmla="val 50000"/>
              <a:gd name="adj2" fmla="val 496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97" name="Rectangle 35"/>
          <p:cNvSpPr>
            <a:spLocks noChangeArrowheads="1"/>
          </p:cNvSpPr>
          <p:nvPr/>
        </p:nvSpPr>
        <p:spPr bwMode="auto">
          <a:xfrm>
            <a:off x="2758421" y="4895465"/>
            <a:ext cx="2130963" cy="325967"/>
          </a:xfrm>
          <a:prstGeom prst="rect">
            <a:avLst/>
          </a:prstGeom>
          <a:solidFill>
            <a:schemeClr val="bg1"/>
          </a:solidFill>
          <a:ln w="9525">
            <a:solidFill>
              <a:schemeClr val="tx1"/>
            </a:solidFill>
            <a:miter lim="800000"/>
          </a:ln>
        </p:spPr>
        <p:txBody>
          <a:bodyPr wrap="none" lIns="121917" tIns="60958" rIns="121917" bIns="60958" anchor="ctr"/>
          <a:lstStyle/>
          <a:p>
            <a:pPr algn="ctr"/>
            <a:r>
              <a:rPr lang="en-US" altLang="zh-CN" sz="1600" b="1" dirty="0">
                <a:solidFill>
                  <a:srgbClr val="0000CC"/>
                </a:solidFill>
                <a:latin typeface="微软雅黑" panose="020B0503020204020204" pitchFamily="34" charset="-122"/>
                <a:ea typeface="微软雅黑" panose="020B0503020204020204" pitchFamily="34" charset="-122"/>
              </a:rPr>
              <a:t>10100 </a:t>
            </a:r>
            <a:r>
              <a:rPr lang="zh-CN" altLang="en-US" sz="1600" b="1" dirty="0">
                <a:solidFill>
                  <a:srgbClr val="0000CC"/>
                </a:solidFill>
                <a:latin typeface="微软雅黑" panose="020B0503020204020204" pitchFamily="34" charset="-122"/>
                <a:ea typeface="微软雅黑" panose="020B0503020204020204" pitchFamily="34" charset="-122"/>
              </a:rPr>
              <a:t>比特流 </a:t>
            </a:r>
            <a:r>
              <a:rPr lang="en-US" altLang="zh-CN" sz="1600" b="1" dirty="0">
                <a:solidFill>
                  <a:srgbClr val="0000CC"/>
                </a:solidFill>
                <a:latin typeface="微软雅黑" panose="020B0503020204020204" pitchFamily="34" charset="-122"/>
                <a:ea typeface="微软雅黑" panose="020B0503020204020204" pitchFamily="34" charset="-122"/>
              </a:rPr>
              <a:t>110100</a:t>
            </a:r>
          </a:p>
        </p:txBody>
      </p:sp>
      <p:sp>
        <p:nvSpPr>
          <p:cNvPr id="119" name="AutoShape 63"/>
          <p:cNvSpPr>
            <a:spLocks noChangeArrowheads="1"/>
          </p:cNvSpPr>
          <p:nvPr/>
        </p:nvSpPr>
        <p:spPr bwMode="auto">
          <a:xfrm rot="10800000">
            <a:off x="1634908" y="4756348"/>
            <a:ext cx="221304" cy="317537"/>
          </a:xfrm>
          <a:prstGeom prst="upArrow">
            <a:avLst>
              <a:gd name="adj1" fmla="val 50000"/>
              <a:gd name="adj2" fmla="val 50403"/>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99" name="AutoShape 4"/>
          <p:cNvSpPr>
            <a:spLocks noChangeArrowheads="1"/>
          </p:cNvSpPr>
          <p:nvPr/>
        </p:nvSpPr>
        <p:spPr bwMode="auto">
          <a:xfrm rot="16200000">
            <a:off x="3289619" y="3263801"/>
            <a:ext cx="361951" cy="4566956"/>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lIns="121917" tIns="60958" rIns="121917" bIns="60958" anchor="ctr"/>
          <a:lstStyle/>
          <a:p>
            <a:pPr fontAlgn="auto">
              <a:spcBef>
                <a:spcPts val="0"/>
              </a:spcBef>
              <a:spcAft>
                <a:spcPts val="0"/>
              </a:spcAft>
              <a:defRPr/>
            </a:pPr>
            <a:endParaRPr lang="zh-CN" altLang="en-US" sz="4300" b="1">
              <a:latin typeface="+mn-lt"/>
              <a:ea typeface="+mn-ea"/>
            </a:endParaRPr>
          </a:p>
        </p:txBody>
      </p:sp>
      <p:sp>
        <p:nvSpPr>
          <p:cNvPr id="100" name="AutoShape 25"/>
          <p:cNvSpPr>
            <a:spLocks noChangeArrowheads="1"/>
          </p:cNvSpPr>
          <p:nvPr/>
        </p:nvSpPr>
        <p:spPr bwMode="auto">
          <a:xfrm flipV="1">
            <a:off x="1688089" y="5273761"/>
            <a:ext cx="351044" cy="374911"/>
          </a:xfrm>
          <a:custGeom>
            <a:avLst/>
            <a:gdLst>
              <a:gd name="T0" fmla="*/ 218339 w 21600"/>
              <a:gd name="T1" fmla="*/ 0 h 21600"/>
              <a:gd name="T2" fmla="*/ 218339 w 21600"/>
              <a:gd name="T3" fmla="*/ 171757 h 21600"/>
              <a:gd name="T4" fmla="*/ 46725 w 21600"/>
              <a:gd name="T5" fmla="*/ 305144 h 21600"/>
              <a:gd name="T6" fmla="*/ 311789 w 21600"/>
              <a:gd name="T7" fmla="*/ 8587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lIns="121917" tIns="60958" rIns="121917" bIns="60958" anchor="ctr"/>
          <a:lstStyle/>
          <a:p>
            <a:endParaRPr lang="zh-CN" altLang="en-US"/>
          </a:p>
        </p:txBody>
      </p:sp>
      <p:sp>
        <p:nvSpPr>
          <p:cNvPr id="109" name="Text Box 26"/>
          <p:cNvSpPr txBox="1">
            <a:spLocks noChangeArrowheads="1"/>
          </p:cNvSpPr>
          <p:nvPr/>
        </p:nvSpPr>
        <p:spPr bwMode="auto">
          <a:xfrm>
            <a:off x="3601798" y="5364306"/>
            <a:ext cx="1400377" cy="3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00" b="1" dirty="0">
                <a:solidFill>
                  <a:srgbClr val="0000FF"/>
                </a:solidFill>
                <a:latin typeface="微软雅黑" panose="020B0503020204020204" pitchFamily="34" charset="-122"/>
                <a:ea typeface="微软雅黑" panose="020B0503020204020204" pitchFamily="34" charset="-122"/>
              </a:rPr>
              <a:t>物理传输媒体</a:t>
            </a:r>
          </a:p>
        </p:txBody>
      </p:sp>
      <p:sp>
        <p:nvSpPr>
          <p:cNvPr id="111" name="AutoShape 42"/>
          <p:cNvSpPr>
            <a:spLocks noChangeArrowheads="1"/>
          </p:cNvSpPr>
          <p:nvPr/>
        </p:nvSpPr>
        <p:spPr bwMode="auto">
          <a:xfrm rot="5400000" flipH="1">
            <a:off x="5206853" y="5242863"/>
            <a:ext cx="339559" cy="384571"/>
          </a:xfrm>
          <a:custGeom>
            <a:avLst/>
            <a:gdLst>
              <a:gd name="T0" fmla="*/ 220161 w 21600"/>
              <a:gd name="T1" fmla="*/ 0 h 21600"/>
              <a:gd name="T2" fmla="*/ 220161 w 21600"/>
              <a:gd name="T3" fmla="*/ 175497 h 21600"/>
              <a:gd name="T4" fmla="*/ 47115 w 21600"/>
              <a:gd name="T5" fmla="*/ 311790 h 21600"/>
              <a:gd name="T6" fmla="*/ 314391 w 21600"/>
              <a:gd name="T7" fmla="*/ 8774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lIns="121917" tIns="60958" rIns="121917" bIns="60958" anchor="ctr"/>
          <a:lstStyle/>
          <a:p>
            <a:endParaRPr lang="zh-CN" altLang="en-US"/>
          </a:p>
        </p:txBody>
      </p:sp>
      <p:grpSp>
        <p:nvGrpSpPr>
          <p:cNvPr id="125" name="Group 34"/>
          <p:cNvGrpSpPr/>
          <p:nvPr/>
        </p:nvGrpSpPr>
        <p:grpSpPr bwMode="auto">
          <a:xfrm>
            <a:off x="2390303" y="5493181"/>
            <a:ext cx="1121941" cy="135620"/>
            <a:chOff x="1344" y="912"/>
            <a:chExt cx="672" cy="96"/>
          </a:xfrm>
          <a:solidFill>
            <a:srgbClr val="FF0000"/>
          </a:solidFill>
        </p:grpSpPr>
        <p:sp>
          <p:nvSpPr>
            <p:cNvPr id="126"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sp>
          <p:nvSpPr>
            <p:cNvPr id="127" name="Freeform 36"/>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grpSp>
      <p:sp>
        <p:nvSpPr>
          <p:cNvPr id="128" name="Text Box 26"/>
          <p:cNvSpPr txBox="1">
            <a:spLocks noChangeArrowheads="1"/>
          </p:cNvSpPr>
          <p:nvPr/>
        </p:nvSpPr>
        <p:spPr bwMode="auto">
          <a:xfrm>
            <a:off x="3601798" y="5364306"/>
            <a:ext cx="1400377" cy="3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00" b="1" dirty="0">
                <a:solidFill>
                  <a:srgbClr val="0000FF"/>
                </a:solidFill>
                <a:latin typeface="微软雅黑" panose="020B0503020204020204" pitchFamily="34" charset="-122"/>
                <a:ea typeface="微软雅黑" panose="020B0503020204020204" pitchFamily="34" charset="-122"/>
              </a:rPr>
              <a:t>物理传输媒体</a:t>
            </a:r>
          </a:p>
        </p:txBody>
      </p:sp>
      <p:sp>
        <p:nvSpPr>
          <p:cNvPr id="129" name="Text Box 26"/>
          <p:cNvSpPr txBox="1">
            <a:spLocks noChangeArrowheads="1"/>
          </p:cNvSpPr>
          <p:nvPr/>
        </p:nvSpPr>
        <p:spPr bwMode="auto">
          <a:xfrm>
            <a:off x="8258307" y="5364306"/>
            <a:ext cx="1400377" cy="3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00" b="1" dirty="0">
                <a:solidFill>
                  <a:srgbClr val="0000FF"/>
                </a:solidFill>
                <a:latin typeface="微软雅黑" panose="020B0503020204020204" pitchFamily="34" charset="-122"/>
                <a:ea typeface="微软雅黑" panose="020B0503020204020204" pitchFamily="34" charset="-122"/>
              </a:rPr>
              <a:t>物理传输媒体</a:t>
            </a:r>
          </a:p>
        </p:txBody>
      </p:sp>
      <p:sp>
        <p:nvSpPr>
          <p:cNvPr id="87" name="上箭头 86"/>
          <p:cNvSpPr/>
          <p:nvPr/>
        </p:nvSpPr>
        <p:spPr>
          <a:xfrm>
            <a:off x="5371068" y="4703199"/>
            <a:ext cx="238163" cy="326839"/>
          </a:xfrm>
          <a:prstGeom prst="upArrow">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1" name="文本占位符 30"/>
          <p:cNvSpPr>
            <a:spLocks noGrp="1"/>
          </p:cNvSpPr>
          <p:nvPr>
            <p:ph type="body" sz="quarter" idx="11"/>
          </p:nvPr>
        </p:nvSpPr>
        <p:spPr/>
        <p:txBody>
          <a:bodyPr/>
          <a:lstStyle/>
          <a:p>
            <a:r>
              <a:rPr lang="zh-CN" altLang="en-US" dirty="0"/>
              <a:t>数据在各层之间的传递过程</a:t>
            </a:r>
          </a:p>
        </p:txBody>
      </p:sp>
    </p:spTree>
    <p:extLst>
      <p:ext uri="{BB962C8B-B14F-4D97-AF65-F5344CB8AC3E}">
        <p14:creationId xmlns:p14="http://schemas.microsoft.com/office/powerpoint/2010/main" val="1748935626"/>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wipe(down)">
                                      <p:cBhvr>
                                        <p:cTn id="7" dur="1000"/>
                                        <p:tgtEl>
                                          <p:spTgt spid="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down)">
                                      <p:cBhvr>
                                        <p:cTn id="12"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661557" y="1433467"/>
            <a:ext cx="10738283" cy="4419933"/>
          </a:xfrm>
          <a:prstGeom prst="roundRect">
            <a:avLst>
              <a:gd name="adj" fmla="val 15204"/>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p>
        </p:txBody>
      </p:sp>
      <p:sp>
        <p:nvSpPr>
          <p:cNvPr id="4" name="AutoShape 4"/>
          <p:cNvSpPr>
            <a:spLocks noChangeArrowheads="1"/>
          </p:cNvSpPr>
          <p:nvPr/>
        </p:nvSpPr>
        <p:spPr bwMode="auto">
          <a:xfrm rot="16200000">
            <a:off x="3289619" y="3263801"/>
            <a:ext cx="361951" cy="4566956"/>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lIns="121917" tIns="60958" rIns="121917" bIns="60958" anchor="ctr"/>
          <a:lstStyle/>
          <a:p>
            <a:pPr fontAlgn="auto">
              <a:spcBef>
                <a:spcPts val="0"/>
              </a:spcBef>
              <a:spcAft>
                <a:spcPts val="0"/>
              </a:spcAft>
              <a:defRPr/>
            </a:pPr>
            <a:endParaRPr lang="zh-CN" altLang="en-US" sz="4300" b="1">
              <a:latin typeface="+mn-lt"/>
              <a:ea typeface="+mn-ea"/>
            </a:endParaRPr>
          </a:p>
        </p:txBody>
      </p:sp>
      <p:sp>
        <p:nvSpPr>
          <p:cNvPr id="25" name="Text Box 29"/>
          <p:cNvSpPr txBox="1">
            <a:spLocks noChangeArrowheads="1"/>
          </p:cNvSpPr>
          <p:nvPr/>
        </p:nvSpPr>
        <p:spPr bwMode="auto">
          <a:xfrm>
            <a:off x="1475865" y="1433467"/>
            <a:ext cx="844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主机 </a:t>
            </a:r>
            <a:r>
              <a:rPr kumimoji="1" lang="en-US" altLang="zh-CN" sz="1600" b="1" dirty="0">
                <a:solidFill>
                  <a:srgbClr val="0000FF"/>
                </a:solidFill>
                <a:latin typeface="微软雅黑" panose="020B0503020204020204" pitchFamily="34" charset="-122"/>
                <a:ea typeface="微软雅黑" panose="020B0503020204020204" pitchFamily="34" charset="-122"/>
              </a:rPr>
              <a:t>1</a:t>
            </a:r>
          </a:p>
        </p:txBody>
      </p:sp>
      <p:grpSp>
        <p:nvGrpSpPr>
          <p:cNvPr id="67" name="组合 66"/>
          <p:cNvGrpSpPr/>
          <p:nvPr/>
        </p:nvGrpSpPr>
        <p:grpSpPr>
          <a:xfrm>
            <a:off x="1500698" y="2362758"/>
            <a:ext cx="838894" cy="3024716"/>
            <a:chOff x="1125523" y="1772068"/>
            <a:chExt cx="629170" cy="2268537"/>
          </a:xfrm>
        </p:grpSpPr>
        <p:sp>
          <p:nvSpPr>
            <p:cNvPr id="5" name="AutoShape 5"/>
            <p:cNvSpPr>
              <a:spLocks noChangeArrowheads="1"/>
            </p:cNvSpPr>
            <p:nvPr/>
          </p:nvSpPr>
          <p:spPr bwMode="auto">
            <a:xfrm>
              <a:off x="1149855" y="2089568"/>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6" name="Text Box 6"/>
            <p:cNvSpPr txBox="1">
              <a:spLocks noChangeArrowheads="1"/>
            </p:cNvSpPr>
            <p:nvPr/>
          </p:nvSpPr>
          <p:spPr bwMode="auto">
            <a:xfrm>
              <a:off x="1415225" y="2142749"/>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5</a:t>
              </a:r>
            </a:p>
          </p:txBody>
        </p:sp>
        <p:sp>
          <p:nvSpPr>
            <p:cNvPr id="7" name="Text Box 7"/>
            <p:cNvSpPr txBox="1">
              <a:spLocks noChangeArrowheads="1"/>
            </p:cNvSpPr>
            <p:nvPr/>
          </p:nvSpPr>
          <p:spPr bwMode="auto">
            <a:xfrm>
              <a:off x="1415225" y="2537242"/>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4</a:t>
              </a:r>
            </a:p>
          </p:txBody>
        </p:sp>
        <p:sp>
          <p:nvSpPr>
            <p:cNvPr id="8" name="Text Box 8"/>
            <p:cNvSpPr txBox="1">
              <a:spLocks noChangeArrowheads="1"/>
            </p:cNvSpPr>
            <p:nvPr/>
          </p:nvSpPr>
          <p:spPr bwMode="auto">
            <a:xfrm>
              <a:off x="1415225" y="28912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3</a:t>
              </a:r>
            </a:p>
          </p:txBody>
        </p:sp>
        <p:sp>
          <p:nvSpPr>
            <p:cNvPr id="9" name="Text Box 9"/>
            <p:cNvSpPr txBox="1">
              <a:spLocks noChangeArrowheads="1"/>
            </p:cNvSpPr>
            <p:nvPr/>
          </p:nvSpPr>
          <p:spPr bwMode="auto">
            <a:xfrm>
              <a:off x="1415225"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10" name="Text Box 10"/>
            <p:cNvSpPr txBox="1">
              <a:spLocks noChangeArrowheads="1"/>
            </p:cNvSpPr>
            <p:nvPr/>
          </p:nvSpPr>
          <p:spPr bwMode="auto">
            <a:xfrm>
              <a:off x="1415225"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1</a:t>
              </a:r>
            </a:p>
          </p:txBody>
        </p:sp>
        <p:sp>
          <p:nvSpPr>
            <p:cNvPr id="11" name="Freeform 11"/>
            <p:cNvSpPr/>
            <p:nvPr/>
          </p:nvSpPr>
          <p:spPr bwMode="auto">
            <a:xfrm>
              <a:off x="1149855" y="2481680"/>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Freeform 12"/>
            <p:cNvSpPr/>
            <p:nvPr/>
          </p:nvSpPr>
          <p:spPr bwMode="auto">
            <a:xfrm>
              <a:off x="1156205" y="2856330"/>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Freeform 13"/>
            <p:cNvSpPr/>
            <p:nvPr/>
          </p:nvSpPr>
          <p:spPr bwMode="auto">
            <a:xfrm>
              <a:off x="1140330" y="3233714"/>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14"/>
            <p:cNvSpPr/>
            <p:nvPr/>
          </p:nvSpPr>
          <p:spPr bwMode="auto">
            <a:xfrm>
              <a:off x="1140330" y="359451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AutoShape 32"/>
            <p:cNvSpPr>
              <a:spLocks noChangeArrowheads="1"/>
            </p:cNvSpPr>
            <p:nvPr/>
          </p:nvSpPr>
          <p:spPr bwMode="auto">
            <a:xfrm>
              <a:off x="1153030" y="1772068"/>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300" b="1"/>
            </a:p>
          </p:txBody>
        </p:sp>
        <p:sp>
          <p:nvSpPr>
            <p:cNvPr id="28" name="Text Box 33"/>
            <p:cNvSpPr txBox="1">
              <a:spLocks noChangeArrowheads="1"/>
            </p:cNvSpPr>
            <p:nvPr/>
          </p:nvSpPr>
          <p:spPr bwMode="auto">
            <a:xfrm>
              <a:off x="1125523" y="1784768"/>
              <a:ext cx="493164"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rgbClr val="0000FF"/>
                  </a:solidFill>
                  <a:latin typeface="Arial" panose="020B0604020202020204" pitchFamily="34" charset="0"/>
                </a:rPr>
                <a:t>AP</a:t>
              </a:r>
              <a:r>
                <a:rPr kumimoji="1" lang="en-US" altLang="zh-CN" sz="2100" b="1" baseline="-25000">
                  <a:solidFill>
                    <a:srgbClr val="0000FF"/>
                  </a:solidFill>
                  <a:latin typeface="Arial" panose="020B0604020202020204" pitchFamily="34" charset="0"/>
                </a:rPr>
                <a:t>1</a:t>
              </a:r>
              <a:endParaRPr kumimoji="1" lang="en-US" altLang="zh-CN" sz="2100" b="1">
                <a:solidFill>
                  <a:srgbClr val="0000FF"/>
                </a:solidFill>
                <a:latin typeface="Arial" panose="020B0604020202020204" pitchFamily="34" charset="0"/>
              </a:endParaRPr>
            </a:p>
          </p:txBody>
        </p:sp>
      </p:grpSp>
      <p:sp>
        <p:nvSpPr>
          <p:cNvPr id="38" name="Text Box 29"/>
          <p:cNvSpPr txBox="1">
            <a:spLocks noChangeArrowheads="1"/>
          </p:cNvSpPr>
          <p:nvPr/>
        </p:nvSpPr>
        <p:spPr bwMode="auto">
          <a:xfrm>
            <a:off x="9826345" y="1433467"/>
            <a:ext cx="844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主机 </a:t>
            </a:r>
            <a:r>
              <a:rPr kumimoji="1" lang="en-US" altLang="zh-CN" sz="1600" b="1" dirty="0">
                <a:solidFill>
                  <a:srgbClr val="0000FF"/>
                </a:solidFill>
                <a:latin typeface="微软雅黑" panose="020B0503020204020204" pitchFamily="34" charset="-122"/>
                <a:ea typeface="微软雅黑" panose="020B0503020204020204" pitchFamily="34" charset="-122"/>
              </a:rPr>
              <a:t>2</a:t>
            </a:r>
          </a:p>
        </p:txBody>
      </p:sp>
      <p:sp>
        <p:nvSpPr>
          <p:cNvPr id="39" name="Text Box 29"/>
          <p:cNvSpPr txBox="1">
            <a:spLocks noChangeArrowheads="1"/>
          </p:cNvSpPr>
          <p:nvPr/>
        </p:nvSpPr>
        <p:spPr bwMode="auto">
          <a:xfrm>
            <a:off x="5546950" y="1433467"/>
            <a:ext cx="8617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路由器</a:t>
            </a:r>
            <a:endParaRPr kumimoji="1" lang="en-US" altLang="zh-CN" sz="1600" b="1" dirty="0">
              <a:solidFill>
                <a:srgbClr val="0000FF"/>
              </a:solidFill>
              <a:latin typeface="微软雅黑" panose="020B0503020204020204" pitchFamily="34" charset="-122"/>
              <a:ea typeface="微软雅黑" panose="020B0503020204020204" pitchFamily="34" charset="-122"/>
            </a:endParaRPr>
          </a:p>
        </p:txBody>
      </p:sp>
      <p:sp>
        <p:nvSpPr>
          <p:cNvPr id="64" name="AutoShape 4"/>
          <p:cNvSpPr>
            <a:spLocks noChangeArrowheads="1"/>
          </p:cNvSpPr>
          <p:nvPr/>
        </p:nvSpPr>
        <p:spPr bwMode="auto">
          <a:xfrm rot="16200000">
            <a:off x="8300626" y="3140288"/>
            <a:ext cx="361951" cy="4813979"/>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lIns="121917" tIns="60958" rIns="121917" bIns="60958" anchor="ctr"/>
          <a:lstStyle/>
          <a:p>
            <a:pPr fontAlgn="auto">
              <a:spcBef>
                <a:spcPts val="0"/>
              </a:spcBef>
              <a:spcAft>
                <a:spcPts val="0"/>
              </a:spcAft>
              <a:defRPr/>
            </a:pPr>
            <a:endParaRPr lang="zh-CN" altLang="en-US" sz="4300" b="1">
              <a:latin typeface="+mn-lt"/>
              <a:ea typeface="+mn-ea"/>
            </a:endParaRPr>
          </a:p>
        </p:txBody>
      </p:sp>
      <p:grpSp>
        <p:nvGrpSpPr>
          <p:cNvPr id="65" name="组合 64"/>
          <p:cNvGrpSpPr/>
          <p:nvPr/>
        </p:nvGrpSpPr>
        <p:grpSpPr>
          <a:xfrm>
            <a:off x="5257808" y="3734276"/>
            <a:ext cx="1479877" cy="1653197"/>
            <a:chOff x="3943356" y="2800707"/>
            <a:chExt cx="1109908" cy="1239898"/>
          </a:xfrm>
        </p:grpSpPr>
        <p:sp>
          <p:nvSpPr>
            <p:cNvPr id="40" name="AutoShape 5"/>
            <p:cNvSpPr>
              <a:spLocks noChangeArrowheads="1"/>
            </p:cNvSpPr>
            <p:nvPr/>
          </p:nvSpPr>
          <p:spPr bwMode="auto">
            <a:xfrm>
              <a:off x="3952880" y="2800707"/>
              <a:ext cx="1100384" cy="1239898"/>
            </a:xfrm>
            <a:prstGeom prst="cube">
              <a:avLst>
                <a:gd name="adj" fmla="val 11493"/>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43" name="Text Box 8"/>
            <p:cNvSpPr txBox="1">
              <a:spLocks noChangeArrowheads="1"/>
            </p:cNvSpPr>
            <p:nvPr/>
          </p:nvSpPr>
          <p:spPr bwMode="auto">
            <a:xfrm>
              <a:off x="4339625" y="2850559"/>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3</a:t>
              </a:r>
            </a:p>
          </p:txBody>
        </p:sp>
        <p:sp>
          <p:nvSpPr>
            <p:cNvPr id="44" name="Text Box 9"/>
            <p:cNvSpPr txBox="1">
              <a:spLocks noChangeArrowheads="1"/>
            </p:cNvSpPr>
            <p:nvPr/>
          </p:nvSpPr>
          <p:spPr bwMode="auto">
            <a:xfrm>
              <a:off x="4202423"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45" name="Text Box 10"/>
            <p:cNvSpPr txBox="1">
              <a:spLocks noChangeArrowheads="1"/>
            </p:cNvSpPr>
            <p:nvPr/>
          </p:nvSpPr>
          <p:spPr bwMode="auto">
            <a:xfrm>
              <a:off x="4202423"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1</a:t>
              </a:r>
            </a:p>
          </p:txBody>
        </p:sp>
        <p:sp>
          <p:nvSpPr>
            <p:cNvPr id="48" name="Freeform 13"/>
            <p:cNvSpPr/>
            <p:nvPr/>
          </p:nvSpPr>
          <p:spPr bwMode="auto">
            <a:xfrm>
              <a:off x="3943356" y="3141566"/>
              <a:ext cx="1109908" cy="128585"/>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Freeform 14"/>
            <p:cNvSpPr/>
            <p:nvPr/>
          </p:nvSpPr>
          <p:spPr bwMode="auto">
            <a:xfrm>
              <a:off x="3954400" y="3503469"/>
              <a:ext cx="1098864" cy="127561"/>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 name="直接连接符 51"/>
            <p:cNvCxnSpPr/>
            <p:nvPr/>
          </p:nvCxnSpPr>
          <p:spPr>
            <a:xfrm>
              <a:off x="4474421" y="3270733"/>
              <a:ext cx="0" cy="76987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62" name="Text Box 9"/>
            <p:cNvSpPr txBox="1">
              <a:spLocks noChangeArrowheads="1"/>
            </p:cNvSpPr>
            <p:nvPr/>
          </p:nvSpPr>
          <p:spPr bwMode="auto">
            <a:xfrm>
              <a:off x="4467541"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63" name="Text Box 10"/>
            <p:cNvSpPr txBox="1">
              <a:spLocks noChangeArrowheads="1"/>
            </p:cNvSpPr>
            <p:nvPr/>
          </p:nvSpPr>
          <p:spPr bwMode="auto">
            <a:xfrm>
              <a:off x="4467541"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1</a:t>
              </a:r>
            </a:p>
          </p:txBody>
        </p:sp>
      </p:grpSp>
      <p:grpSp>
        <p:nvGrpSpPr>
          <p:cNvPr id="66" name="组合 65"/>
          <p:cNvGrpSpPr/>
          <p:nvPr/>
        </p:nvGrpSpPr>
        <p:grpSpPr>
          <a:xfrm>
            <a:off x="9803402" y="2326774"/>
            <a:ext cx="833621" cy="3060700"/>
            <a:chOff x="7352554" y="1745080"/>
            <a:chExt cx="625216" cy="2295525"/>
          </a:xfrm>
        </p:grpSpPr>
        <p:sp>
          <p:nvSpPr>
            <p:cNvPr id="15" name="AutoShape 15"/>
            <p:cNvSpPr>
              <a:spLocks noChangeArrowheads="1"/>
            </p:cNvSpPr>
            <p:nvPr/>
          </p:nvSpPr>
          <p:spPr bwMode="auto">
            <a:xfrm>
              <a:off x="7372933" y="2068930"/>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16" name="Text Box 16"/>
            <p:cNvSpPr txBox="1">
              <a:spLocks noChangeArrowheads="1"/>
            </p:cNvSpPr>
            <p:nvPr/>
          </p:nvSpPr>
          <p:spPr bwMode="auto">
            <a:xfrm>
              <a:off x="7352554" y="21419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5</a:t>
              </a:r>
            </a:p>
          </p:txBody>
        </p:sp>
        <p:sp>
          <p:nvSpPr>
            <p:cNvPr id="17" name="Text Box 17"/>
            <p:cNvSpPr txBox="1">
              <a:spLocks noChangeArrowheads="1"/>
            </p:cNvSpPr>
            <p:nvPr/>
          </p:nvSpPr>
          <p:spPr bwMode="auto">
            <a:xfrm>
              <a:off x="7352554" y="2537242"/>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4</a:t>
              </a:r>
            </a:p>
          </p:txBody>
        </p:sp>
        <p:sp>
          <p:nvSpPr>
            <p:cNvPr id="18" name="Text Box 18"/>
            <p:cNvSpPr txBox="1">
              <a:spLocks noChangeArrowheads="1"/>
            </p:cNvSpPr>
            <p:nvPr/>
          </p:nvSpPr>
          <p:spPr bwMode="auto">
            <a:xfrm>
              <a:off x="7358904" y="28976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3</a:t>
              </a:r>
            </a:p>
          </p:txBody>
        </p:sp>
        <p:sp>
          <p:nvSpPr>
            <p:cNvPr id="19" name="Text Box 19"/>
            <p:cNvSpPr txBox="1">
              <a:spLocks noChangeArrowheads="1"/>
            </p:cNvSpPr>
            <p:nvPr/>
          </p:nvSpPr>
          <p:spPr bwMode="auto">
            <a:xfrm>
              <a:off x="7370016"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2</a:t>
              </a:r>
            </a:p>
          </p:txBody>
        </p:sp>
        <p:sp>
          <p:nvSpPr>
            <p:cNvPr id="20" name="Text Box 20"/>
            <p:cNvSpPr txBox="1">
              <a:spLocks noChangeArrowheads="1"/>
            </p:cNvSpPr>
            <p:nvPr/>
          </p:nvSpPr>
          <p:spPr bwMode="auto">
            <a:xfrm>
              <a:off x="7352554"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1</a:t>
              </a:r>
            </a:p>
          </p:txBody>
        </p:sp>
        <p:sp>
          <p:nvSpPr>
            <p:cNvPr id="21" name="Freeform 21"/>
            <p:cNvSpPr/>
            <p:nvPr/>
          </p:nvSpPr>
          <p:spPr bwMode="auto">
            <a:xfrm>
              <a:off x="7372933" y="2459455"/>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Freeform 22"/>
            <p:cNvSpPr/>
            <p:nvPr/>
          </p:nvSpPr>
          <p:spPr bwMode="auto">
            <a:xfrm>
              <a:off x="7369758" y="2832518"/>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Freeform 23"/>
            <p:cNvSpPr/>
            <p:nvPr/>
          </p:nvSpPr>
          <p:spPr bwMode="auto">
            <a:xfrm>
              <a:off x="7363408" y="3235302"/>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Freeform 24"/>
            <p:cNvSpPr/>
            <p:nvPr/>
          </p:nvSpPr>
          <p:spPr bwMode="auto">
            <a:xfrm>
              <a:off x="7363408" y="3594518"/>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AutoShape 30"/>
            <p:cNvSpPr>
              <a:spLocks noChangeArrowheads="1"/>
            </p:cNvSpPr>
            <p:nvPr/>
          </p:nvSpPr>
          <p:spPr bwMode="auto">
            <a:xfrm>
              <a:off x="7477708" y="1745080"/>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300" b="1"/>
            </a:p>
          </p:txBody>
        </p:sp>
        <p:sp>
          <p:nvSpPr>
            <p:cNvPr id="30" name="Text Box 33"/>
            <p:cNvSpPr txBox="1">
              <a:spLocks noChangeArrowheads="1"/>
            </p:cNvSpPr>
            <p:nvPr/>
          </p:nvSpPr>
          <p:spPr bwMode="auto">
            <a:xfrm>
              <a:off x="7458138" y="1784768"/>
              <a:ext cx="493164"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rgbClr val="0000FF"/>
                  </a:solidFill>
                  <a:latin typeface="Arial" panose="020B0604020202020204" pitchFamily="34" charset="0"/>
                </a:rPr>
                <a:t>AP</a:t>
              </a:r>
              <a:r>
                <a:rPr kumimoji="1" lang="en-US" altLang="zh-CN" sz="2100" b="1" baseline="-25000">
                  <a:solidFill>
                    <a:srgbClr val="0000FF"/>
                  </a:solidFill>
                  <a:latin typeface="Arial" panose="020B0604020202020204" pitchFamily="34" charset="0"/>
                </a:rPr>
                <a:t>2</a:t>
              </a:r>
            </a:p>
          </p:txBody>
        </p:sp>
      </p:grpSp>
      <p:cxnSp>
        <p:nvCxnSpPr>
          <p:cNvPr id="69" name="直接连接符 68"/>
          <p:cNvCxnSpPr/>
          <p:nvPr/>
        </p:nvCxnSpPr>
        <p:spPr>
          <a:xfrm>
            <a:off x="1890858" y="2010611"/>
            <a:ext cx="8408175" cy="0"/>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pic>
        <p:nvPicPr>
          <p:cNvPr id="36"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82215" y="1749959"/>
            <a:ext cx="546963" cy="54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3078" y="1749959"/>
            <a:ext cx="546964" cy="54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1" name="Group 45"/>
          <p:cNvGrpSpPr/>
          <p:nvPr/>
        </p:nvGrpSpPr>
        <p:grpSpPr bwMode="auto">
          <a:xfrm>
            <a:off x="3056893" y="4405479"/>
            <a:ext cx="1552424" cy="325967"/>
            <a:chOff x="1984" y="3023"/>
            <a:chExt cx="989" cy="226"/>
          </a:xfrm>
        </p:grpSpPr>
        <p:sp>
          <p:nvSpPr>
            <p:cNvPr id="102" name="Rectangle 46"/>
            <p:cNvSpPr>
              <a:spLocks noChangeArrowheads="1"/>
            </p:cNvSpPr>
            <p:nvPr/>
          </p:nvSpPr>
          <p:spPr bwMode="auto">
            <a:xfrm>
              <a:off x="1984" y="3023"/>
              <a:ext cx="185"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H</a:t>
              </a:r>
              <a:r>
                <a:rPr lang="en-US" altLang="zh-CN" sz="1600" b="1" baseline="-25000">
                  <a:latin typeface="微软雅黑" panose="020B0503020204020204" pitchFamily="34" charset="-122"/>
                  <a:ea typeface="微软雅黑" panose="020B0503020204020204" pitchFamily="34" charset="-122"/>
                </a:rPr>
                <a:t>3</a:t>
              </a:r>
            </a:p>
          </p:txBody>
        </p:sp>
        <p:sp>
          <p:nvSpPr>
            <p:cNvPr id="103" name="Rectangle 47"/>
            <p:cNvSpPr>
              <a:spLocks noChangeArrowheads="1"/>
            </p:cNvSpPr>
            <p:nvPr/>
          </p:nvSpPr>
          <p:spPr bwMode="auto">
            <a:xfrm>
              <a:off x="2169" y="3023"/>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H</a:t>
              </a:r>
              <a:r>
                <a:rPr lang="en-US" altLang="zh-CN" sz="1600" b="1" baseline="-25000">
                  <a:latin typeface="微软雅黑" panose="020B0503020204020204" pitchFamily="34" charset="-122"/>
                  <a:ea typeface="微软雅黑" panose="020B0503020204020204" pitchFamily="34" charset="-122"/>
                </a:rPr>
                <a:t>4</a:t>
              </a:r>
            </a:p>
          </p:txBody>
        </p:sp>
        <p:sp>
          <p:nvSpPr>
            <p:cNvPr id="104" name="Rectangle 48"/>
            <p:cNvSpPr>
              <a:spLocks noChangeArrowheads="1"/>
            </p:cNvSpPr>
            <p:nvPr/>
          </p:nvSpPr>
          <p:spPr bwMode="auto">
            <a:xfrm>
              <a:off x="2357" y="3023"/>
              <a:ext cx="206"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5</a:t>
              </a:r>
            </a:p>
          </p:txBody>
        </p:sp>
        <p:sp>
          <p:nvSpPr>
            <p:cNvPr id="105" name="Rectangle 49"/>
            <p:cNvSpPr>
              <a:spLocks noChangeArrowheads="1"/>
            </p:cNvSpPr>
            <p:nvPr/>
          </p:nvSpPr>
          <p:spPr bwMode="auto">
            <a:xfrm>
              <a:off x="2563" y="3023"/>
              <a:ext cx="410"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grpSp>
      <p:sp>
        <p:nvSpPr>
          <p:cNvPr id="110" name="Rectangle 74"/>
          <p:cNvSpPr>
            <a:spLocks noChangeArrowheads="1"/>
          </p:cNvSpPr>
          <p:nvPr/>
        </p:nvSpPr>
        <p:spPr bwMode="auto">
          <a:xfrm>
            <a:off x="2758421" y="4403749"/>
            <a:ext cx="293545" cy="32768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nchor="ctr"/>
          <a:lstStyle/>
          <a:p>
            <a:pPr algn="ctr"/>
            <a:r>
              <a:rPr lang="en-US" altLang="zh-CN" sz="1600" b="1" dirty="0">
                <a:solidFill>
                  <a:srgbClr val="1C1C1C"/>
                </a:solidFill>
                <a:latin typeface="微软雅黑" panose="020B0503020204020204" pitchFamily="34" charset="-122"/>
                <a:ea typeface="微软雅黑" panose="020B0503020204020204" pitchFamily="34" charset="-122"/>
              </a:rPr>
              <a:t>H</a:t>
            </a:r>
            <a:r>
              <a:rPr lang="en-US" altLang="zh-CN" sz="1600" b="1" baseline="-25000" dirty="0">
                <a:solidFill>
                  <a:srgbClr val="1C1C1C"/>
                </a:solidFill>
                <a:latin typeface="微软雅黑" panose="020B0503020204020204" pitchFamily="34" charset="-122"/>
                <a:ea typeface="微软雅黑" panose="020B0503020204020204" pitchFamily="34" charset="-122"/>
              </a:rPr>
              <a:t>2</a:t>
            </a:r>
          </a:p>
        </p:txBody>
      </p:sp>
      <p:sp>
        <p:nvSpPr>
          <p:cNvPr id="114" name="Rectangle 78"/>
          <p:cNvSpPr>
            <a:spLocks noChangeArrowheads="1"/>
          </p:cNvSpPr>
          <p:nvPr/>
        </p:nvSpPr>
        <p:spPr bwMode="auto">
          <a:xfrm>
            <a:off x="4608734" y="4404379"/>
            <a:ext cx="280655" cy="327079"/>
          </a:xfrm>
          <a:prstGeom prst="rect">
            <a:avLst/>
          </a:prstGeom>
          <a:solidFill>
            <a:srgbClr val="CC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nchor="ctr"/>
          <a:lstStyle/>
          <a:p>
            <a:pPr algn="ctr"/>
            <a:r>
              <a:rPr lang="en-US" altLang="zh-CN" sz="1600" b="1" dirty="0">
                <a:solidFill>
                  <a:srgbClr val="1C1C1C"/>
                </a:solidFill>
                <a:latin typeface="微软雅黑" panose="020B0503020204020204" pitchFamily="34" charset="-122"/>
                <a:ea typeface="微软雅黑" panose="020B0503020204020204" pitchFamily="34" charset="-122"/>
              </a:rPr>
              <a:t>T</a:t>
            </a:r>
            <a:r>
              <a:rPr lang="en-US" altLang="zh-CN" sz="1600" b="1" baseline="-25000" dirty="0">
                <a:solidFill>
                  <a:srgbClr val="1C1C1C"/>
                </a:solidFill>
                <a:latin typeface="微软雅黑" panose="020B0503020204020204" pitchFamily="34" charset="-122"/>
                <a:ea typeface="微软雅黑" panose="020B0503020204020204" pitchFamily="34" charset="-122"/>
              </a:rPr>
              <a:t>2</a:t>
            </a:r>
          </a:p>
        </p:txBody>
      </p:sp>
      <p:cxnSp>
        <p:nvCxnSpPr>
          <p:cNvPr id="140" name="直接箭头连接符 139"/>
          <p:cNvCxnSpPr/>
          <p:nvPr/>
        </p:nvCxnSpPr>
        <p:spPr>
          <a:xfrm>
            <a:off x="2082159" y="1904221"/>
            <a:ext cx="7922024" cy="0"/>
          </a:xfrm>
          <a:prstGeom prst="straightConnector1">
            <a:avLst/>
          </a:prstGeom>
          <a:ln w="28575">
            <a:solidFill>
              <a:srgbClr val="CC00CC"/>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5"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2166" y="1847288"/>
            <a:ext cx="605917" cy="35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41" name="矩形 140"/>
          <p:cNvSpPr/>
          <p:nvPr/>
        </p:nvSpPr>
        <p:spPr>
          <a:xfrm>
            <a:off x="3064668" y="4422167"/>
            <a:ext cx="1534667" cy="317764"/>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73" name="AutoShape 51"/>
          <p:cNvSpPr>
            <a:spLocks noChangeArrowheads="1"/>
          </p:cNvSpPr>
          <p:nvPr/>
        </p:nvSpPr>
        <p:spPr bwMode="auto">
          <a:xfrm flipV="1">
            <a:off x="1649968" y="2768326"/>
            <a:ext cx="194621" cy="273885"/>
          </a:xfrm>
          <a:prstGeom prst="upArrow">
            <a:avLst>
              <a:gd name="adj1" fmla="val 50000"/>
              <a:gd name="adj2" fmla="val 45968"/>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88" name="AutoShape 54"/>
          <p:cNvSpPr>
            <a:spLocks noChangeArrowheads="1"/>
          </p:cNvSpPr>
          <p:nvPr/>
        </p:nvSpPr>
        <p:spPr bwMode="auto">
          <a:xfrm rot="10800000">
            <a:off x="1649971" y="3252199"/>
            <a:ext cx="196192" cy="295039"/>
          </a:xfrm>
          <a:prstGeom prst="upArrow">
            <a:avLst>
              <a:gd name="adj1" fmla="val 50000"/>
              <a:gd name="adj2" fmla="val 498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95" name="AutoShape 57"/>
          <p:cNvSpPr>
            <a:spLocks noChangeArrowheads="1"/>
          </p:cNvSpPr>
          <p:nvPr/>
        </p:nvSpPr>
        <p:spPr bwMode="auto">
          <a:xfrm rot="10800000">
            <a:off x="1646830" y="3768437"/>
            <a:ext cx="197761" cy="297016"/>
          </a:xfrm>
          <a:prstGeom prst="upArrow">
            <a:avLst>
              <a:gd name="adj1" fmla="val 50000"/>
              <a:gd name="adj2" fmla="val 496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107" name="AutoShape 57"/>
          <p:cNvSpPr>
            <a:spLocks noChangeArrowheads="1"/>
          </p:cNvSpPr>
          <p:nvPr/>
        </p:nvSpPr>
        <p:spPr bwMode="auto">
          <a:xfrm rot="10800000">
            <a:off x="1634909" y="4265195"/>
            <a:ext cx="208748" cy="284255"/>
          </a:xfrm>
          <a:prstGeom prst="upArrow">
            <a:avLst>
              <a:gd name="adj1" fmla="val 50000"/>
              <a:gd name="adj2" fmla="val 496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97" name="Rectangle 35"/>
          <p:cNvSpPr>
            <a:spLocks noChangeArrowheads="1"/>
          </p:cNvSpPr>
          <p:nvPr/>
        </p:nvSpPr>
        <p:spPr bwMode="auto">
          <a:xfrm>
            <a:off x="2758421" y="4895465"/>
            <a:ext cx="2130963" cy="325967"/>
          </a:xfrm>
          <a:prstGeom prst="rect">
            <a:avLst/>
          </a:prstGeom>
          <a:solidFill>
            <a:schemeClr val="bg1"/>
          </a:solidFill>
          <a:ln w="9525">
            <a:solidFill>
              <a:schemeClr val="tx1"/>
            </a:solidFill>
            <a:miter lim="800000"/>
          </a:ln>
        </p:spPr>
        <p:txBody>
          <a:bodyPr wrap="none" lIns="121917" tIns="60958" rIns="121917" bIns="60958" anchor="ctr"/>
          <a:lstStyle/>
          <a:p>
            <a:pPr algn="ctr"/>
            <a:r>
              <a:rPr lang="en-US" altLang="zh-CN" sz="1600" b="1" dirty="0">
                <a:solidFill>
                  <a:srgbClr val="0000CC"/>
                </a:solidFill>
                <a:latin typeface="微软雅黑" panose="020B0503020204020204" pitchFamily="34" charset="-122"/>
                <a:ea typeface="微软雅黑" panose="020B0503020204020204" pitchFamily="34" charset="-122"/>
              </a:rPr>
              <a:t>10100 </a:t>
            </a:r>
            <a:r>
              <a:rPr lang="zh-CN" altLang="en-US" sz="1600" b="1" dirty="0">
                <a:solidFill>
                  <a:srgbClr val="0000CC"/>
                </a:solidFill>
                <a:latin typeface="微软雅黑" panose="020B0503020204020204" pitchFamily="34" charset="-122"/>
                <a:ea typeface="微软雅黑" panose="020B0503020204020204" pitchFamily="34" charset="-122"/>
              </a:rPr>
              <a:t>比特流 </a:t>
            </a:r>
            <a:r>
              <a:rPr lang="en-US" altLang="zh-CN" sz="1600" b="1" dirty="0">
                <a:solidFill>
                  <a:srgbClr val="0000CC"/>
                </a:solidFill>
                <a:latin typeface="微软雅黑" panose="020B0503020204020204" pitchFamily="34" charset="-122"/>
                <a:ea typeface="微软雅黑" panose="020B0503020204020204" pitchFamily="34" charset="-122"/>
              </a:rPr>
              <a:t>110100</a:t>
            </a:r>
          </a:p>
        </p:txBody>
      </p:sp>
      <p:sp>
        <p:nvSpPr>
          <p:cNvPr id="119" name="AutoShape 63"/>
          <p:cNvSpPr>
            <a:spLocks noChangeArrowheads="1"/>
          </p:cNvSpPr>
          <p:nvPr/>
        </p:nvSpPr>
        <p:spPr bwMode="auto">
          <a:xfrm rot="10800000">
            <a:off x="1634908" y="4756348"/>
            <a:ext cx="221304" cy="317537"/>
          </a:xfrm>
          <a:prstGeom prst="upArrow">
            <a:avLst>
              <a:gd name="adj1" fmla="val 50000"/>
              <a:gd name="adj2" fmla="val 50403"/>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99" name="AutoShape 4"/>
          <p:cNvSpPr>
            <a:spLocks noChangeArrowheads="1"/>
          </p:cNvSpPr>
          <p:nvPr/>
        </p:nvSpPr>
        <p:spPr bwMode="auto">
          <a:xfrm rot="16200000">
            <a:off x="3289619" y="3263801"/>
            <a:ext cx="361951" cy="4566956"/>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lIns="121917" tIns="60958" rIns="121917" bIns="60958" anchor="ctr"/>
          <a:lstStyle/>
          <a:p>
            <a:pPr fontAlgn="auto">
              <a:spcBef>
                <a:spcPts val="0"/>
              </a:spcBef>
              <a:spcAft>
                <a:spcPts val="0"/>
              </a:spcAft>
              <a:defRPr/>
            </a:pPr>
            <a:endParaRPr lang="zh-CN" altLang="en-US" sz="4300" b="1">
              <a:latin typeface="+mn-lt"/>
              <a:ea typeface="+mn-ea"/>
            </a:endParaRPr>
          </a:p>
        </p:txBody>
      </p:sp>
      <p:sp>
        <p:nvSpPr>
          <p:cNvPr id="100" name="AutoShape 25"/>
          <p:cNvSpPr>
            <a:spLocks noChangeArrowheads="1"/>
          </p:cNvSpPr>
          <p:nvPr/>
        </p:nvSpPr>
        <p:spPr bwMode="auto">
          <a:xfrm flipV="1">
            <a:off x="1688089" y="5273761"/>
            <a:ext cx="351044" cy="374911"/>
          </a:xfrm>
          <a:custGeom>
            <a:avLst/>
            <a:gdLst>
              <a:gd name="T0" fmla="*/ 218339 w 21600"/>
              <a:gd name="T1" fmla="*/ 0 h 21600"/>
              <a:gd name="T2" fmla="*/ 218339 w 21600"/>
              <a:gd name="T3" fmla="*/ 171757 h 21600"/>
              <a:gd name="T4" fmla="*/ 46725 w 21600"/>
              <a:gd name="T5" fmla="*/ 305144 h 21600"/>
              <a:gd name="T6" fmla="*/ 311789 w 21600"/>
              <a:gd name="T7" fmla="*/ 8587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lIns="121917" tIns="60958" rIns="121917" bIns="60958" anchor="ctr"/>
          <a:lstStyle/>
          <a:p>
            <a:endParaRPr lang="zh-CN" altLang="en-US"/>
          </a:p>
        </p:txBody>
      </p:sp>
      <p:sp>
        <p:nvSpPr>
          <p:cNvPr id="109" name="Text Box 26"/>
          <p:cNvSpPr txBox="1">
            <a:spLocks noChangeArrowheads="1"/>
          </p:cNvSpPr>
          <p:nvPr/>
        </p:nvSpPr>
        <p:spPr bwMode="auto">
          <a:xfrm>
            <a:off x="3601798" y="5364306"/>
            <a:ext cx="1400377" cy="3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00" b="1" dirty="0">
                <a:solidFill>
                  <a:srgbClr val="0000FF"/>
                </a:solidFill>
                <a:latin typeface="微软雅黑" panose="020B0503020204020204" pitchFamily="34" charset="-122"/>
                <a:ea typeface="微软雅黑" panose="020B0503020204020204" pitchFamily="34" charset="-122"/>
              </a:rPr>
              <a:t>物理传输媒体</a:t>
            </a:r>
          </a:p>
        </p:txBody>
      </p:sp>
      <p:sp>
        <p:nvSpPr>
          <p:cNvPr id="111" name="AutoShape 42"/>
          <p:cNvSpPr>
            <a:spLocks noChangeArrowheads="1"/>
          </p:cNvSpPr>
          <p:nvPr/>
        </p:nvSpPr>
        <p:spPr bwMode="auto">
          <a:xfrm rot="5400000" flipH="1">
            <a:off x="5206853" y="5242863"/>
            <a:ext cx="339559" cy="384571"/>
          </a:xfrm>
          <a:custGeom>
            <a:avLst/>
            <a:gdLst>
              <a:gd name="T0" fmla="*/ 220161 w 21600"/>
              <a:gd name="T1" fmla="*/ 0 h 21600"/>
              <a:gd name="T2" fmla="*/ 220161 w 21600"/>
              <a:gd name="T3" fmla="*/ 175497 h 21600"/>
              <a:gd name="T4" fmla="*/ 47115 w 21600"/>
              <a:gd name="T5" fmla="*/ 311790 h 21600"/>
              <a:gd name="T6" fmla="*/ 314391 w 21600"/>
              <a:gd name="T7" fmla="*/ 8774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lIns="121917" tIns="60958" rIns="121917" bIns="60958" anchor="ctr"/>
          <a:lstStyle/>
          <a:p>
            <a:endParaRPr lang="zh-CN" altLang="en-US"/>
          </a:p>
        </p:txBody>
      </p:sp>
      <p:grpSp>
        <p:nvGrpSpPr>
          <p:cNvPr id="125" name="Group 34"/>
          <p:cNvGrpSpPr/>
          <p:nvPr/>
        </p:nvGrpSpPr>
        <p:grpSpPr bwMode="auto">
          <a:xfrm>
            <a:off x="2390303" y="5493181"/>
            <a:ext cx="1121941" cy="135620"/>
            <a:chOff x="1344" y="912"/>
            <a:chExt cx="672" cy="96"/>
          </a:xfrm>
          <a:solidFill>
            <a:srgbClr val="FF0000"/>
          </a:solidFill>
        </p:grpSpPr>
        <p:sp>
          <p:nvSpPr>
            <p:cNvPr id="126"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sp>
          <p:nvSpPr>
            <p:cNvPr id="127" name="Freeform 36"/>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grpSp>
      <p:sp>
        <p:nvSpPr>
          <p:cNvPr id="128" name="Text Box 26"/>
          <p:cNvSpPr txBox="1">
            <a:spLocks noChangeArrowheads="1"/>
          </p:cNvSpPr>
          <p:nvPr/>
        </p:nvSpPr>
        <p:spPr bwMode="auto">
          <a:xfrm>
            <a:off x="3601798" y="5364306"/>
            <a:ext cx="1400377" cy="3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00" b="1" dirty="0">
                <a:solidFill>
                  <a:srgbClr val="0000FF"/>
                </a:solidFill>
                <a:latin typeface="微软雅黑" panose="020B0503020204020204" pitchFamily="34" charset="-122"/>
                <a:ea typeface="微软雅黑" panose="020B0503020204020204" pitchFamily="34" charset="-122"/>
              </a:rPr>
              <a:t>物理传输媒体</a:t>
            </a:r>
          </a:p>
        </p:txBody>
      </p:sp>
      <p:sp>
        <p:nvSpPr>
          <p:cNvPr id="129" name="Text Box 26"/>
          <p:cNvSpPr txBox="1">
            <a:spLocks noChangeArrowheads="1"/>
          </p:cNvSpPr>
          <p:nvPr/>
        </p:nvSpPr>
        <p:spPr bwMode="auto">
          <a:xfrm>
            <a:off x="8258307" y="5364306"/>
            <a:ext cx="1400377" cy="3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00" b="1" dirty="0">
                <a:solidFill>
                  <a:srgbClr val="0000FF"/>
                </a:solidFill>
                <a:latin typeface="微软雅黑" panose="020B0503020204020204" pitchFamily="34" charset="-122"/>
                <a:ea typeface="微软雅黑" panose="020B0503020204020204" pitchFamily="34" charset="-122"/>
              </a:rPr>
              <a:t>物理传输媒体</a:t>
            </a:r>
          </a:p>
        </p:txBody>
      </p:sp>
      <p:sp>
        <p:nvSpPr>
          <p:cNvPr id="87" name="上箭头 86"/>
          <p:cNvSpPr/>
          <p:nvPr/>
        </p:nvSpPr>
        <p:spPr>
          <a:xfrm>
            <a:off x="5371068" y="4703199"/>
            <a:ext cx="238163" cy="32683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29" name="组合 28"/>
          <p:cNvGrpSpPr/>
          <p:nvPr/>
        </p:nvGrpSpPr>
        <p:grpSpPr>
          <a:xfrm>
            <a:off x="3057593" y="3909771"/>
            <a:ext cx="1555596" cy="328084"/>
            <a:chOff x="2293194" y="2932328"/>
            <a:chExt cx="1166697" cy="246063"/>
          </a:xfrm>
        </p:grpSpPr>
        <p:grpSp>
          <p:nvGrpSpPr>
            <p:cNvPr id="76" name="Group 41"/>
            <p:cNvGrpSpPr/>
            <p:nvPr/>
          </p:nvGrpSpPr>
          <p:grpSpPr bwMode="auto">
            <a:xfrm>
              <a:off x="2511051" y="2932328"/>
              <a:ext cx="946569" cy="246063"/>
              <a:chOff x="2169" y="2660"/>
              <a:chExt cx="804" cy="226"/>
            </a:xfrm>
          </p:grpSpPr>
          <p:sp>
            <p:nvSpPr>
              <p:cNvPr id="77" name="Rectangle 42"/>
              <p:cNvSpPr>
                <a:spLocks noChangeArrowheads="1"/>
              </p:cNvSpPr>
              <p:nvPr/>
            </p:nvSpPr>
            <p:spPr bwMode="auto">
              <a:xfrm>
                <a:off x="2169" y="2660"/>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4</a:t>
                </a:r>
              </a:p>
            </p:txBody>
          </p:sp>
          <p:sp>
            <p:nvSpPr>
              <p:cNvPr id="78" name="Rectangle 43"/>
              <p:cNvSpPr>
                <a:spLocks noChangeArrowheads="1"/>
              </p:cNvSpPr>
              <p:nvPr/>
            </p:nvSpPr>
            <p:spPr bwMode="auto">
              <a:xfrm>
                <a:off x="2357" y="2660"/>
                <a:ext cx="205"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5</a:t>
                </a:r>
              </a:p>
            </p:txBody>
          </p:sp>
          <p:sp>
            <p:nvSpPr>
              <p:cNvPr id="79" name="Rectangle 44"/>
              <p:cNvSpPr>
                <a:spLocks noChangeArrowheads="1"/>
              </p:cNvSpPr>
              <p:nvPr/>
            </p:nvSpPr>
            <p:spPr bwMode="auto">
              <a:xfrm>
                <a:off x="2562" y="2660"/>
                <a:ext cx="411"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grpSp>
        <p:sp>
          <p:nvSpPr>
            <p:cNvPr id="80" name="Rectangle 70"/>
            <p:cNvSpPr>
              <a:spLocks noChangeArrowheads="1"/>
            </p:cNvSpPr>
            <p:nvPr/>
          </p:nvSpPr>
          <p:spPr bwMode="auto">
            <a:xfrm>
              <a:off x="2293194" y="2932758"/>
              <a:ext cx="221264" cy="24563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500" b="1" dirty="0">
                  <a:solidFill>
                    <a:srgbClr val="1C1C1C"/>
                  </a:solidFill>
                  <a:latin typeface="微软雅黑" panose="020B0503020204020204" pitchFamily="34" charset="-122"/>
                  <a:ea typeface="微软雅黑" panose="020B0503020204020204" pitchFamily="34" charset="-122"/>
                </a:rPr>
                <a:t>H</a:t>
              </a:r>
              <a:r>
                <a:rPr lang="en-US" altLang="zh-CN" sz="1500" b="1" baseline="-25000" dirty="0">
                  <a:solidFill>
                    <a:srgbClr val="1C1C1C"/>
                  </a:solidFill>
                  <a:latin typeface="微软雅黑" panose="020B0503020204020204" pitchFamily="34" charset="-122"/>
                  <a:ea typeface="微软雅黑" panose="020B0503020204020204" pitchFamily="34" charset="-122"/>
                </a:rPr>
                <a:t>3</a:t>
              </a:r>
            </a:p>
          </p:txBody>
        </p:sp>
        <p:sp>
          <p:nvSpPr>
            <p:cNvPr id="81" name="矩形 80"/>
            <p:cNvSpPr/>
            <p:nvPr/>
          </p:nvSpPr>
          <p:spPr>
            <a:xfrm>
              <a:off x="2523986" y="2940648"/>
              <a:ext cx="935905" cy="23774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2" name="上箭头 81"/>
          <p:cNvSpPr/>
          <p:nvPr/>
        </p:nvSpPr>
        <p:spPr>
          <a:xfrm>
            <a:off x="5371068" y="4205366"/>
            <a:ext cx="238163" cy="326839"/>
          </a:xfrm>
          <a:prstGeom prst="upArrow">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1" name="文本占位符 30"/>
          <p:cNvSpPr>
            <a:spLocks noGrp="1"/>
          </p:cNvSpPr>
          <p:nvPr>
            <p:ph type="body" sz="quarter" idx="11"/>
          </p:nvPr>
        </p:nvSpPr>
        <p:spPr/>
        <p:txBody>
          <a:bodyPr/>
          <a:lstStyle/>
          <a:p>
            <a:r>
              <a:rPr lang="zh-CN" altLang="en-US" dirty="0"/>
              <a:t>数据在各层之间的传递过程</a:t>
            </a:r>
          </a:p>
        </p:txBody>
      </p:sp>
    </p:spTree>
    <p:extLst>
      <p:ext uri="{BB962C8B-B14F-4D97-AF65-F5344CB8AC3E}">
        <p14:creationId xmlns:p14="http://schemas.microsoft.com/office/powerpoint/2010/main" val="1203440352"/>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down)">
                                      <p:cBhvr>
                                        <p:cTn id="7" dur="1000"/>
                                        <p:tgtEl>
                                          <p:spTgt spid="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down)">
                                      <p:cBhvr>
                                        <p:cTn id="12"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661557" y="1433467"/>
            <a:ext cx="10738283" cy="4419933"/>
          </a:xfrm>
          <a:prstGeom prst="roundRect">
            <a:avLst>
              <a:gd name="adj" fmla="val 15204"/>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p>
        </p:txBody>
      </p:sp>
      <p:sp>
        <p:nvSpPr>
          <p:cNvPr id="4" name="AutoShape 4"/>
          <p:cNvSpPr>
            <a:spLocks noChangeArrowheads="1"/>
          </p:cNvSpPr>
          <p:nvPr/>
        </p:nvSpPr>
        <p:spPr bwMode="auto">
          <a:xfrm rot="16200000">
            <a:off x="3289619" y="3263801"/>
            <a:ext cx="361951" cy="4566956"/>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lIns="121917" tIns="60958" rIns="121917" bIns="60958" anchor="ctr"/>
          <a:lstStyle/>
          <a:p>
            <a:pPr fontAlgn="auto">
              <a:spcBef>
                <a:spcPts val="0"/>
              </a:spcBef>
              <a:spcAft>
                <a:spcPts val="0"/>
              </a:spcAft>
              <a:defRPr/>
            </a:pPr>
            <a:endParaRPr lang="zh-CN" altLang="en-US" sz="4300" b="1">
              <a:latin typeface="+mn-lt"/>
              <a:ea typeface="+mn-ea"/>
            </a:endParaRPr>
          </a:p>
        </p:txBody>
      </p:sp>
      <p:sp>
        <p:nvSpPr>
          <p:cNvPr id="25" name="Text Box 29"/>
          <p:cNvSpPr txBox="1">
            <a:spLocks noChangeArrowheads="1"/>
          </p:cNvSpPr>
          <p:nvPr/>
        </p:nvSpPr>
        <p:spPr bwMode="auto">
          <a:xfrm>
            <a:off x="1475865" y="1433467"/>
            <a:ext cx="844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主机 </a:t>
            </a:r>
            <a:r>
              <a:rPr kumimoji="1" lang="en-US" altLang="zh-CN" sz="1600" b="1" dirty="0">
                <a:solidFill>
                  <a:srgbClr val="0000FF"/>
                </a:solidFill>
                <a:latin typeface="微软雅黑" panose="020B0503020204020204" pitchFamily="34" charset="-122"/>
                <a:ea typeface="微软雅黑" panose="020B0503020204020204" pitchFamily="34" charset="-122"/>
              </a:rPr>
              <a:t>1</a:t>
            </a:r>
          </a:p>
        </p:txBody>
      </p:sp>
      <p:grpSp>
        <p:nvGrpSpPr>
          <p:cNvPr id="67" name="组合 66"/>
          <p:cNvGrpSpPr/>
          <p:nvPr/>
        </p:nvGrpSpPr>
        <p:grpSpPr>
          <a:xfrm>
            <a:off x="1500698" y="2362758"/>
            <a:ext cx="838894" cy="3024716"/>
            <a:chOff x="1125523" y="1772068"/>
            <a:chExt cx="629170" cy="2268537"/>
          </a:xfrm>
        </p:grpSpPr>
        <p:sp>
          <p:nvSpPr>
            <p:cNvPr id="5" name="AutoShape 5"/>
            <p:cNvSpPr>
              <a:spLocks noChangeArrowheads="1"/>
            </p:cNvSpPr>
            <p:nvPr/>
          </p:nvSpPr>
          <p:spPr bwMode="auto">
            <a:xfrm>
              <a:off x="1149855" y="2089568"/>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6" name="Text Box 6"/>
            <p:cNvSpPr txBox="1">
              <a:spLocks noChangeArrowheads="1"/>
            </p:cNvSpPr>
            <p:nvPr/>
          </p:nvSpPr>
          <p:spPr bwMode="auto">
            <a:xfrm>
              <a:off x="1415225" y="2142749"/>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5</a:t>
              </a:r>
            </a:p>
          </p:txBody>
        </p:sp>
        <p:sp>
          <p:nvSpPr>
            <p:cNvPr id="7" name="Text Box 7"/>
            <p:cNvSpPr txBox="1">
              <a:spLocks noChangeArrowheads="1"/>
            </p:cNvSpPr>
            <p:nvPr/>
          </p:nvSpPr>
          <p:spPr bwMode="auto">
            <a:xfrm>
              <a:off x="1415225" y="2537242"/>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4</a:t>
              </a:r>
            </a:p>
          </p:txBody>
        </p:sp>
        <p:sp>
          <p:nvSpPr>
            <p:cNvPr id="8" name="Text Box 8"/>
            <p:cNvSpPr txBox="1">
              <a:spLocks noChangeArrowheads="1"/>
            </p:cNvSpPr>
            <p:nvPr/>
          </p:nvSpPr>
          <p:spPr bwMode="auto">
            <a:xfrm>
              <a:off x="1415225" y="28912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3</a:t>
              </a:r>
            </a:p>
          </p:txBody>
        </p:sp>
        <p:sp>
          <p:nvSpPr>
            <p:cNvPr id="9" name="Text Box 9"/>
            <p:cNvSpPr txBox="1">
              <a:spLocks noChangeArrowheads="1"/>
            </p:cNvSpPr>
            <p:nvPr/>
          </p:nvSpPr>
          <p:spPr bwMode="auto">
            <a:xfrm>
              <a:off x="1415225"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10" name="Text Box 10"/>
            <p:cNvSpPr txBox="1">
              <a:spLocks noChangeArrowheads="1"/>
            </p:cNvSpPr>
            <p:nvPr/>
          </p:nvSpPr>
          <p:spPr bwMode="auto">
            <a:xfrm>
              <a:off x="1415225"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1</a:t>
              </a:r>
            </a:p>
          </p:txBody>
        </p:sp>
        <p:sp>
          <p:nvSpPr>
            <p:cNvPr id="11" name="Freeform 11"/>
            <p:cNvSpPr/>
            <p:nvPr/>
          </p:nvSpPr>
          <p:spPr bwMode="auto">
            <a:xfrm>
              <a:off x="1149855" y="2481680"/>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Freeform 12"/>
            <p:cNvSpPr/>
            <p:nvPr/>
          </p:nvSpPr>
          <p:spPr bwMode="auto">
            <a:xfrm>
              <a:off x="1156205" y="2856330"/>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Freeform 13"/>
            <p:cNvSpPr/>
            <p:nvPr/>
          </p:nvSpPr>
          <p:spPr bwMode="auto">
            <a:xfrm>
              <a:off x="1140330" y="3233714"/>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14"/>
            <p:cNvSpPr/>
            <p:nvPr/>
          </p:nvSpPr>
          <p:spPr bwMode="auto">
            <a:xfrm>
              <a:off x="1140330" y="359451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AutoShape 32"/>
            <p:cNvSpPr>
              <a:spLocks noChangeArrowheads="1"/>
            </p:cNvSpPr>
            <p:nvPr/>
          </p:nvSpPr>
          <p:spPr bwMode="auto">
            <a:xfrm>
              <a:off x="1153030" y="1772068"/>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300" b="1"/>
            </a:p>
          </p:txBody>
        </p:sp>
        <p:sp>
          <p:nvSpPr>
            <p:cNvPr id="28" name="Text Box 33"/>
            <p:cNvSpPr txBox="1">
              <a:spLocks noChangeArrowheads="1"/>
            </p:cNvSpPr>
            <p:nvPr/>
          </p:nvSpPr>
          <p:spPr bwMode="auto">
            <a:xfrm>
              <a:off x="1125523" y="1784768"/>
              <a:ext cx="493164"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rgbClr val="0000FF"/>
                  </a:solidFill>
                  <a:latin typeface="Arial" panose="020B0604020202020204" pitchFamily="34" charset="0"/>
                </a:rPr>
                <a:t>AP</a:t>
              </a:r>
              <a:r>
                <a:rPr kumimoji="1" lang="en-US" altLang="zh-CN" sz="2100" b="1" baseline="-25000">
                  <a:solidFill>
                    <a:srgbClr val="0000FF"/>
                  </a:solidFill>
                  <a:latin typeface="Arial" panose="020B0604020202020204" pitchFamily="34" charset="0"/>
                </a:rPr>
                <a:t>1</a:t>
              </a:r>
              <a:endParaRPr kumimoji="1" lang="en-US" altLang="zh-CN" sz="2100" b="1">
                <a:solidFill>
                  <a:srgbClr val="0000FF"/>
                </a:solidFill>
                <a:latin typeface="Arial" panose="020B0604020202020204" pitchFamily="34" charset="0"/>
              </a:endParaRPr>
            </a:p>
          </p:txBody>
        </p:sp>
      </p:grpSp>
      <p:sp>
        <p:nvSpPr>
          <p:cNvPr id="38" name="Text Box 29"/>
          <p:cNvSpPr txBox="1">
            <a:spLocks noChangeArrowheads="1"/>
          </p:cNvSpPr>
          <p:nvPr/>
        </p:nvSpPr>
        <p:spPr bwMode="auto">
          <a:xfrm>
            <a:off x="9826345" y="1433467"/>
            <a:ext cx="844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主机 </a:t>
            </a:r>
            <a:r>
              <a:rPr kumimoji="1" lang="en-US" altLang="zh-CN" sz="1600" b="1" dirty="0">
                <a:solidFill>
                  <a:srgbClr val="0000FF"/>
                </a:solidFill>
                <a:latin typeface="微软雅黑" panose="020B0503020204020204" pitchFamily="34" charset="-122"/>
                <a:ea typeface="微软雅黑" panose="020B0503020204020204" pitchFamily="34" charset="-122"/>
              </a:rPr>
              <a:t>2</a:t>
            </a:r>
          </a:p>
        </p:txBody>
      </p:sp>
      <p:sp>
        <p:nvSpPr>
          <p:cNvPr id="39" name="Text Box 29"/>
          <p:cNvSpPr txBox="1">
            <a:spLocks noChangeArrowheads="1"/>
          </p:cNvSpPr>
          <p:nvPr/>
        </p:nvSpPr>
        <p:spPr bwMode="auto">
          <a:xfrm>
            <a:off x="5546950" y="1433467"/>
            <a:ext cx="8617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路由器</a:t>
            </a:r>
            <a:endParaRPr kumimoji="1" lang="en-US" altLang="zh-CN" sz="1600" b="1" dirty="0">
              <a:solidFill>
                <a:srgbClr val="0000FF"/>
              </a:solidFill>
              <a:latin typeface="微软雅黑" panose="020B0503020204020204" pitchFamily="34" charset="-122"/>
              <a:ea typeface="微软雅黑" panose="020B0503020204020204" pitchFamily="34" charset="-122"/>
            </a:endParaRPr>
          </a:p>
        </p:txBody>
      </p:sp>
      <p:sp>
        <p:nvSpPr>
          <p:cNvPr id="64" name="AutoShape 4"/>
          <p:cNvSpPr>
            <a:spLocks noChangeArrowheads="1"/>
          </p:cNvSpPr>
          <p:nvPr/>
        </p:nvSpPr>
        <p:spPr bwMode="auto">
          <a:xfrm rot="16200000">
            <a:off x="8300626" y="3140288"/>
            <a:ext cx="361951" cy="4813979"/>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lIns="121917" tIns="60958" rIns="121917" bIns="60958" anchor="ctr"/>
          <a:lstStyle/>
          <a:p>
            <a:pPr fontAlgn="auto">
              <a:spcBef>
                <a:spcPts val="0"/>
              </a:spcBef>
              <a:spcAft>
                <a:spcPts val="0"/>
              </a:spcAft>
              <a:defRPr/>
            </a:pPr>
            <a:endParaRPr lang="zh-CN" altLang="en-US" sz="4300" b="1">
              <a:latin typeface="+mn-lt"/>
              <a:ea typeface="+mn-ea"/>
            </a:endParaRPr>
          </a:p>
        </p:txBody>
      </p:sp>
      <p:grpSp>
        <p:nvGrpSpPr>
          <p:cNvPr id="65" name="组合 64"/>
          <p:cNvGrpSpPr/>
          <p:nvPr/>
        </p:nvGrpSpPr>
        <p:grpSpPr>
          <a:xfrm>
            <a:off x="5257808" y="3734276"/>
            <a:ext cx="1479877" cy="1653197"/>
            <a:chOff x="3943356" y="2800707"/>
            <a:chExt cx="1109908" cy="1239898"/>
          </a:xfrm>
        </p:grpSpPr>
        <p:sp>
          <p:nvSpPr>
            <p:cNvPr id="40" name="AutoShape 5"/>
            <p:cNvSpPr>
              <a:spLocks noChangeArrowheads="1"/>
            </p:cNvSpPr>
            <p:nvPr/>
          </p:nvSpPr>
          <p:spPr bwMode="auto">
            <a:xfrm>
              <a:off x="3952880" y="2800707"/>
              <a:ext cx="1100384" cy="1239898"/>
            </a:xfrm>
            <a:prstGeom prst="cube">
              <a:avLst>
                <a:gd name="adj" fmla="val 11493"/>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43" name="Text Box 8"/>
            <p:cNvSpPr txBox="1">
              <a:spLocks noChangeArrowheads="1"/>
            </p:cNvSpPr>
            <p:nvPr/>
          </p:nvSpPr>
          <p:spPr bwMode="auto">
            <a:xfrm>
              <a:off x="4339625" y="2850559"/>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3</a:t>
              </a:r>
            </a:p>
          </p:txBody>
        </p:sp>
        <p:sp>
          <p:nvSpPr>
            <p:cNvPr id="44" name="Text Box 9"/>
            <p:cNvSpPr txBox="1">
              <a:spLocks noChangeArrowheads="1"/>
            </p:cNvSpPr>
            <p:nvPr/>
          </p:nvSpPr>
          <p:spPr bwMode="auto">
            <a:xfrm>
              <a:off x="4202423"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45" name="Text Box 10"/>
            <p:cNvSpPr txBox="1">
              <a:spLocks noChangeArrowheads="1"/>
            </p:cNvSpPr>
            <p:nvPr/>
          </p:nvSpPr>
          <p:spPr bwMode="auto">
            <a:xfrm>
              <a:off x="4202423"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1</a:t>
              </a:r>
            </a:p>
          </p:txBody>
        </p:sp>
        <p:sp>
          <p:nvSpPr>
            <p:cNvPr id="48" name="Freeform 13"/>
            <p:cNvSpPr/>
            <p:nvPr/>
          </p:nvSpPr>
          <p:spPr bwMode="auto">
            <a:xfrm>
              <a:off x="3943356" y="3141566"/>
              <a:ext cx="1109908" cy="128585"/>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Freeform 14"/>
            <p:cNvSpPr/>
            <p:nvPr/>
          </p:nvSpPr>
          <p:spPr bwMode="auto">
            <a:xfrm>
              <a:off x="3954400" y="3503469"/>
              <a:ext cx="1098864" cy="127561"/>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 name="直接连接符 51"/>
            <p:cNvCxnSpPr/>
            <p:nvPr/>
          </p:nvCxnSpPr>
          <p:spPr>
            <a:xfrm>
              <a:off x="4474421" y="3270733"/>
              <a:ext cx="0" cy="76987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62" name="Text Box 9"/>
            <p:cNvSpPr txBox="1">
              <a:spLocks noChangeArrowheads="1"/>
            </p:cNvSpPr>
            <p:nvPr/>
          </p:nvSpPr>
          <p:spPr bwMode="auto">
            <a:xfrm>
              <a:off x="4467541"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63" name="Text Box 10"/>
            <p:cNvSpPr txBox="1">
              <a:spLocks noChangeArrowheads="1"/>
            </p:cNvSpPr>
            <p:nvPr/>
          </p:nvSpPr>
          <p:spPr bwMode="auto">
            <a:xfrm>
              <a:off x="4467541"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1</a:t>
              </a:r>
            </a:p>
          </p:txBody>
        </p:sp>
      </p:grpSp>
      <p:grpSp>
        <p:nvGrpSpPr>
          <p:cNvPr id="66" name="组合 65"/>
          <p:cNvGrpSpPr/>
          <p:nvPr/>
        </p:nvGrpSpPr>
        <p:grpSpPr>
          <a:xfrm>
            <a:off x="9803402" y="2326774"/>
            <a:ext cx="833621" cy="3060700"/>
            <a:chOff x="7352554" y="1745080"/>
            <a:chExt cx="625216" cy="2295525"/>
          </a:xfrm>
        </p:grpSpPr>
        <p:sp>
          <p:nvSpPr>
            <p:cNvPr id="15" name="AutoShape 15"/>
            <p:cNvSpPr>
              <a:spLocks noChangeArrowheads="1"/>
            </p:cNvSpPr>
            <p:nvPr/>
          </p:nvSpPr>
          <p:spPr bwMode="auto">
            <a:xfrm>
              <a:off x="7372933" y="2068930"/>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16" name="Text Box 16"/>
            <p:cNvSpPr txBox="1">
              <a:spLocks noChangeArrowheads="1"/>
            </p:cNvSpPr>
            <p:nvPr/>
          </p:nvSpPr>
          <p:spPr bwMode="auto">
            <a:xfrm>
              <a:off x="7352554" y="21419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5</a:t>
              </a:r>
            </a:p>
          </p:txBody>
        </p:sp>
        <p:sp>
          <p:nvSpPr>
            <p:cNvPr id="17" name="Text Box 17"/>
            <p:cNvSpPr txBox="1">
              <a:spLocks noChangeArrowheads="1"/>
            </p:cNvSpPr>
            <p:nvPr/>
          </p:nvSpPr>
          <p:spPr bwMode="auto">
            <a:xfrm>
              <a:off x="7352554" y="2537242"/>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4</a:t>
              </a:r>
            </a:p>
          </p:txBody>
        </p:sp>
        <p:sp>
          <p:nvSpPr>
            <p:cNvPr id="18" name="Text Box 18"/>
            <p:cNvSpPr txBox="1">
              <a:spLocks noChangeArrowheads="1"/>
            </p:cNvSpPr>
            <p:nvPr/>
          </p:nvSpPr>
          <p:spPr bwMode="auto">
            <a:xfrm>
              <a:off x="7358904" y="28976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3</a:t>
              </a:r>
            </a:p>
          </p:txBody>
        </p:sp>
        <p:sp>
          <p:nvSpPr>
            <p:cNvPr id="19" name="Text Box 19"/>
            <p:cNvSpPr txBox="1">
              <a:spLocks noChangeArrowheads="1"/>
            </p:cNvSpPr>
            <p:nvPr/>
          </p:nvSpPr>
          <p:spPr bwMode="auto">
            <a:xfrm>
              <a:off x="7370016"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2</a:t>
              </a:r>
            </a:p>
          </p:txBody>
        </p:sp>
        <p:sp>
          <p:nvSpPr>
            <p:cNvPr id="20" name="Text Box 20"/>
            <p:cNvSpPr txBox="1">
              <a:spLocks noChangeArrowheads="1"/>
            </p:cNvSpPr>
            <p:nvPr/>
          </p:nvSpPr>
          <p:spPr bwMode="auto">
            <a:xfrm>
              <a:off x="7352554"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1</a:t>
              </a:r>
            </a:p>
          </p:txBody>
        </p:sp>
        <p:sp>
          <p:nvSpPr>
            <p:cNvPr id="21" name="Freeform 21"/>
            <p:cNvSpPr/>
            <p:nvPr/>
          </p:nvSpPr>
          <p:spPr bwMode="auto">
            <a:xfrm>
              <a:off x="7372933" y="2459455"/>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Freeform 22"/>
            <p:cNvSpPr/>
            <p:nvPr/>
          </p:nvSpPr>
          <p:spPr bwMode="auto">
            <a:xfrm>
              <a:off x="7369758" y="2832518"/>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Freeform 23"/>
            <p:cNvSpPr/>
            <p:nvPr/>
          </p:nvSpPr>
          <p:spPr bwMode="auto">
            <a:xfrm>
              <a:off x="7363408" y="3235302"/>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Freeform 24"/>
            <p:cNvSpPr/>
            <p:nvPr/>
          </p:nvSpPr>
          <p:spPr bwMode="auto">
            <a:xfrm>
              <a:off x="7363408" y="3594518"/>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AutoShape 30"/>
            <p:cNvSpPr>
              <a:spLocks noChangeArrowheads="1"/>
            </p:cNvSpPr>
            <p:nvPr/>
          </p:nvSpPr>
          <p:spPr bwMode="auto">
            <a:xfrm>
              <a:off x="7477708" y="1745080"/>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300" b="1"/>
            </a:p>
          </p:txBody>
        </p:sp>
        <p:sp>
          <p:nvSpPr>
            <p:cNvPr id="30" name="Text Box 33"/>
            <p:cNvSpPr txBox="1">
              <a:spLocks noChangeArrowheads="1"/>
            </p:cNvSpPr>
            <p:nvPr/>
          </p:nvSpPr>
          <p:spPr bwMode="auto">
            <a:xfrm>
              <a:off x="7458138" y="1784768"/>
              <a:ext cx="493164"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rgbClr val="0000FF"/>
                  </a:solidFill>
                  <a:latin typeface="Arial" panose="020B0604020202020204" pitchFamily="34" charset="0"/>
                </a:rPr>
                <a:t>AP</a:t>
              </a:r>
              <a:r>
                <a:rPr kumimoji="1" lang="en-US" altLang="zh-CN" sz="2100" b="1" baseline="-25000">
                  <a:solidFill>
                    <a:srgbClr val="0000FF"/>
                  </a:solidFill>
                  <a:latin typeface="Arial" panose="020B0604020202020204" pitchFamily="34" charset="0"/>
                </a:rPr>
                <a:t>2</a:t>
              </a:r>
            </a:p>
          </p:txBody>
        </p:sp>
      </p:grpSp>
      <p:cxnSp>
        <p:nvCxnSpPr>
          <p:cNvPr id="69" name="直接连接符 68"/>
          <p:cNvCxnSpPr/>
          <p:nvPr/>
        </p:nvCxnSpPr>
        <p:spPr>
          <a:xfrm>
            <a:off x="1890858" y="2010611"/>
            <a:ext cx="8408175" cy="0"/>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pic>
        <p:nvPicPr>
          <p:cNvPr id="36"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82215" y="1749959"/>
            <a:ext cx="546963" cy="54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3078" y="1749959"/>
            <a:ext cx="546964" cy="54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1" name="Group 45"/>
          <p:cNvGrpSpPr/>
          <p:nvPr/>
        </p:nvGrpSpPr>
        <p:grpSpPr bwMode="auto">
          <a:xfrm>
            <a:off x="3056893" y="4405479"/>
            <a:ext cx="1552424" cy="325967"/>
            <a:chOff x="1984" y="3023"/>
            <a:chExt cx="989" cy="226"/>
          </a:xfrm>
        </p:grpSpPr>
        <p:sp>
          <p:nvSpPr>
            <p:cNvPr id="102" name="Rectangle 46"/>
            <p:cNvSpPr>
              <a:spLocks noChangeArrowheads="1"/>
            </p:cNvSpPr>
            <p:nvPr/>
          </p:nvSpPr>
          <p:spPr bwMode="auto">
            <a:xfrm>
              <a:off x="1984" y="3023"/>
              <a:ext cx="185"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H</a:t>
              </a:r>
              <a:r>
                <a:rPr lang="en-US" altLang="zh-CN" sz="1600" b="1" baseline="-25000">
                  <a:latin typeface="微软雅黑" panose="020B0503020204020204" pitchFamily="34" charset="-122"/>
                  <a:ea typeface="微软雅黑" panose="020B0503020204020204" pitchFamily="34" charset="-122"/>
                </a:rPr>
                <a:t>3</a:t>
              </a:r>
            </a:p>
          </p:txBody>
        </p:sp>
        <p:sp>
          <p:nvSpPr>
            <p:cNvPr id="103" name="Rectangle 47"/>
            <p:cNvSpPr>
              <a:spLocks noChangeArrowheads="1"/>
            </p:cNvSpPr>
            <p:nvPr/>
          </p:nvSpPr>
          <p:spPr bwMode="auto">
            <a:xfrm>
              <a:off x="2169" y="3023"/>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H</a:t>
              </a:r>
              <a:r>
                <a:rPr lang="en-US" altLang="zh-CN" sz="1600" b="1" baseline="-25000">
                  <a:latin typeface="微软雅黑" panose="020B0503020204020204" pitchFamily="34" charset="-122"/>
                  <a:ea typeface="微软雅黑" panose="020B0503020204020204" pitchFamily="34" charset="-122"/>
                </a:rPr>
                <a:t>4</a:t>
              </a:r>
            </a:p>
          </p:txBody>
        </p:sp>
        <p:sp>
          <p:nvSpPr>
            <p:cNvPr id="104" name="Rectangle 48"/>
            <p:cNvSpPr>
              <a:spLocks noChangeArrowheads="1"/>
            </p:cNvSpPr>
            <p:nvPr/>
          </p:nvSpPr>
          <p:spPr bwMode="auto">
            <a:xfrm>
              <a:off x="2357" y="3023"/>
              <a:ext cx="206"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5</a:t>
              </a:r>
            </a:p>
          </p:txBody>
        </p:sp>
        <p:sp>
          <p:nvSpPr>
            <p:cNvPr id="105" name="Rectangle 49"/>
            <p:cNvSpPr>
              <a:spLocks noChangeArrowheads="1"/>
            </p:cNvSpPr>
            <p:nvPr/>
          </p:nvSpPr>
          <p:spPr bwMode="auto">
            <a:xfrm>
              <a:off x="2563" y="3023"/>
              <a:ext cx="410"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grpSp>
      <p:sp>
        <p:nvSpPr>
          <p:cNvPr id="110" name="Rectangle 74"/>
          <p:cNvSpPr>
            <a:spLocks noChangeArrowheads="1"/>
          </p:cNvSpPr>
          <p:nvPr/>
        </p:nvSpPr>
        <p:spPr bwMode="auto">
          <a:xfrm>
            <a:off x="2758421" y="4403749"/>
            <a:ext cx="293545" cy="32768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nchor="ctr"/>
          <a:lstStyle/>
          <a:p>
            <a:pPr algn="ctr"/>
            <a:r>
              <a:rPr lang="en-US" altLang="zh-CN" sz="1600" b="1" dirty="0">
                <a:solidFill>
                  <a:srgbClr val="1C1C1C"/>
                </a:solidFill>
                <a:latin typeface="微软雅黑" panose="020B0503020204020204" pitchFamily="34" charset="-122"/>
                <a:ea typeface="微软雅黑" panose="020B0503020204020204" pitchFamily="34" charset="-122"/>
              </a:rPr>
              <a:t>H</a:t>
            </a:r>
            <a:r>
              <a:rPr lang="en-US" altLang="zh-CN" sz="1600" b="1" baseline="-25000" dirty="0">
                <a:solidFill>
                  <a:srgbClr val="1C1C1C"/>
                </a:solidFill>
                <a:latin typeface="微软雅黑" panose="020B0503020204020204" pitchFamily="34" charset="-122"/>
                <a:ea typeface="微软雅黑" panose="020B0503020204020204" pitchFamily="34" charset="-122"/>
              </a:rPr>
              <a:t>2</a:t>
            </a:r>
          </a:p>
        </p:txBody>
      </p:sp>
      <p:sp>
        <p:nvSpPr>
          <p:cNvPr id="114" name="Rectangle 78"/>
          <p:cNvSpPr>
            <a:spLocks noChangeArrowheads="1"/>
          </p:cNvSpPr>
          <p:nvPr/>
        </p:nvSpPr>
        <p:spPr bwMode="auto">
          <a:xfrm>
            <a:off x="4608734" y="4404379"/>
            <a:ext cx="280655" cy="327079"/>
          </a:xfrm>
          <a:prstGeom prst="rect">
            <a:avLst/>
          </a:prstGeom>
          <a:solidFill>
            <a:srgbClr val="CC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nchor="ctr"/>
          <a:lstStyle/>
          <a:p>
            <a:pPr algn="ctr"/>
            <a:r>
              <a:rPr lang="en-US" altLang="zh-CN" sz="1600" b="1" dirty="0">
                <a:solidFill>
                  <a:srgbClr val="1C1C1C"/>
                </a:solidFill>
                <a:latin typeface="微软雅黑" panose="020B0503020204020204" pitchFamily="34" charset="-122"/>
                <a:ea typeface="微软雅黑" panose="020B0503020204020204" pitchFamily="34" charset="-122"/>
              </a:rPr>
              <a:t>T</a:t>
            </a:r>
            <a:r>
              <a:rPr lang="en-US" altLang="zh-CN" sz="1600" b="1" baseline="-25000" dirty="0">
                <a:solidFill>
                  <a:srgbClr val="1C1C1C"/>
                </a:solidFill>
                <a:latin typeface="微软雅黑" panose="020B0503020204020204" pitchFamily="34" charset="-122"/>
                <a:ea typeface="微软雅黑" panose="020B0503020204020204" pitchFamily="34" charset="-122"/>
              </a:rPr>
              <a:t>2</a:t>
            </a:r>
          </a:p>
        </p:txBody>
      </p:sp>
      <p:cxnSp>
        <p:nvCxnSpPr>
          <p:cNvPr id="140" name="直接箭头连接符 139"/>
          <p:cNvCxnSpPr/>
          <p:nvPr/>
        </p:nvCxnSpPr>
        <p:spPr>
          <a:xfrm>
            <a:off x="2082159" y="1904221"/>
            <a:ext cx="7922024" cy="0"/>
          </a:xfrm>
          <a:prstGeom prst="straightConnector1">
            <a:avLst/>
          </a:prstGeom>
          <a:ln w="28575">
            <a:solidFill>
              <a:srgbClr val="CC00CC"/>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5"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2166" y="1847288"/>
            <a:ext cx="605917" cy="35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41" name="矩形 140"/>
          <p:cNvSpPr/>
          <p:nvPr/>
        </p:nvSpPr>
        <p:spPr>
          <a:xfrm>
            <a:off x="3064668" y="4422167"/>
            <a:ext cx="1534667" cy="317764"/>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73" name="AutoShape 51"/>
          <p:cNvSpPr>
            <a:spLocks noChangeArrowheads="1"/>
          </p:cNvSpPr>
          <p:nvPr/>
        </p:nvSpPr>
        <p:spPr bwMode="auto">
          <a:xfrm flipV="1">
            <a:off x="1649968" y="2768326"/>
            <a:ext cx="194621" cy="273885"/>
          </a:xfrm>
          <a:prstGeom prst="upArrow">
            <a:avLst>
              <a:gd name="adj1" fmla="val 50000"/>
              <a:gd name="adj2" fmla="val 45968"/>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88" name="AutoShape 54"/>
          <p:cNvSpPr>
            <a:spLocks noChangeArrowheads="1"/>
          </p:cNvSpPr>
          <p:nvPr/>
        </p:nvSpPr>
        <p:spPr bwMode="auto">
          <a:xfrm rot="10800000">
            <a:off x="1649971" y="3252199"/>
            <a:ext cx="196192" cy="295039"/>
          </a:xfrm>
          <a:prstGeom prst="upArrow">
            <a:avLst>
              <a:gd name="adj1" fmla="val 50000"/>
              <a:gd name="adj2" fmla="val 498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95" name="AutoShape 57"/>
          <p:cNvSpPr>
            <a:spLocks noChangeArrowheads="1"/>
          </p:cNvSpPr>
          <p:nvPr/>
        </p:nvSpPr>
        <p:spPr bwMode="auto">
          <a:xfrm rot="10800000">
            <a:off x="1646830" y="3768437"/>
            <a:ext cx="197761" cy="297016"/>
          </a:xfrm>
          <a:prstGeom prst="upArrow">
            <a:avLst>
              <a:gd name="adj1" fmla="val 50000"/>
              <a:gd name="adj2" fmla="val 496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107" name="AutoShape 57"/>
          <p:cNvSpPr>
            <a:spLocks noChangeArrowheads="1"/>
          </p:cNvSpPr>
          <p:nvPr/>
        </p:nvSpPr>
        <p:spPr bwMode="auto">
          <a:xfrm rot="10800000">
            <a:off x="1634909" y="4265195"/>
            <a:ext cx="208748" cy="284255"/>
          </a:xfrm>
          <a:prstGeom prst="upArrow">
            <a:avLst>
              <a:gd name="adj1" fmla="val 50000"/>
              <a:gd name="adj2" fmla="val 496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97" name="Rectangle 35"/>
          <p:cNvSpPr>
            <a:spLocks noChangeArrowheads="1"/>
          </p:cNvSpPr>
          <p:nvPr/>
        </p:nvSpPr>
        <p:spPr bwMode="auto">
          <a:xfrm>
            <a:off x="2758421" y="4895465"/>
            <a:ext cx="2130963" cy="325967"/>
          </a:xfrm>
          <a:prstGeom prst="rect">
            <a:avLst/>
          </a:prstGeom>
          <a:solidFill>
            <a:schemeClr val="bg1"/>
          </a:solidFill>
          <a:ln w="9525">
            <a:solidFill>
              <a:schemeClr val="tx1"/>
            </a:solidFill>
            <a:miter lim="800000"/>
          </a:ln>
        </p:spPr>
        <p:txBody>
          <a:bodyPr wrap="none" lIns="121917" tIns="60958" rIns="121917" bIns="60958" anchor="ctr"/>
          <a:lstStyle/>
          <a:p>
            <a:pPr algn="ctr"/>
            <a:r>
              <a:rPr lang="en-US" altLang="zh-CN" sz="1600" b="1" dirty="0">
                <a:solidFill>
                  <a:srgbClr val="0000CC"/>
                </a:solidFill>
                <a:latin typeface="微软雅黑" panose="020B0503020204020204" pitchFamily="34" charset="-122"/>
                <a:ea typeface="微软雅黑" panose="020B0503020204020204" pitchFamily="34" charset="-122"/>
              </a:rPr>
              <a:t>10100 </a:t>
            </a:r>
            <a:r>
              <a:rPr lang="zh-CN" altLang="en-US" sz="1600" b="1" dirty="0">
                <a:solidFill>
                  <a:srgbClr val="0000CC"/>
                </a:solidFill>
                <a:latin typeface="微软雅黑" panose="020B0503020204020204" pitchFamily="34" charset="-122"/>
                <a:ea typeface="微软雅黑" panose="020B0503020204020204" pitchFamily="34" charset="-122"/>
              </a:rPr>
              <a:t>比特流 </a:t>
            </a:r>
            <a:r>
              <a:rPr lang="en-US" altLang="zh-CN" sz="1600" b="1" dirty="0">
                <a:solidFill>
                  <a:srgbClr val="0000CC"/>
                </a:solidFill>
                <a:latin typeface="微软雅黑" panose="020B0503020204020204" pitchFamily="34" charset="-122"/>
                <a:ea typeface="微软雅黑" panose="020B0503020204020204" pitchFamily="34" charset="-122"/>
              </a:rPr>
              <a:t>110100</a:t>
            </a:r>
          </a:p>
        </p:txBody>
      </p:sp>
      <p:sp>
        <p:nvSpPr>
          <p:cNvPr id="119" name="AutoShape 63"/>
          <p:cNvSpPr>
            <a:spLocks noChangeArrowheads="1"/>
          </p:cNvSpPr>
          <p:nvPr/>
        </p:nvSpPr>
        <p:spPr bwMode="auto">
          <a:xfrm rot="10800000">
            <a:off x="1634908" y="4756348"/>
            <a:ext cx="221304" cy="317537"/>
          </a:xfrm>
          <a:prstGeom prst="upArrow">
            <a:avLst>
              <a:gd name="adj1" fmla="val 50000"/>
              <a:gd name="adj2" fmla="val 50403"/>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99" name="AutoShape 4"/>
          <p:cNvSpPr>
            <a:spLocks noChangeArrowheads="1"/>
          </p:cNvSpPr>
          <p:nvPr/>
        </p:nvSpPr>
        <p:spPr bwMode="auto">
          <a:xfrm rot="16200000">
            <a:off x="3289619" y="3263801"/>
            <a:ext cx="361951" cy="4566956"/>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lIns="121917" tIns="60958" rIns="121917" bIns="60958" anchor="ctr"/>
          <a:lstStyle/>
          <a:p>
            <a:pPr fontAlgn="auto">
              <a:spcBef>
                <a:spcPts val="0"/>
              </a:spcBef>
              <a:spcAft>
                <a:spcPts val="0"/>
              </a:spcAft>
              <a:defRPr/>
            </a:pPr>
            <a:endParaRPr lang="zh-CN" altLang="en-US" sz="4300" b="1">
              <a:latin typeface="+mn-lt"/>
              <a:ea typeface="+mn-ea"/>
            </a:endParaRPr>
          </a:p>
        </p:txBody>
      </p:sp>
      <p:sp>
        <p:nvSpPr>
          <p:cNvPr id="100" name="AutoShape 25"/>
          <p:cNvSpPr>
            <a:spLocks noChangeArrowheads="1"/>
          </p:cNvSpPr>
          <p:nvPr/>
        </p:nvSpPr>
        <p:spPr bwMode="auto">
          <a:xfrm flipV="1">
            <a:off x="1688089" y="5273761"/>
            <a:ext cx="351044" cy="374911"/>
          </a:xfrm>
          <a:custGeom>
            <a:avLst/>
            <a:gdLst>
              <a:gd name="T0" fmla="*/ 218339 w 21600"/>
              <a:gd name="T1" fmla="*/ 0 h 21600"/>
              <a:gd name="T2" fmla="*/ 218339 w 21600"/>
              <a:gd name="T3" fmla="*/ 171757 h 21600"/>
              <a:gd name="T4" fmla="*/ 46725 w 21600"/>
              <a:gd name="T5" fmla="*/ 305144 h 21600"/>
              <a:gd name="T6" fmla="*/ 311789 w 21600"/>
              <a:gd name="T7" fmla="*/ 8587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lIns="121917" tIns="60958" rIns="121917" bIns="60958" anchor="ctr"/>
          <a:lstStyle/>
          <a:p>
            <a:endParaRPr lang="zh-CN" altLang="en-US"/>
          </a:p>
        </p:txBody>
      </p:sp>
      <p:sp>
        <p:nvSpPr>
          <p:cNvPr id="109" name="Text Box 26"/>
          <p:cNvSpPr txBox="1">
            <a:spLocks noChangeArrowheads="1"/>
          </p:cNvSpPr>
          <p:nvPr/>
        </p:nvSpPr>
        <p:spPr bwMode="auto">
          <a:xfrm>
            <a:off x="3601798" y="5364306"/>
            <a:ext cx="1400377" cy="3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00" b="1" dirty="0">
                <a:solidFill>
                  <a:srgbClr val="0000FF"/>
                </a:solidFill>
                <a:latin typeface="微软雅黑" panose="020B0503020204020204" pitchFamily="34" charset="-122"/>
                <a:ea typeface="微软雅黑" panose="020B0503020204020204" pitchFamily="34" charset="-122"/>
              </a:rPr>
              <a:t>物理传输媒体</a:t>
            </a:r>
          </a:p>
        </p:txBody>
      </p:sp>
      <p:sp>
        <p:nvSpPr>
          <p:cNvPr id="111" name="AutoShape 42"/>
          <p:cNvSpPr>
            <a:spLocks noChangeArrowheads="1"/>
          </p:cNvSpPr>
          <p:nvPr/>
        </p:nvSpPr>
        <p:spPr bwMode="auto">
          <a:xfrm rot="5400000" flipH="1">
            <a:off x="5206853" y="5242863"/>
            <a:ext cx="339559" cy="384571"/>
          </a:xfrm>
          <a:custGeom>
            <a:avLst/>
            <a:gdLst>
              <a:gd name="T0" fmla="*/ 220161 w 21600"/>
              <a:gd name="T1" fmla="*/ 0 h 21600"/>
              <a:gd name="T2" fmla="*/ 220161 w 21600"/>
              <a:gd name="T3" fmla="*/ 175497 h 21600"/>
              <a:gd name="T4" fmla="*/ 47115 w 21600"/>
              <a:gd name="T5" fmla="*/ 311790 h 21600"/>
              <a:gd name="T6" fmla="*/ 314391 w 21600"/>
              <a:gd name="T7" fmla="*/ 8774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lIns="121917" tIns="60958" rIns="121917" bIns="60958" anchor="ctr"/>
          <a:lstStyle/>
          <a:p>
            <a:endParaRPr lang="zh-CN" altLang="en-US"/>
          </a:p>
        </p:txBody>
      </p:sp>
      <p:grpSp>
        <p:nvGrpSpPr>
          <p:cNvPr id="125" name="Group 34"/>
          <p:cNvGrpSpPr/>
          <p:nvPr/>
        </p:nvGrpSpPr>
        <p:grpSpPr bwMode="auto">
          <a:xfrm>
            <a:off x="2390303" y="5493181"/>
            <a:ext cx="1121941" cy="135620"/>
            <a:chOff x="1344" y="912"/>
            <a:chExt cx="672" cy="96"/>
          </a:xfrm>
          <a:solidFill>
            <a:srgbClr val="FF0000"/>
          </a:solidFill>
        </p:grpSpPr>
        <p:sp>
          <p:nvSpPr>
            <p:cNvPr id="126"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sp>
          <p:nvSpPr>
            <p:cNvPr id="127" name="Freeform 36"/>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grpSp>
      <p:sp>
        <p:nvSpPr>
          <p:cNvPr id="128" name="Text Box 26"/>
          <p:cNvSpPr txBox="1">
            <a:spLocks noChangeArrowheads="1"/>
          </p:cNvSpPr>
          <p:nvPr/>
        </p:nvSpPr>
        <p:spPr bwMode="auto">
          <a:xfrm>
            <a:off x="3601798" y="5364306"/>
            <a:ext cx="1400377" cy="3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00" b="1" dirty="0">
                <a:solidFill>
                  <a:srgbClr val="0000FF"/>
                </a:solidFill>
                <a:latin typeface="微软雅黑" panose="020B0503020204020204" pitchFamily="34" charset="-122"/>
                <a:ea typeface="微软雅黑" panose="020B0503020204020204" pitchFamily="34" charset="-122"/>
              </a:rPr>
              <a:t>物理传输媒体</a:t>
            </a:r>
          </a:p>
        </p:txBody>
      </p:sp>
      <p:sp>
        <p:nvSpPr>
          <p:cNvPr id="129" name="Text Box 26"/>
          <p:cNvSpPr txBox="1">
            <a:spLocks noChangeArrowheads="1"/>
          </p:cNvSpPr>
          <p:nvPr/>
        </p:nvSpPr>
        <p:spPr bwMode="auto">
          <a:xfrm>
            <a:off x="8258307" y="5364306"/>
            <a:ext cx="1400377" cy="3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00" b="1" dirty="0">
                <a:solidFill>
                  <a:srgbClr val="0000FF"/>
                </a:solidFill>
                <a:latin typeface="微软雅黑" panose="020B0503020204020204" pitchFamily="34" charset="-122"/>
                <a:ea typeface="微软雅黑" panose="020B0503020204020204" pitchFamily="34" charset="-122"/>
              </a:rPr>
              <a:t>物理传输媒体</a:t>
            </a:r>
          </a:p>
        </p:txBody>
      </p:sp>
      <p:sp>
        <p:nvSpPr>
          <p:cNvPr id="87" name="上箭头 86"/>
          <p:cNvSpPr/>
          <p:nvPr/>
        </p:nvSpPr>
        <p:spPr>
          <a:xfrm>
            <a:off x="5371068" y="4703199"/>
            <a:ext cx="238163" cy="32683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29" name="组合 28"/>
          <p:cNvGrpSpPr/>
          <p:nvPr/>
        </p:nvGrpSpPr>
        <p:grpSpPr>
          <a:xfrm>
            <a:off x="3057593" y="3909771"/>
            <a:ext cx="1555596" cy="328084"/>
            <a:chOff x="2293194" y="2932328"/>
            <a:chExt cx="1166697" cy="246063"/>
          </a:xfrm>
        </p:grpSpPr>
        <p:grpSp>
          <p:nvGrpSpPr>
            <p:cNvPr id="76" name="Group 41"/>
            <p:cNvGrpSpPr/>
            <p:nvPr/>
          </p:nvGrpSpPr>
          <p:grpSpPr bwMode="auto">
            <a:xfrm>
              <a:off x="2511051" y="2932328"/>
              <a:ext cx="946569" cy="246063"/>
              <a:chOff x="2169" y="2660"/>
              <a:chExt cx="804" cy="226"/>
            </a:xfrm>
          </p:grpSpPr>
          <p:sp>
            <p:nvSpPr>
              <p:cNvPr id="77" name="Rectangle 42"/>
              <p:cNvSpPr>
                <a:spLocks noChangeArrowheads="1"/>
              </p:cNvSpPr>
              <p:nvPr/>
            </p:nvSpPr>
            <p:spPr bwMode="auto">
              <a:xfrm>
                <a:off x="2169" y="2660"/>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4</a:t>
                </a:r>
              </a:p>
            </p:txBody>
          </p:sp>
          <p:sp>
            <p:nvSpPr>
              <p:cNvPr id="78" name="Rectangle 43"/>
              <p:cNvSpPr>
                <a:spLocks noChangeArrowheads="1"/>
              </p:cNvSpPr>
              <p:nvPr/>
            </p:nvSpPr>
            <p:spPr bwMode="auto">
              <a:xfrm>
                <a:off x="2357" y="2660"/>
                <a:ext cx="205"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5</a:t>
                </a:r>
              </a:p>
            </p:txBody>
          </p:sp>
          <p:sp>
            <p:nvSpPr>
              <p:cNvPr id="79" name="Rectangle 44"/>
              <p:cNvSpPr>
                <a:spLocks noChangeArrowheads="1"/>
              </p:cNvSpPr>
              <p:nvPr/>
            </p:nvSpPr>
            <p:spPr bwMode="auto">
              <a:xfrm>
                <a:off x="2562" y="2660"/>
                <a:ext cx="411"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grpSp>
        <p:sp>
          <p:nvSpPr>
            <p:cNvPr id="80" name="Rectangle 70"/>
            <p:cNvSpPr>
              <a:spLocks noChangeArrowheads="1"/>
            </p:cNvSpPr>
            <p:nvPr/>
          </p:nvSpPr>
          <p:spPr bwMode="auto">
            <a:xfrm>
              <a:off x="2293194" y="2932758"/>
              <a:ext cx="221264" cy="24563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500" b="1" dirty="0">
                  <a:solidFill>
                    <a:srgbClr val="1C1C1C"/>
                  </a:solidFill>
                  <a:latin typeface="微软雅黑" panose="020B0503020204020204" pitchFamily="34" charset="-122"/>
                  <a:ea typeface="微软雅黑" panose="020B0503020204020204" pitchFamily="34" charset="-122"/>
                </a:rPr>
                <a:t>H</a:t>
              </a:r>
              <a:r>
                <a:rPr lang="en-US" altLang="zh-CN" sz="1500" b="1" baseline="-25000" dirty="0">
                  <a:solidFill>
                    <a:srgbClr val="1C1C1C"/>
                  </a:solidFill>
                  <a:latin typeface="微软雅黑" panose="020B0503020204020204" pitchFamily="34" charset="-122"/>
                  <a:ea typeface="微软雅黑" panose="020B0503020204020204" pitchFamily="34" charset="-122"/>
                </a:rPr>
                <a:t>3</a:t>
              </a:r>
            </a:p>
          </p:txBody>
        </p:sp>
        <p:sp>
          <p:nvSpPr>
            <p:cNvPr id="81" name="矩形 80"/>
            <p:cNvSpPr/>
            <p:nvPr/>
          </p:nvSpPr>
          <p:spPr>
            <a:xfrm>
              <a:off x="2523986" y="2940648"/>
              <a:ext cx="935905" cy="23774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2" name="上箭头 81"/>
          <p:cNvSpPr/>
          <p:nvPr/>
        </p:nvSpPr>
        <p:spPr>
          <a:xfrm>
            <a:off x="5371068" y="4205366"/>
            <a:ext cx="238163" cy="32683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83" name="组合 82"/>
          <p:cNvGrpSpPr/>
          <p:nvPr/>
        </p:nvGrpSpPr>
        <p:grpSpPr>
          <a:xfrm>
            <a:off x="7624647" y="3909771"/>
            <a:ext cx="1555596" cy="328084"/>
            <a:chOff x="2293194" y="2932328"/>
            <a:chExt cx="1166697" cy="246063"/>
          </a:xfrm>
        </p:grpSpPr>
        <p:grpSp>
          <p:nvGrpSpPr>
            <p:cNvPr id="84" name="Group 41"/>
            <p:cNvGrpSpPr/>
            <p:nvPr/>
          </p:nvGrpSpPr>
          <p:grpSpPr bwMode="auto">
            <a:xfrm>
              <a:off x="2511051" y="2932328"/>
              <a:ext cx="946569" cy="246063"/>
              <a:chOff x="2169" y="2660"/>
              <a:chExt cx="804" cy="226"/>
            </a:xfrm>
          </p:grpSpPr>
          <p:sp>
            <p:nvSpPr>
              <p:cNvPr id="89" name="Rectangle 42"/>
              <p:cNvSpPr>
                <a:spLocks noChangeArrowheads="1"/>
              </p:cNvSpPr>
              <p:nvPr/>
            </p:nvSpPr>
            <p:spPr bwMode="auto">
              <a:xfrm>
                <a:off x="2169" y="2660"/>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4</a:t>
                </a:r>
              </a:p>
            </p:txBody>
          </p:sp>
          <p:sp>
            <p:nvSpPr>
              <p:cNvPr id="90" name="Rectangle 43"/>
              <p:cNvSpPr>
                <a:spLocks noChangeArrowheads="1"/>
              </p:cNvSpPr>
              <p:nvPr/>
            </p:nvSpPr>
            <p:spPr bwMode="auto">
              <a:xfrm>
                <a:off x="2357" y="2660"/>
                <a:ext cx="205"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5</a:t>
                </a:r>
              </a:p>
            </p:txBody>
          </p:sp>
          <p:sp>
            <p:nvSpPr>
              <p:cNvPr id="91" name="Rectangle 44"/>
              <p:cNvSpPr>
                <a:spLocks noChangeArrowheads="1"/>
              </p:cNvSpPr>
              <p:nvPr/>
            </p:nvSpPr>
            <p:spPr bwMode="auto">
              <a:xfrm>
                <a:off x="2562" y="2660"/>
                <a:ext cx="411"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grpSp>
        <p:sp>
          <p:nvSpPr>
            <p:cNvPr id="85" name="Rectangle 70"/>
            <p:cNvSpPr>
              <a:spLocks noChangeArrowheads="1"/>
            </p:cNvSpPr>
            <p:nvPr/>
          </p:nvSpPr>
          <p:spPr bwMode="auto">
            <a:xfrm>
              <a:off x="2293194" y="2932758"/>
              <a:ext cx="221264" cy="24563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500" b="1" dirty="0">
                  <a:solidFill>
                    <a:srgbClr val="1C1C1C"/>
                  </a:solidFill>
                  <a:latin typeface="微软雅黑" panose="020B0503020204020204" pitchFamily="34" charset="-122"/>
                  <a:ea typeface="微软雅黑" panose="020B0503020204020204" pitchFamily="34" charset="-122"/>
                </a:rPr>
                <a:t>H</a:t>
              </a:r>
              <a:r>
                <a:rPr lang="en-US" altLang="zh-CN" sz="1500" b="1" baseline="-25000" dirty="0">
                  <a:solidFill>
                    <a:srgbClr val="1C1C1C"/>
                  </a:solidFill>
                  <a:latin typeface="微软雅黑" panose="020B0503020204020204" pitchFamily="34" charset="-122"/>
                  <a:ea typeface="微软雅黑" panose="020B0503020204020204" pitchFamily="34" charset="-122"/>
                </a:rPr>
                <a:t>3</a:t>
              </a:r>
            </a:p>
          </p:txBody>
        </p:sp>
        <p:sp>
          <p:nvSpPr>
            <p:cNvPr id="86" name="矩形 85"/>
            <p:cNvSpPr/>
            <p:nvPr/>
          </p:nvSpPr>
          <p:spPr>
            <a:xfrm>
              <a:off x="2523986" y="2940648"/>
              <a:ext cx="935905" cy="23774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文本占位符 30"/>
          <p:cNvSpPr>
            <a:spLocks noGrp="1"/>
          </p:cNvSpPr>
          <p:nvPr>
            <p:ph type="body" sz="quarter" idx="11"/>
          </p:nvPr>
        </p:nvSpPr>
        <p:spPr/>
        <p:txBody>
          <a:bodyPr/>
          <a:lstStyle/>
          <a:p>
            <a:r>
              <a:rPr lang="zh-CN" altLang="en-US" dirty="0"/>
              <a:t>数据在各层之间的传递过程</a:t>
            </a:r>
          </a:p>
        </p:txBody>
      </p:sp>
    </p:spTree>
    <p:extLst>
      <p:ext uri="{BB962C8B-B14F-4D97-AF65-F5344CB8AC3E}">
        <p14:creationId xmlns:p14="http://schemas.microsoft.com/office/powerpoint/2010/main" val="1704726344"/>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wipe(left)">
                                      <p:cBhvr>
                                        <p:cTn id="7" dur="10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互联网概述</a:t>
            </a:r>
          </a:p>
        </p:txBody>
      </p:sp>
      <p:sp>
        <p:nvSpPr>
          <p:cNvPr id="3" name="内容占位符 2"/>
          <p:cNvSpPr>
            <a:spLocks noGrp="1"/>
          </p:cNvSpPr>
          <p:nvPr>
            <p:ph idx="1"/>
          </p:nvPr>
        </p:nvSpPr>
        <p:spPr>
          <a:xfrm>
            <a:off x="3359696" y="1196752"/>
            <a:ext cx="4320480" cy="648072"/>
          </a:xfrm>
        </p:spPr>
        <p:txBody>
          <a:bodyPr/>
          <a:lstStyle/>
          <a:p>
            <a:pPr indent="0">
              <a:buNone/>
            </a:pPr>
            <a:r>
              <a:rPr lang="zh-CN" altLang="en-US" dirty="0"/>
              <a:t>互联网的标准化工作</a:t>
            </a:r>
          </a:p>
        </p:txBody>
      </p:sp>
      <p:grpSp>
        <p:nvGrpSpPr>
          <p:cNvPr id="4" name="Group 44"/>
          <p:cNvGrpSpPr>
            <a:grpSpLocks/>
          </p:cNvGrpSpPr>
          <p:nvPr/>
        </p:nvGrpSpPr>
        <p:grpSpPr bwMode="auto">
          <a:xfrm>
            <a:off x="2171492" y="2034389"/>
            <a:ext cx="7861053" cy="3473450"/>
            <a:chOff x="274052" y="1785926"/>
            <a:chExt cx="8926935" cy="3673484"/>
          </a:xfrm>
        </p:grpSpPr>
        <p:grpSp>
          <p:nvGrpSpPr>
            <p:cNvPr id="5" name="Group 38"/>
            <p:cNvGrpSpPr>
              <a:grpSpLocks/>
            </p:cNvGrpSpPr>
            <p:nvPr/>
          </p:nvGrpSpPr>
          <p:grpSpPr bwMode="auto">
            <a:xfrm>
              <a:off x="274052" y="1785926"/>
              <a:ext cx="5601435" cy="3614737"/>
              <a:chOff x="274052" y="2262188"/>
              <a:chExt cx="5601435" cy="3614737"/>
            </a:xfrm>
          </p:grpSpPr>
          <p:grpSp>
            <p:nvGrpSpPr>
              <p:cNvPr id="28" name="Group 37"/>
              <p:cNvGrpSpPr>
                <a:grpSpLocks/>
              </p:cNvGrpSpPr>
              <p:nvPr/>
            </p:nvGrpSpPr>
            <p:grpSpPr bwMode="auto">
              <a:xfrm>
                <a:off x="274052" y="3576638"/>
                <a:ext cx="3262658" cy="2300287"/>
                <a:chOff x="274052" y="3576638"/>
                <a:chExt cx="3262658" cy="2300287"/>
              </a:xfrm>
            </p:grpSpPr>
            <p:sp>
              <p:nvSpPr>
                <p:cNvPr id="34" name="Rectangle 3"/>
                <p:cNvSpPr>
                  <a:spLocks noChangeArrowheads="1"/>
                </p:cNvSpPr>
                <p:nvPr/>
              </p:nvSpPr>
              <p:spPr bwMode="auto">
                <a:xfrm>
                  <a:off x="323850" y="3576638"/>
                  <a:ext cx="2952750" cy="2300287"/>
                </a:xfrm>
                <a:prstGeom prst="rect">
                  <a:avLst/>
                </a:prstGeom>
                <a:solidFill>
                  <a:srgbClr val="CCECFF"/>
                </a:solidFill>
                <a:ln w="9525">
                  <a:solidFill>
                    <a:schemeClr val="tx1"/>
                  </a:solidFill>
                  <a:prstDash val="sysDot"/>
                  <a:miter lim="800000"/>
                  <a:headEnd/>
                  <a:tailEnd/>
                </a:ln>
              </p:spPr>
              <p:txBody>
                <a:bodyPr wrap="none" anchor="ctr"/>
                <a:lstStyle/>
                <a:p>
                  <a:pPr eaLnBrk="1" hangingPunct="1"/>
                  <a:endParaRPr lang="en-US" altLang="zh-CN"/>
                </a:p>
              </p:txBody>
            </p:sp>
            <p:sp>
              <p:nvSpPr>
                <p:cNvPr id="35" name="Line 6"/>
                <p:cNvSpPr>
                  <a:spLocks noChangeShapeType="1"/>
                </p:cNvSpPr>
                <p:nvPr/>
              </p:nvSpPr>
              <p:spPr bwMode="auto">
                <a:xfrm>
                  <a:off x="2068513" y="4727575"/>
                  <a:ext cx="615950" cy="5746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8"/>
                <p:cNvSpPr>
                  <a:spLocks noChangeShapeType="1"/>
                </p:cNvSpPr>
                <p:nvPr/>
              </p:nvSpPr>
              <p:spPr bwMode="auto">
                <a:xfrm flipH="1">
                  <a:off x="993775" y="4727575"/>
                  <a:ext cx="614363" cy="5746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Rectangle 10"/>
                <p:cNvSpPr>
                  <a:spLocks noChangeArrowheads="1"/>
                </p:cNvSpPr>
                <p:nvPr/>
              </p:nvSpPr>
              <p:spPr bwMode="auto">
                <a:xfrm>
                  <a:off x="478564" y="4140200"/>
                  <a:ext cx="2667861" cy="657225"/>
                </a:xfrm>
                <a:prstGeom prst="rect">
                  <a:avLst/>
                </a:prstGeom>
                <a:solidFill>
                  <a:schemeClr val="bg1"/>
                </a:solidFill>
                <a:ln w="9525">
                  <a:solidFill>
                    <a:schemeClr val="tx1"/>
                  </a:solidFill>
                  <a:miter lim="800000"/>
                  <a:headEnd/>
                  <a:tailEnd/>
                </a:ln>
              </p:spPr>
              <p:txBody>
                <a:bodyPr wrap="none" anchor="ctr"/>
                <a:lstStyle/>
                <a:p>
                  <a:pPr algn="ctr" eaLnBrk="1" hangingPunct="1"/>
                  <a:r>
                    <a:rPr kumimoji="1" lang="zh-CN" altLang="en-US" sz="2000" dirty="0">
                      <a:solidFill>
                        <a:srgbClr val="333399"/>
                      </a:solidFill>
                      <a:ea typeface="黑体" pitchFamily="49" charset="-122"/>
                    </a:rPr>
                    <a:t>互联网研究指导小组</a:t>
                  </a:r>
                </a:p>
                <a:p>
                  <a:pPr algn="ctr" eaLnBrk="1" hangingPunct="1"/>
                  <a:r>
                    <a:rPr kumimoji="1" lang="zh-CN" altLang="en-US" sz="2000" dirty="0">
                      <a:solidFill>
                        <a:srgbClr val="333399"/>
                      </a:solidFill>
                      <a:ea typeface="黑体" pitchFamily="49" charset="-122"/>
                    </a:rPr>
                    <a:t>（</a:t>
                  </a:r>
                  <a:r>
                    <a:rPr kumimoji="1" lang="en-US" altLang="zh-CN" sz="2000" dirty="0">
                      <a:solidFill>
                        <a:srgbClr val="333399"/>
                      </a:solidFill>
                      <a:ea typeface="黑体" pitchFamily="49" charset="-122"/>
                    </a:rPr>
                    <a:t>IRSG</a:t>
                  </a:r>
                  <a:r>
                    <a:rPr kumimoji="1" lang="zh-CN" altLang="en-US" sz="2000" dirty="0">
                      <a:solidFill>
                        <a:srgbClr val="333399"/>
                      </a:solidFill>
                      <a:ea typeface="黑体" pitchFamily="49" charset="-122"/>
                    </a:rPr>
                    <a:t>）</a:t>
                  </a:r>
                  <a:endParaRPr kumimoji="1" lang="en-US" altLang="zh-CN" sz="2000" dirty="0">
                    <a:solidFill>
                      <a:srgbClr val="333399"/>
                    </a:solidFill>
                    <a:ea typeface="黑体" pitchFamily="49" charset="-122"/>
                  </a:endParaRPr>
                </a:p>
              </p:txBody>
            </p:sp>
            <p:sp>
              <p:nvSpPr>
                <p:cNvPr id="38" name="Text Box 12"/>
                <p:cNvSpPr txBox="1">
                  <a:spLocks noChangeArrowheads="1"/>
                </p:cNvSpPr>
                <p:nvPr/>
              </p:nvSpPr>
              <p:spPr bwMode="auto">
                <a:xfrm>
                  <a:off x="274052" y="3597428"/>
                  <a:ext cx="3262658" cy="42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dirty="0">
                      <a:solidFill>
                        <a:srgbClr val="333399"/>
                      </a:solidFill>
                      <a:ea typeface="黑体" pitchFamily="49" charset="-122"/>
                    </a:rPr>
                    <a:t>互联网研究部（</a:t>
                  </a:r>
                  <a:r>
                    <a:rPr kumimoji="1" lang="en-US" altLang="zh-CN" sz="2000" dirty="0">
                      <a:solidFill>
                        <a:srgbClr val="333399"/>
                      </a:solidFill>
                      <a:ea typeface="黑体" pitchFamily="49" charset="-122"/>
                    </a:rPr>
                    <a:t>IRTF</a:t>
                  </a:r>
                  <a:r>
                    <a:rPr kumimoji="1" lang="zh-CN" altLang="en-US" sz="2000" dirty="0">
                      <a:solidFill>
                        <a:srgbClr val="333399"/>
                      </a:solidFill>
                      <a:ea typeface="黑体" pitchFamily="49" charset="-122"/>
                    </a:rPr>
                    <a:t>）</a:t>
                  </a:r>
                  <a:r>
                    <a:rPr kumimoji="1" lang="en-US" altLang="zh-CN" sz="2000" dirty="0">
                      <a:solidFill>
                        <a:srgbClr val="333399"/>
                      </a:solidFill>
                      <a:ea typeface="黑体" pitchFamily="49" charset="-122"/>
                    </a:rPr>
                    <a:t> </a:t>
                  </a:r>
                </a:p>
              </p:txBody>
            </p:sp>
            <p:sp>
              <p:nvSpPr>
                <p:cNvPr id="39" name="Line 14"/>
                <p:cNvSpPr>
                  <a:spLocks noChangeShapeType="1"/>
                </p:cNvSpPr>
                <p:nvPr/>
              </p:nvSpPr>
              <p:spPr bwMode="auto">
                <a:xfrm flipV="1">
                  <a:off x="1908175" y="3716338"/>
                  <a:ext cx="1511300" cy="41275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Rectangle 20"/>
                <p:cNvSpPr>
                  <a:spLocks noChangeArrowheads="1"/>
                </p:cNvSpPr>
                <p:nvPr/>
              </p:nvSpPr>
              <p:spPr bwMode="auto">
                <a:xfrm>
                  <a:off x="763588" y="5302250"/>
                  <a:ext cx="460375" cy="409575"/>
                </a:xfrm>
                <a:prstGeom prst="rect">
                  <a:avLst/>
                </a:prstGeom>
                <a:solidFill>
                  <a:schemeClr val="bg1"/>
                </a:solidFill>
                <a:ln w="9525">
                  <a:solidFill>
                    <a:schemeClr val="tx1"/>
                  </a:solidFill>
                  <a:miter lim="800000"/>
                  <a:headEnd/>
                  <a:tailEnd/>
                </a:ln>
              </p:spPr>
              <p:txBody>
                <a:bodyPr wrap="none" anchor="ctr"/>
                <a:lstStyle/>
                <a:p>
                  <a:pPr algn="ctr" eaLnBrk="1" hangingPunct="1"/>
                  <a:r>
                    <a:rPr kumimoji="1" lang="en-US" altLang="zh-CN" sz="2000">
                      <a:solidFill>
                        <a:srgbClr val="333399"/>
                      </a:solidFill>
                      <a:ea typeface="黑体" pitchFamily="49" charset="-122"/>
                    </a:rPr>
                    <a:t>RG</a:t>
                  </a:r>
                </a:p>
              </p:txBody>
            </p:sp>
            <p:sp>
              <p:nvSpPr>
                <p:cNvPr id="41" name="Rectangle 28"/>
                <p:cNvSpPr>
                  <a:spLocks noChangeArrowheads="1"/>
                </p:cNvSpPr>
                <p:nvPr/>
              </p:nvSpPr>
              <p:spPr bwMode="auto">
                <a:xfrm>
                  <a:off x="2452688" y="5302250"/>
                  <a:ext cx="461962" cy="409575"/>
                </a:xfrm>
                <a:prstGeom prst="rect">
                  <a:avLst/>
                </a:prstGeom>
                <a:solidFill>
                  <a:schemeClr val="bg1"/>
                </a:solidFill>
                <a:ln w="9525">
                  <a:solidFill>
                    <a:schemeClr val="tx1"/>
                  </a:solidFill>
                  <a:miter lim="800000"/>
                  <a:headEnd/>
                  <a:tailEnd/>
                </a:ln>
              </p:spPr>
              <p:txBody>
                <a:bodyPr wrap="none" anchor="ctr"/>
                <a:lstStyle/>
                <a:p>
                  <a:pPr algn="ctr" eaLnBrk="1" hangingPunct="1"/>
                  <a:r>
                    <a:rPr kumimoji="1" lang="en-US" altLang="zh-CN" sz="2000">
                      <a:solidFill>
                        <a:srgbClr val="333399"/>
                      </a:solidFill>
                      <a:ea typeface="黑体" pitchFamily="49" charset="-122"/>
                    </a:rPr>
                    <a:t>RG</a:t>
                  </a:r>
                </a:p>
              </p:txBody>
            </p:sp>
            <p:sp>
              <p:nvSpPr>
                <p:cNvPr id="42" name="Text Box 29"/>
                <p:cNvSpPr txBox="1">
                  <a:spLocks noChangeArrowheads="1"/>
                </p:cNvSpPr>
                <p:nvPr/>
              </p:nvSpPr>
              <p:spPr bwMode="auto">
                <a:xfrm>
                  <a:off x="1547813" y="5264150"/>
                  <a:ext cx="500961" cy="42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000" b="1">
                      <a:solidFill>
                        <a:srgbClr val="333399"/>
                      </a:solidFill>
                      <a:ea typeface="黑体" pitchFamily="49" charset="-122"/>
                    </a:rPr>
                    <a:t>…</a:t>
                  </a:r>
                </a:p>
              </p:txBody>
            </p:sp>
          </p:grpSp>
          <p:grpSp>
            <p:nvGrpSpPr>
              <p:cNvPr id="29" name="Group 36"/>
              <p:cNvGrpSpPr>
                <a:grpSpLocks/>
              </p:cNvGrpSpPr>
              <p:nvPr/>
            </p:nvGrpSpPr>
            <p:grpSpPr bwMode="auto">
              <a:xfrm>
                <a:off x="2996421" y="2262188"/>
                <a:ext cx="2879066" cy="1492561"/>
                <a:chOff x="2996421" y="2262188"/>
                <a:chExt cx="2879066" cy="1492561"/>
              </a:xfrm>
            </p:grpSpPr>
            <p:sp>
              <p:nvSpPr>
                <p:cNvPr id="30" name="Rectangle 5"/>
                <p:cNvSpPr>
                  <a:spLocks noChangeArrowheads="1"/>
                </p:cNvSpPr>
                <p:nvPr/>
              </p:nvSpPr>
              <p:spPr bwMode="auto">
                <a:xfrm>
                  <a:off x="2996421" y="2262188"/>
                  <a:ext cx="2879066" cy="493712"/>
                </a:xfrm>
                <a:prstGeom prst="rect">
                  <a:avLst/>
                </a:prstGeom>
                <a:solidFill>
                  <a:srgbClr val="FFFF99"/>
                </a:solidFill>
                <a:ln w="9525">
                  <a:solidFill>
                    <a:schemeClr val="tx1"/>
                  </a:solidFill>
                  <a:miter lim="800000"/>
                  <a:headEnd/>
                  <a:tailEnd/>
                </a:ln>
              </p:spPr>
              <p:txBody>
                <a:bodyPr wrap="none" anchor="ctr"/>
                <a:lstStyle/>
                <a:p>
                  <a:pPr algn="ctr" eaLnBrk="1" hangingPunct="1"/>
                  <a:r>
                    <a:rPr kumimoji="1" lang="zh-CN" altLang="en-US" sz="2000" dirty="0">
                      <a:solidFill>
                        <a:srgbClr val="333399"/>
                      </a:solidFill>
                      <a:ea typeface="黑体" pitchFamily="49" charset="-122"/>
                    </a:rPr>
                    <a:t>互联网协会 （</a:t>
                  </a:r>
                  <a:r>
                    <a:rPr kumimoji="1" lang="en-US" altLang="zh-CN" sz="2000" dirty="0">
                      <a:solidFill>
                        <a:srgbClr val="333399"/>
                      </a:solidFill>
                      <a:ea typeface="黑体" pitchFamily="49" charset="-122"/>
                    </a:rPr>
                    <a:t>ISOC</a:t>
                  </a:r>
                  <a:r>
                    <a:rPr kumimoji="1" lang="zh-CN" altLang="en-US" sz="2000" dirty="0">
                      <a:solidFill>
                        <a:srgbClr val="333399"/>
                      </a:solidFill>
                      <a:ea typeface="黑体" pitchFamily="49" charset="-122"/>
                    </a:rPr>
                    <a:t>）</a:t>
                  </a:r>
                  <a:endParaRPr kumimoji="1" lang="en-US" altLang="zh-CN" sz="2000" dirty="0">
                    <a:solidFill>
                      <a:srgbClr val="333399"/>
                    </a:solidFill>
                    <a:ea typeface="黑体" pitchFamily="49" charset="-122"/>
                  </a:endParaRPr>
                </a:p>
              </p:txBody>
            </p:sp>
            <p:sp>
              <p:nvSpPr>
                <p:cNvPr id="31" name="Line 7"/>
                <p:cNvSpPr>
                  <a:spLocks noChangeShapeType="1"/>
                </p:cNvSpPr>
                <p:nvPr/>
              </p:nvSpPr>
              <p:spPr bwMode="auto">
                <a:xfrm>
                  <a:off x="3146425" y="2755900"/>
                  <a:ext cx="273050" cy="241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9"/>
                <p:cNvSpPr>
                  <a:spLocks noChangeShapeType="1"/>
                </p:cNvSpPr>
                <p:nvPr/>
              </p:nvSpPr>
              <p:spPr bwMode="auto">
                <a:xfrm flipH="1">
                  <a:off x="5364163" y="2755900"/>
                  <a:ext cx="315912" cy="241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Rectangle 32"/>
                <p:cNvSpPr>
                  <a:spLocks noChangeArrowheads="1"/>
                </p:cNvSpPr>
                <p:nvPr/>
              </p:nvSpPr>
              <p:spPr bwMode="auto">
                <a:xfrm>
                  <a:off x="3419171" y="3002592"/>
                  <a:ext cx="2055135" cy="752157"/>
                </a:xfrm>
                <a:prstGeom prst="rect">
                  <a:avLst/>
                </a:prstGeom>
                <a:solidFill>
                  <a:schemeClr val="bg2">
                    <a:lumMod val="40000"/>
                    <a:lumOff val="60000"/>
                  </a:schemeClr>
                </a:solidFill>
                <a:ln w="9525">
                  <a:solidFill>
                    <a:schemeClr val="tx1"/>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defRPr/>
                  </a:pPr>
                  <a:r>
                    <a:rPr kumimoji="1" lang="zh-CN" altLang="en-US" sz="2000" b="0" dirty="0">
                      <a:solidFill>
                        <a:srgbClr val="333399"/>
                      </a:solidFill>
                      <a:latin typeface="Arial" panose="020B0604020202020204" pitchFamily="34" charset="0"/>
                    </a:rPr>
                    <a:t>互联网体系结构</a:t>
                  </a:r>
                </a:p>
                <a:p>
                  <a:pPr algn="ctr" eaLnBrk="1" hangingPunct="1">
                    <a:spcBef>
                      <a:spcPct val="0"/>
                    </a:spcBef>
                    <a:buClrTx/>
                    <a:buFontTx/>
                    <a:buNone/>
                    <a:defRPr/>
                  </a:pPr>
                  <a:r>
                    <a:rPr kumimoji="1" lang="zh-CN" altLang="en-US" sz="2000" b="0" dirty="0">
                      <a:solidFill>
                        <a:srgbClr val="333399"/>
                      </a:solidFill>
                      <a:latin typeface="Arial" panose="020B0604020202020204" pitchFamily="34" charset="0"/>
                    </a:rPr>
                    <a:t>委员会 </a:t>
                  </a:r>
                  <a:r>
                    <a:rPr kumimoji="1" lang="en-US" altLang="zh-CN" sz="2000" b="0" dirty="0">
                      <a:solidFill>
                        <a:srgbClr val="333399"/>
                      </a:solidFill>
                      <a:latin typeface="Arial" panose="020B0604020202020204" pitchFamily="34" charset="0"/>
                    </a:rPr>
                    <a:t>IAB </a:t>
                  </a:r>
                </a:p>
              </p:txBody>
            </p:sp>
          </p:grpSp>
        </p:grpSp>
        <p:grpSp>
          <p:nvGrpSpPr>
            <p:cNvPr id="6" name="Group 43"/>
            <p:cNvGrpSpPr>
              <a:grpSpLocks/>
            </p:cNvGrpSpPr>
            <p:nvPr/>
          </p:nvGrpSpPr>
          <p:grpSpPr bwMode="auto">
            <a:xfrm>
              <a:off x="5474305" y="3159123"/>
              <a:ext cx="3726682" cy="2300287"/>
              <a:chOff x="5474305" y="3159123"/>
              <a:chExt cx="3726682" cy="2300287"/>
            </a:xfrm>
          </p:grpSpPr>
          <p:grpSp>
            <p:nvGrpSpPr>
              <p:cNvPr id="7" name="Group 42"/>
              <p:cNvGrpSpPr>
                <a:grpSpLocks/>
              </p:cNvGrpSpPr>
              <p:nvPr/>
            </p:nvGrpSpPr>
            <p:grpSpPr bwMode="auto">
              <a:xfrm>
                <a:off x="5629307" y="3159123"/>
                <a:ext cx="3571680" cy="2300287"/>
                <a:chOff x="5200679" y="3576638"/>
                <a:chExt cx="3571680" cy="2300287"/>
              </a:xfrm>
            </p:grpSpPr>
            <p:grpSp>
              <p:nvGrpSpPr>
                <p:cNvPr id="9" name="Group 41"/>
                <p:cNvGrpSpPr>
                  <a:grpSpLocks/>
                </p:cNvGrpSpPr>
                <p:nvPr/>
              </p:nvGrpSpPr>
              <p:grpSpPr bwMode="auto">
                <a:xfrm>
                  <a:off x="5200679" y="3576638"/>
                  <a:ext cx="3571680" cy="2300287"/>
                  <a:chOff x="5449888" y="3576638"/>
                  <a:chExt cx="3571680" cy="2300287"/>
                </a:xfrm>
              </p:grpSpPr>
              <p:sp>
                <p:nvSpPr>
                  <p:cNvPr id="11" name="Rectangle 11"/>
                  <p:cNvSpPr>
                    <a:spLocks noChangeArrowheads="1"/>
                  </p:cNvSpPr>
                  <p:nvPr/>
                </p:nvSpPr>
                <p:spPr bwMode="auto">
                  <a:xfrm>
                    <a:off x="5449888" y="3576638"/>
                    <a:ext cx="3443287" cy="2300287"/>
                  </a:xfrm>
                  <a:prstGeom prst="rect">
                    <a:avLst/>
                  </a:prstGeom>
                  <a:solidFill>
                    <a:srgbClr val="FFCC99"/>
                  </a:solidFill>
                  <a:ln w="9525">
                    <a:solidFill>
                      <a:schemeClr val="tx1"/>
                    </a:solidFill>
                    <a:prstDash val="sysDot"/>
                    <a:miter lim="800000"/>
                    <a:headEnd/>
                    <a:tailEnd/>
                  </a:ln>
                </p:spPr>
                <p:txBody>
                  <a:bodyPr wrap="none" anchor="ctr"/>
                  <a:lstStyle/>
                  <a:p>
                    <a:pPr eaLnBrk="1" hangingPunct="1"/>
                    <a:endParaRPr lang="en-US" altLang="zh-CN"/>
                  </a:p>
                </p:txBody>
              </p:sp>
              <p:sp>
                <p:nvSpPr>
                  <p:cNvPr id="12" name="Text Box 13"/>
                  <p:cNvSpPr txBox="1">
                    <a:spLocks noChangeArrowheads="1"/>
                  </p:cNvSpPr>
                  <p:nvPr/>
                </p:nvSpPr>
                <p:spPr bwMode="auto">
                  <a:xfrm>
                    <a:off x="5770049" y="3579917"/>
                    <a:ext cx="3251519" cy="42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dirty="0">
                        <a:solidFill>
                          <a:srgbClr val="333399"/>
                        </a:solidFill>
                        <a:ea typeface="黑体" pitchFamily="49" charset="-122"/>
                      </a:rPr>
                      <a:t>互联网工程部（</a:t>
                    </a:r>
                    <a:r>
                      <a:rPr kumimoji="1" lang="en-US" altLang="zh-CN" sz="2000" dirty="0">
                        <a:solidFill>
                          <a:srgbClr val="333399"/>
                        </a:solidFill>
                        <a:ea typeface="黑体" pitchFamily="49" charset="-122"/>
                      </a:rPr>
                      <a:t>IETF</a:t>
                    </a:r>
                    <a:r>
                      <a:rPr kumimoji="1" lang="zh-CN" altLang="en-US" sz="2000" dirty="0">
                        <a:solidFill>
                          <a:srgbClr val="333399"/>
                        </a:solidFill>
                        <a:ea typeface="黑体" pitchFamily="49" charset="-122"/>
                      </a:rPr>
                      <a:t>）</a:t>
                    </a:r>
                    <a:r>
                      <a:rPr kumimoji="1" lang="en-US" altLang="zh-CN" sz="2000" dirty="0">
                        <a:solidFill>
                          <a:srgbClr val="333399"/>
                        </a:solidFill>
                        <a:ea typeface="黑体" pitchFamily="49" charset="-122"/>
                      </a:rPr>
                      <a:t> </a:t>
                    </a:r>
                  </a:p>
                </p:txBody>
              </p:sp>
              <p:sp>
                <p:nvSpPr>
                  <p:cNvPr id="13" name="Rectangle 16"/>
                  <p:cNvSpPr>
                    <a:spLocks noChangeArrowheads="1"/>
                  </p:cNvSpPr>
                  <p:nvPr/>
                </p:nvSpPr>
                <p:spPr bwMode="auto">
                  <a:xfrm>
                    <a:off x="5867400" y="4070350"/>
                    <a:ext cx="2665413" cy="657225"/>
                  </a:xfrm>
                  <a:prstGeom prst="rect">
                    <a:avLst/>
                  </a:prstGeom>
                  <a:solidFill>
                    <a:schemeClr val="bg1"/>
                  </a:solidFill>
                  <a:ln w="9525">
                    <a:solidFill>
                      <a:schemeClr val="tx1"/>
                    </a:solidFill>
                    <a:miter lim="800000"/>
                    <a:headEnd/>
                    <a:tailEnd/>
                  </a:ln>
                </p:spPr>
                <p:txBody>
                  <a:bodyPr wrap="none" anchor="ctr"/>
                  <a:lstStyle/>
                  <a:p>
                    <a:pPr algn="ctr" eaLnBrk="1" hangingPunct="1"/>
                    <a:r>
                      <a:rPr kumimoji="1" lang="zh-CN" altLang="en-US" sz="2000" dirty="0">
                        <a:solidFill>
                          <a:srgbClr val="333399"/>
                        </a:solidFill>
                        <a:ea typeface="黑体" pitchFamily="49" charset="-122"/>
                      </a:rPr>
                      <a:t>互联网工程指导小组</a:t>
                    </a:r>
                  </a:p>
                  <a:p>
                    <a:pPr algn="ctr" eaLnBrk="1" hangingPunct="1"/>
                    <a:r>
                      <a:rPr kumimoji="1" lang="zh-CN" altLang="en-US" sz="2000" dirty="0">
                        <a:solidFill>
                          <a:srgbClr val="333399"/>
                        </a:solidFill>
                        <a:ea typeface="黑体" pitchFamily="49" charset="-122"/>
                      </a:rPr>
                      <a:t>（</a:t>
                    </a:r>
                    <a:r>
                      <a:rPr kumimoji="1" lang="en-US" altLang="zh-CN" sz="2000" dirty="0">
                        <a:solidFill>
                          <a:srgbClr val="333399"/>
                        </a:solidFill>
                        <a:ea typeface="黑体" pitchFamily="49" charset="-122"/>
                      </a:rPr>
                      <a:t>IESG </a:t>
                    </a:r>
                    <a:r>
                      <a:rPr kumimoji="1" lang="zh-CN" altLang="en-US" sz="2000" dirty="0">
                        <a:solidFill>
                          <a:srgbClr val="333399"/>
                        </a:solidFill>
                        <a:ea typeface="黑体" pitchFamily="49" charset="-122"/>
                      </a:rPr>
                      <a:t>）</a:t>
                    </a:r>
                    <a:endParaRPr kumimoji="1" lang="en-US" altLang="zh-CN" sz="2000" dirty="0">
                      <a:solidFill>
                        <a:srgbClr val="333399"/>
                      </a:solidFill>
                      <a:ea typeface="黑体" pitchFamily="49" charset="-122"/>
                    </a:endParaRPr>
                  </a:p>
                </p:txBody>
              </p:sp>
              <p:sp>
                <p:nvSpPr>
                  <p:cNvPr id="14" name="Text Box 17"/>
                  <p:cNvSpPr txBox="1">
                    <a:spLocks noChangeArrowheads="1"/>
                  </p:cNvSpPr>
                  <p:nvPr/>
                </p:nvSpPr>
                <p:spPr bwMode="auto">
                  <a:xfrm>
                    <a:off x="6804025" y="4754562"/>
                    <a:ext cx="500961" cy="42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000" b="1">
                        <a:solidFill>
                          <a:srgbClr val="333399"/>
                        </a:solidFill>
                        <a:ea typeface="黑体" pitchFamily="49" charset="-122"/>
                      </a:rPr>
                      <a:t>…</a:t>
                    </a:r>
                  </a:p>
                </p:txBody>
              </p:sp>
              <p:sp>
                <p:nvSpPr>
                  <p:cNvPr id="15" name="Line 18"/>
                  <p:cNvSpPr>
                    <a:spLocks noChangeShapeType="1"/>
                  </p:cNvSpPr>
                  <p:nvPr/>
                </p:nvSpPr>
                <p:spPr bwMode="auto">
                  <a:xfrm flipV="1">
                    <a:off x="6300788" y="4727575"/>
                    <a:ext cx="146050" cy="21431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9"/>
                  <p:cNvSpPr>
                    <a:spLocks noChangeShapeType="1"/>
                  </p:cNvSpPr>
                  <p:nvPr/>
                </p:nvSpPr>
                <p:spPr bwMode="auto">
                  <a:xfrm>
                    <a:off x="7667625" y="4724400"/>
                    <a:ext cx="239713" cy="1682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Rectangle 21"/>
                  <p:cNvSpPr>
                    <a:spLocks noChangeArrowheads="1"/>
                  </p:cNvSpPr>
                  <p:nvPr/>
                </p:nvSpPr>
                <p:spPr bwMode="auto">
                  <a:xfrm>
                    <a:off x="8281988" y="5373688"/>
                    <a:ext cx="538162" cy="412750"/>
                  </a:xfrm>
                  <a:prstGeom prst="rect">
                    <a:avLst/>
                  </a:prstGeom>
                  <a:solidFill>
                    <a:schemeClr val="bg1"/>
                  </a:solidFill>
                  <a:ln w="9525">
                    <a:solidFill>
                      <a:schemeClr val="tx1"/>
                    </a:solidFill>
                    <a:miter lim="800000"/>
                    <a:headEnd/>
                    <a:tailEnd/>
                  </a:ln>
                </p:spPr>
                <p:txBody>
                  <a:bodyPr wrap="none" anchor="ctr"/>
                  <a:lstStyle/>
                  <a:p>
                    <a:pPr algn="ctr" eaLnBrk="1" hangingPunct="1"/>
                    <a:r>
                      <a:rPr kumimoji="1" lang="en-US" altLang="zh-CN" sz="2000">
                        <a:solidFill>
                          <a:srgbClr val="333399"/>
                        </a:solidFill>
                        <a:ea typeface="黑体" pitchFamily="49" charset="-122"/>
                      </a:rPr>
                      <a:t>WG</a:t>
                    </a:r>
                  </a:p>
                </p:txBody>
              </p:sp>
              <p:sp>
                <p:nvSpPr>
                  <p:cNvPr id="18" name="Text Box 22"/>
                  <p:cNvSpPr txBox="1">
                    <a:spLocks noChangeArrowheads="1"/>
                  </p:cNvSpPr>
                  <p:nvPr/>
                </p:nvSpPr>
                <p:spPr bwMode="auto">
                  <a:xfrm>
                    <a:off x="6056313" y="5264150"/>
                    <a:ext cx="500961" cy="42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000" b="1">
                        <a:solidFill>
                          <a:srgbClr val="333399"/>
                        </a:solidFill>
                        <a:ea typeface="黑体" pitchFamily="49" charset="-122"/>
                      </a:rPr>
                      <a:t>…</a:t>
                    </a:r>
                  </a:p>
                </p:txBody>
              </p:sp>
              <p:sp>
                <p:nvSpPr>
                  <p:cNvPr id="19" name="Text Box 23"/>
                  <p:cNvSpPr txBox="1">
                    <a:spLocks noChangeArrowheads="1"/>
                  </p:cNvSpPr>
                  <p:nvPr/>
                </p:nvSpPr>
                <p:spPr bwMode="auto">
                  <a:xfrm>
                    <a:off x="7805738" y="5264150"/>
                    <a:ext cx="500961" cy="42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000" b="1">
                        <a:solidFill>
                          <a:srgbClr val="333399"/>
                        </a:solidFill>
                        <a:ea typeface="黑体" pitchFamily="49" charset="-122"/>
                      </a:rPr>
                      <a:t>…</a:t>
                    </a:r>
                  </a:p>
                </p:txBody>
              </p:sp>
              <p:sp>
                <p:nvSpPr>
                  <p:cNvPr id="20" name="Line 24"/>
                  <p:cNvSpPr>
                    <a:spLocks noChangeShapeType="1"/>
                  </p:cNvSpPr>
                  <p:nvPr/>
                </p:nvSpPr>
                <p:spPr bwMode="auto">
                  <a:xfrm flipH="1">
                    <a:off x="5756275" y="5219700"/>
                    <a:ext cx="306388" cy="16351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26"/>
                  <p:cNvSpPr>
                    <a:spLocks noChangeShapeType="1"/>
                  </p:cNvSpPr>
                  <p:nvPr/>
                </p:nvSpPr>
                <p:spPr bwMode="auto">
                  <a:xfrm flipH="1">
                    <a:off x="7370763" y="5219700"/>
                    <a:ext cx="384175" cy="16351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27"/>
                  <p:cNvSpPr>
                    <a:spLocks noChangeShapeType="1"/>
                  </p:cNvSpPr>
                  <p:nvPr/>
                </p:nvSpPr>
                <p:spPr bwMode="auto">
                  <a:xfrm>
                    <a:off x="7985125" y="5219700"/>
                    <a:ext cx="384175" cy="16351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Rectangle 30"/>
                  <p:cNvSpPr>
                    <a:spLocks noChangeArrowheads="1"/>
                  </p:cNvSpPr>
                  <p:nvPr/>
                </p:nvSpPr>
                <p:spPr bwMode="auto">
                  <a:xfrm>
                    <a:off x="5994400" y="4892675"/>
                    <a:ext cx="579438" cy="388938"/>
                  </a:xfrm>
                  <a:prstGeom prst="rect">
                    <a:avLst/>
                  </a:prstGeom>
                  <a:solidFill>
                    <a:schemeClr val="bg1"/>
                  </a:solidFill>
                  <a:ln w="9525">
                    <a:solidFill>
                      <a:schemeClr val="tx1"/>
                    </a:solidFill>
                    <a:miter lim="800000"/>
                    <a:headEnd/>
                    <a:tailEnd/>
                  </a:ln>
                </p:spPr>
                <p:txBody>
                  <a:bodyPr wrap="none" anchor="ctr"/>
                  <a:lstStyle/>
                  <a:p>
                    <a:pPr algn="ctr" eaLnBrk="1" hangingPunct="1"/>
                    <a:r>
                      <a:rPr kumimoji="1" lang="zh-CN" altLang="en-US" sz="2000">
                        <a:solidFill>
                          <a:srgbClr val="333399"/>
                        </a:solidFill>
                        <a:ea typeface="黑体" pitchFamily="49" charset="-122"/>
                      </a:rPr>
                      <a:t>领域</a:t>
                    </a:r>
                  </a:p>
                </p:txBody>
              </p:sp>
              <p:sp>
                <p:nvSpPr>
                  <p:cNvPr id="24" name="Rectangle 31"/>
                  <p:cNvSpPr>
                    <a:spLocks noChangeArrowheads="1"/>
                  </p:cNvSpPr>
                  <p:nvPr/>
                </p:nvSpPr>
                <p:spPr bwMode="auto">
                  <a:xfrm>
                    <a:off x="7737475" y="4892675"/>
                    <a:ext cx="579438" cy="388938"/>
                  </a:xfrm>
                  <a:prstGeom prst="rect">
                    <a:avLst/>
                  </a:prstGeom>
                  <a:solidFill>
                    <a:schemeClr val="bg1"/>
                  </a:solidFill>
                  <a:ln w="9525">
                    <a:solidFill>
                      <a:schemeClr val="tx1"/>
                    </a:solidFill>
                    <a:miter lim="800000"/>
                    <a:headEnd/>
                    <a:tailEnd/>
                  </a:ln>
                </p:spPr>
                <p:txBody>
                  <a:bodyPr wrap="none" anchor="ctr"/>
                  <a:lstStyle/>
                  <a:p>
                    <a:pPr algn="ctr" eaLnBrk="1" hangingPunct="1"/>
                    <a:r>
                      <a:rPr kumimoji="1" lang="zh-CN" altLang="en-US" sz="2000">
                        <a:solidFill>
                          <a:srgbClr val="333399"/>
                        </a:solidFill>
                        <a:ea typeface="黑体" pitchFamily="49" charset="-122"/>
                      </a:rPr>
                      <a:t>领域</a:t>
                    </a:r>
                  </a:p>
                </p:txBody>
              </p:sp>
              <p:sp>
                <p:nvSpPr>
                  <p:cNvPr id="25" name="Rectangle 33"/>
                  <p:cNvSpPr>
                    <a:spLocks noChangeArrowheads="1"/>
                  </p:cNvSpPr>
                  <p:nvPr/>
                </p:nvSpPr>
                <p:spPr bwMode="auto">
                  <a:xfrm>
                    <a:off x="7202488" y="5373688"/>
                    <a:ext cx="538162" cy="412750"/>
                  </a:xfrm>
                  <a:prstGeom prst="rect">
                    <a:avLst/>
                  </a:prstGeom>
                  <a:solidFill>
                    <a:schemeClr val="bg1"/>
                  </a:solidFill>
                  <a:ln w="9525">
                    <a:solidFill>
                      <a:schemeClr val="tx1"/>
                    </a:solidFill>
                    <a:miter lim="800000"/>
                    <a:headEnd/>
                    <a:tailEnd/>
                  </a:ln>
                </p:spPr>
                <p:txBody>
                  <a:bodyPr wrap="none" anchor="ctr"/>
                  <a:lstStyle/>
                  <a:p>
                    <a:pPr algn="ctr" eaLnBrk="1" hangingPunct="1"/>
                    <a:r>
                      <a:rPr kumimoji="1" lang="en-US" altLang="zh-CN" sz="2000">
                        <a:solidFill>
                          <a:srgbClr val="333399"/>
                        </a:solidFill>
                        <a:ea typeface="黑体" pitchFamily="49" charset="-122"/>
                      </a:rPr>
                      <a:t>WG</a:t>
                    </a:r>
                  </a:p>
                </p:txBody>
              </p:sp>
              <p:sp>
                <p:nvSpPr>
                  <p:cNvPr id="26" name="Rectangle 34"/>
                  <p:cNvSpPr>
                    <a:spLocks noChangeArrowheads="1"/>
                  </p:cNvSpPr>
                  <p:nvPr/>
                </p:nvSpPr>
                <p:spPr bwMode="auto">
                  <a:xfrm>
                    <a:off x="6481763" y="5373688"/>
                    <a:ext cx="538162" cy="412750"/>
                  </a:xfrm>
                  <a:prstGeom prst="rect">
                    <a:avLst/>
                  </a:prstGeom>
                  <a:solidFill>
                    <a:schemeClr val="bg1"/>
                  </a:solidFill>
                  <a:ln w="9525">
                    <a:solidFill>
                      <a:schemeClr val="tx1"/>
                    </a:solidFill>
                    <a:miter lim="800000"/>
                    <a:headEnd/>
                    <a:tailEnd/>
                  </a:ln>
                </p:spPr>
                <p:txBody>
                  <a:bodyPr wrap="none" anchor="ctr"/>
                  <a:lstStyle/>
                  <a:p>
                    <a:pPr algn="ctr" eaLnBrk="1" hangingPunct="1"/>
                    <a:r>
                      <a:rPr kumimoji="1" lang="en-US" altLang="zh-CN" sz="2000">
                        <a:solidFill>
                          <a:srgbClr val="333399"/>
                        </a:solidFill>
                        <a:ea typeface="黑体" pitchFamily="49" charset="-122"/>
                      </a:rPr>
                      <a:t>WG</a:t>
                    </a:r>
                  </a:p>
                </p:txBody>
              </p:sp>
              <p:sp>
                <p:nvSpPr>
                  <p:cNvPr id="27" name="Rectangle 35"/>
                  <p:cNvSpPr>
                    <a:spLocks noChangeArrowheads="1"/>
                  </p:cNvSpPr>
                  <p:nvPr/>
                </p:nvSpPr>
                <p:spPr bwMode="auto">
                  <a:xfrm>
                    <a:off x="5508625" y="5373688"/>
                    <a:ext cx="538163" cy="412750"/>
                  </a:xfrm>
                  <a:prstGeom prst="rect">
                    <a:avLst/>
                  </a:prstGeom>
                  <a:solidFill>
                    <a:schemeClr val="bg1"/>
                  </a:solidFill>
                  <a:ln w="9525">
                    <a:solidFill>
                      <a:schemeClr val="tx1"/>
                    </a:solidFill>
                    <a:miter lim="800000"/>
                    <a:headEnd/>
                    <a:tailEnd/>
                  </a:ln>
                </p:spPr>
                <p:txBody>
                  <a:bodyPr wrap="none" anchor="ctr"/>
                  <a:lstStyle/>
                  <a:p>
                    <a:pPr algn="ctr" eaLnBrk="1" hangingPunct="1"/>
                    <a:r>
                      <a:rPr kumimoji="1" lang="en-US" altLang="zh-CN" sz="2000">
                        <a:solidFill>
                          <a:srgbClr val="333399"/>
                        </a:solidFill>
                        <a:ea typeface="黑体" pitchFamily="49" charset="-122"/>
                      </a:rPr>
                      <a:t>WG</a:t>
                    </a:r>
                  </a:p>
                </p:txBody>
              </p:sp>
            </p:grpSp>
            <p:sp>
              <p:nvSpPr>
                <p:cNvPr id="10" name="Line 25"/>
                <p:cNvSpPr>
                  <a:spLocks noChangeShapeType="1"/>
                </p:cNvSpPr>
                <p:nvPr/>
              </p:nvSpPr>
              <p:spPr bwMode="auto">
                <a:xfrm>
                  <a:off x="6143636" y="5286388"/>
                  <a:ext cx="214314" cy="920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 name="Line 15"/>
              <p:cNvSpPr>
                <a:spLocks noChangeShapeType="1"/>
              </p:cNvSpPr>
              <p:nvPr/>
            </p:nvSpPr>
            <p:spPr bwMode="auto">
              <a:xfrm flipH="1" flipV="1">
                <a:off x="5474305" y="3240076"/>
                <a:ext cx="1169396" cy="40323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extLst>
      <p:ext uri="{BB962C8B-B14F-4D97-AF65-F5344CB8AC3E}">
        <p14:creationId xmlns:p14="http://schemas.microsoft.com/office/powerpoint/2010/main" val="2168831190"/>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661557" y="1433467"/>
            <a:ext cx="10738283" cy="4419933"/>
          </a:xfrm>
          <a:prstGeom prst="roundRect">
            <a:avLst>
              <a:gd name="adj" fmla="val 15204"/>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p>
        </p:txBody>
      </p:sp>
      <p:sp>
        <p:nvSpPr>
          <p:cNvPr id="4" name="AutoShape 4"/>
          <p:cNvSpPr>
            <a:spLocks noChangeArrowheads="1"/>
          </p:cNvSpPr>
          <p:nvPr/>
        </p:nvSpPr>
        <p:spPr bwMode="auto">
          <a:xfrm rot="16200000">
            <a:off x="3289619" y="3263801"/>
            <a:ext cx="361951" cy="4566956"/>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lIns="121917" tIns="60958" rIns="121917" bIns="60958" anchor="ctr"/>
          <a:lstStyle/>
          <a:p>
            <a:pPr fontAlgn="auto">
              <a:spcBef>
                <a:spcPts val="0"/>
              </a:spcBef>
              <a:spcAft>
                <a:spcPts val="0"/>
              </a:spcAft>
              <a:defRPr/>
            </a:pPr>
            <a:endParaRPr lang="zh-CN" altLang="en-US" sz="4300" b="1">
              <a:latin typeface="+mn-lt"/>
              <a:ea typeface="+mn-ea"/>
            </a:endParaRPr>
          </a:p>
        </p:txBody>
      </p:sp>
      <p:sp>
        <p:nvSpPr>
          <p:cNvPr id="25" name="Text Box 29"/>
          <p:cNvSpPr txBox="1">
            <a:spLocks noChangeArrowheads="1"/>
          </p:cNvSpPr>
          <p:nvPr/>
        </p:nvSpPr>
        <p:spPr bwMode="auto">
          <a:xfrm>
            <a:off x="1475865" y="1433467"/>
            <a:ext cx="844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主机 </a:t>
            </a:r>
            <a:r>
              <a:rPr kumimoji="1" lang="en-US" altLang="zh-CN" sz="1600" b="1" dirty="0">
                <a:solidFill>
                  <a:srgbClr val="0000FF"/>
                </a:solidFill>
                <a:latin typeface="微软雅黑" panose="020B0503020204020204" pitchFamily="34" charset="-122"/>
                <a:ea typeface="微软雅黑" panose="020B0503020204020204" pitchFamily="34" charset="-122"/>
              </a:rPr>
              <a:t>1</a:t>
            </a:r>
          </a:p>
        </p:txBody>
      </p:sp>
      <p:grpSp>
        <p:nvGrpSpPr>
          <p:cNvPr id="67" name="组合 66"/>
          <p:cNvGrpSpPr/>
          <p:nvPr/>
        </p:nvGrpSpPr>
        <p:grpSpPr>
          <a:xfrm>
            <a:off x="1500698" y="2362758"/>
            <a:ext cx="838894" cy="3024716"/>
            <a:chOff x="1125523" y="1772068"/>
            <a:chExt cx="629170" cy="2268537"/>
          </a:xfrm>
        </p:grpSpPr>
        <p:sp>
          <p:nvSpPr>
            <p:cNvPr id="5" name="AutoShape 5"/>
            <p:cNvSpPr>
              <a:spLocks noChangeArrowheads="1"/>
            </p:cNvSpPr>
            <p:nvPr/>
          </p:nvSpPr>
          <p:spPr bwMode="auto">
            <a:xfrm>
              <a:off x="1149855" y="2089568"/>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6" name="Text Box 6"/>
            <p:cNvSpPr txBox="1">
              <a:spLocks noChangeArrowheads="1"/>
            </p:cNvSpPr>
            <p:nvPr/>
          </p:nvSpPr>
          <p:spPr bwMode="auto">
            <a:xfrm>
              <a:off x="1415225" y="2142749"/>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5</a:t>
              </a:r>
            </a:p>
          </p:txBody>
        </p:sp>
        <p:sp>
          <p:nvSpPr>
            <p:cNvPr id="7" name="Text Box 7"/>
            <p:cNvSpPr txBox="1">
              <a:spLocks noChangeArrowheads="1"/>
            </p:cNvSpPr>
            <p:nvPr/>
          </p:nvSpPr>
          <p:spPr bwMode="auto">
            <a:xfrm>
              <a:off x="1415225" y="2537242"/>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4</a:t>
              </a:r>
            </a:p>
          </p:txBody>
        </p:sp>
        <p:sp>
          <p:nvSpPr>
            <p:cNvPr id="8" name="Text Box 8"/>
            <p:cNvSpPr txBox="1">
              <a:spLocks noChangeArrowheads="1"/>
            </p:cNvSpPr>
            <p:nvPr/>
          </p:nvSpPr>
          <p:spPr bwMode="auto">
            <a:xfrm>
              <a:off x="1415225" y="28912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3</a:t>
              </a:r>
            </a:p>
          </p:txBody>
        </p:sp>
        <p:sp>
          <p:nvSpPr>
            <p:cNvPr id="9" name="Text Box 9"/>
            <p:cNvSpPr txBox="1">
              <a:spLocks noChangeArrowheads="1"/>
            </p:cNvSpPr>
            <p:nvPr/>
          </p:nvSpPr>
          <p:spPr bwMode="auto">
            <a:xfrm>
              <a:off x="1415225"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10" name="Text Box 10"/>
            <p:cNvSpPr txBox="1">
              <a:spLocks noChangeArrowheads="1"/>
            </p:cNvSpPr>
            <p:nvPr/>
          </p:nvSpPr>
          <p:spPr bwMode="auto">
            <a:xfrm>
              <a:off x="1415225"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1</a:t>
              </a:r>
            </a:p>
          </p:txBody>
        </p:sp>
        <p:sp>
          <p:nvSpPr>
            <p:cNvPr id="11" name="Freeform 11"/>
            <p:cNvSpPr/>
            <p:nvPr/>
          </p:nvSpPr>
          <p:spPr bwMode="auto">
            <a:xfrm>
              <a:off x="1149855" y="2481680"/>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Freeform 12"/>
            <p:cNvSpPr/>
            <p:nvPr/>
          </p:nvSpPr>
          <p:spPr bwMode="auto">
            <a:xfrm>
              <a:off x="1156205" y="2856330"/>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Freeform 13"/>
            <p:cNvSpPr/>
            <p:nvPr/>
          </p:nvSpPr>
          <p:spPr bwMode="auto">
            <a:xfrm>
              <a:off x="1140330" y="3233714"/>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14"/>
            <p:cNvSpPr/>
            <p:nvPr/>
          </p:nvSpPr>
          <p:spPr bwMode="auto">
            <a:xfrm>
              <a:off x="1140330" y="359451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AutoShape 32"/>
            <p:cNvSpPr>
              <a:spLocks noChangeArrowheads="1"/>
            </p:cNvSpPr>
            <p:nvPr/>
          </p:nvSpPr>
          <p:spPr bwMode="auto">
            <a:xfrm>
              <a:off x="1153030" y="1772068"/>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300" b="1"/>
            </a:p>
          </p:txBody>
        </p:sp>
        <p:sp>
          <p:nvSpPr>
            <p:cNvPr id="28" name="Text Box 33"/>
            <p:cNvSpPr txBox="1">
              <a:spLocks noChangeArrowheads="1"/>
            </p:cNvSpPr>
            <p:nvPr/>
          </p:nvSpPr>
          <p:spPr bwMode="auto">
            <a:xfrm>
              <a:off x="1125523" y="1784768"/>
              <a:ext cx="493164"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rgbClr val="0000FF"/>
                  </a:solidFill>
                  <a:latin typeface="Arial" panose="020B0604020202020204" pitchFamily="34" charset="0"/>
                </a:rPr>
                <a:t>AP</a:t>
              </a:r>
              <a:r>
                <a:rPr kumimoji="1" lang="en-US" altLang="zh-CN" sz="2100" b="1" baseline="-25000">
                  <a:solidFill>
                    <a:srgbClr val="0000FF"/>
                  </a:solidFill>
                  <a:latin typeface="Arial" panose="020B0604020202020204" pitchFamily="34" charset="0"/>
                </a:rPr>
                <a:t>1</a:t>
              </a:r>
              <a:endParaRPr kumimoji="1" lang="en-US" altLang="zh-CN" sz="2100" b="1">
                <a:solidFill>
                  <a:srgbClr val="0000FF"/>
                </a:solidFill>
                <a:latin typeface="Arial" panose="020B0604020202020204" pitchFamily="34" charset="0"/>
              </a:endParaRPr>
            </a:p>
          </p:txBody>
        </p:sp>
      </p:grpSp>
      <p:sp>
        <p:nvSpPr>
          <p:cNvPr id="38" name="Text Box 29"/>
          <p:cNvSpPr txBox="1">
            <a:spLocks noChangeArrowheads="1"/>
          </p:cNvSpPr>
          <p:nvPr/>
        </p:nvSpPr>
        <p:spPr bwMode="auto">
          <a:xfrm>
            <a:off x="9826345" y="1433467"/>
            <a:ext cx="844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主机 </a:t>
            </a:r>
            <a:r>
              <a:rPr kumimoji="1" lang="en-US" altLang="zh-CN" sz="1600" b="1" dirty="0">
                <a:solidFill>
                  <a:srgbClr val="0000FF"/>
                </a:solidFill>
                <a:latin typeface="微软雅黑" panose="020B0503020204020204" pitchFamily="34" charset="-122"/>
                <a:ea typeface="微软雅黑" panose="020B0503020204020204" pitchFamily="34" charset="-122"/>
              </a:rPr>
              <a:t>2</a:t>
            </a:r>
          </a:p>
        </p:txBody>
      </p:sp>
      <p:sp>
        <p:nvSpPr>
          <p:cNvPr id="39" name="Text Box 29"/>
          <p:cNvSpPr txBox="1">
            <a:spLocks noChangeArrowheads="1"/>
          </p:cNvSpPr>
          <p:nvPr/>
        </p:nvSpPr>
        <p:spPr bwMode="auto">
          <a:xfrm>
            <a:off x="5546950" y="1433467"/>
            <a:ext cx="8617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路由器</a:t>
            </a:r>
            <a:endParaRPr kumimoji="1" lang="en-US" altLang="zh-CN" sz="1600" b="1" dirty="0">
              <a:solidFill>
                <a:srgbClr val="0000FF"/>
              </a:solidFill>
              <a:latin typeface="微软雅黑" panose="020B0503020204020204" pitchFamily="34" charset="-122"/>
              <a:ea typeface="微软雅黑" panose="020B0503020204020204" pitchFamily="34" charset="-122"/>
            </a:endParaRPr>
          </a:p>
        </p:txBody>
      </p:sp>
      <p:sp>
        <p:nvSpPr>
          <p:cNvPr id="64" name="AutoShape 4"/>
          <p:cNvSpPr>
            <a:spLocks noChangeArrowheads="1"/>
          </p:cNvSpPr>
          <p:nvPr/>
        </p:nvSpPr>
        <p:spPr bwMode="auto">
          <a:xfrm rot="16200000">
            <a:off x="8300626" y="3140288"/>
            <a:ext cx="361951" cy="4813979"/>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lIns="121917" tIns="60958" rIns="121917" bIns="60958" anchor="ctr"/>
          <a:lstStyle/>
          <a:p>
            <a:pPr fontAlgn="auto">
              <a:spcBef>
                <a:spcPts val="0"/>
              </a:spcBef>
              <a:spcAft>
                <a:spcPts val="0"/>
              </a:spcAft>
              <a:defRPr/>
            </a:pPr>
            <a:endParaRPr lang="zh-CN" altLang="en-US" sz="4300" b="1">
              <a:latin typeface="+mn-lt"/>
              <a:ea typeface="+mn-ea"/>
            </a:endParaRPr>
          </a:p>
        </p:txBody>
      </p:sp>
      <p:grpSp>
        <p:nvGrpSpPr>
          <p:cNvPr id="65" name="组合 64"/>
          <p:cNvGrpSpPr/>
          <p:nvPr/>
        </p:nvGrpSpPr>
        <p:grpSpPr>
          <a:xfrm>
            <a:off x="5257808" y="3734276"/>
            <a:ext cx="1479877" cy="1653197"/>
            <a:chOff x="3943356" y="2800707"/>
            <a:chExt cx="1109908" cy="1239898"/>
          </a:xfrm>
        </p:grpSpPr>
        <p:sp>
          <p:nvSpPr>
            <p:cNvPr id="40" name="AutoShape 5"/>
            <p:cNvSpPr>
              <a:spLocks noChangeArrowheads="1"/>
            </p:cNvSpPr>
            <p:nvPr/>
          </p:nvSpPr>
          <p:spPr bwMode="auto">
            <a:xfrm>
              <a:off x="3952880" y="2800707"/>
              <a:ext cx="1100384" cy="1239898"/>
            </a:xfrm>
            <a:prstGeom prst="cube">
              <a:avLst>
                <a:gd name="adj" fmla="val 11493"/>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43" name="Text Box 8"/>
            <p:cNvSpPr txBox="1">
              <a:spLocks noChangeArrowheads="1"/>
            </p:cNvSpPr>
            <p:nvPr/>
          </p:nvSpPr>
          <p:spPr bwMode="auto">
            <a:xfrm>
              <a:off x="4339625" y="2850559"/>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3</a:t>
              </a:r>
            </a:p>
          </p:txBody>
        </p:sp>
        <p:sp>
          <p:nvSpPr>
            <p:cNvPr id="44" name="Text Box 9"/>
            <p:cNvSpPr txBox="1">
              <a:spLocks noChangeArrowheads="1"/>
            </p:cNvSpPr>
            <p:nvPr/>
          </p:nvSpPr>
          <p:spPr bwMode="auto">
            <a:xfrm>
              <a:off x="4202423"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45" name="Text Box 10"/>
            <p:cNvSpPr txBox="1">
              <a:spLocks noChangeArrowheads="1"/>
            </p:cNvSpPr>
            <p:nvPr/>
          </p:nvSpPr>
          <p:spPr bwMode="auto">
            <a:xfrm>
              <a:off x="4202423"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1</a:t>
              </a:r>
            </a:p>
          </p:txBody>
        </p:sp>
        <p:sp>
          <p:nvSpPr>
            <p:cNvPr id="48" name="Freeform 13"/>
            <p:cNvSpPr/>
            <p:nvPr/>
          </p:nvSpPr>
          <p:spPr bwMode="auto">
            <a:xfrm>
              <a:off x="3943356" y="3141566"/>
              <a:ext cx="1109908" cy="128585"/>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Freeform 14"/>
            <p:cNvSpPr/>
            <p:nvPr/>
          </p:nvSpPr>
          <p:spPr bwMode="auto">
            <a:xfrm>
              <a:off x="3954400" y="3503469"/>
              <a:ext cx="1098864" cy="127561"/>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 name="直接连接符 51"/>
            <p:cNvCxnSpPr/>
            <p:nvPr/>
          </p:nvCxnSpPr>
          <p:spPr>
            <a:xfrm>
              <a:off x="4474421" y="3270733"/>
              <a:ext cx="0" cy="76987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62" name="Text Box 9"/>
            <p:cNvSpPr txBox="1">
              <a:spLocks noChangeArrowheads="1"/>
            </p:cNvSpPr>
            <p:nvPr/>
          </p:nvSpPr>
          <p:spPr bwMode="auto">
            <a:xfrm>
              <a:off x="4467541"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63" name="Text Box 10"/>
            <p:cNvSpPr txBox="1">
              <a:spLocks noChangeArrowheads="1"/>
            </p:cNvSpPr>
            <p:nvPr/>
          </p:nvSpPr>
          <p:spPr bwMode="auto">
            <a:xfrm>
              <a:off x="4467541"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1</a:t>
              </a:r>
            </a:p>
          </p:txBody>
        </p:sp>
      </p:grpSp>
      <p:grpSp>
        <p:nvGrpSpPr>
          <p:cNvPr id="66" name="组合 65"/>
          <p:cNvGrpSpPr/>
          <p:nvPr/>
        </p:nvGrpSpPr>
        <p:grpSpPr>
          <a:xfrm>
            <a:off x="9803402" y="2326774"/>
            <a:ext cx="833621" cy="3060700"/>
            <a:chOff x="7352554" y="1745080"/>
            <a:chExt cx="625216" cy="2295525"/>
          </a:xfrm>
        </p:grpSpPr>
        <p:sp>
          <p:nvSpPr>
            <p:cNvPr id="15" name="AutoShape 15"/>
            <p:cNvSpPr>
              <a:spLocks noChangeArrowheads="1"/>
            </p:cNvSpPr>
            <p:nvPr/>
          </p:nvSpPr>
          <p:spPr bwMode="auto">
            <a:xfrm>
              <a:off x="7372933" y="2068930"/>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16" name="Text Box 16"/>
            <p:cNvSpPr txBox="1">
              <a:spLocks noChangeArrowheads="1"/>
            </p:cNvSpPr>
            <p:nvPr/>
          </p:nvSpPr>
          <p:spPr bwMode="auto">
            <a:xfrm>
              <a:off x="7352554" y="21419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5</a:t>
              </a:r>
            </a:p>
          </p:txBody>
        </p:sp>
        <p:sp>
          <p:nvSpPr>
            <p:cNvPr id="17" name="Text Box 17"/>
            <p:cNvSpPr txBox="1">
              <a:spLocks noChangeArrowheads="1"/>
            </p:cNvSpPr>
            <p:nvPr/>
          </p:nvSpPr>
          <p:spPr bwMode="auto">
            <a:xfrm>
              <a:off x="7352554" y="2537242"/>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4</a:t>
              </a:r>
            </a:p>
          </p:txBody>
        </p:sp>
        <p:sp>
          <p:nvSpPr>
            <p:cNvPr id="18" name="Text Box 18"/>
            <p:cNvSpPr txBox="1">
              <a:spLocks noChangeArrowheads="1"/>
            </p:cNvSpPr>
            <p:nvPr/>
          </p:nvSpPr>
          <p:spPr bwMode="auto">
            <a:xfrm>
              <a:off x="7358904" y="28976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3</a:t>
              </a:r>
            </a:p>
          </p:txBody>
        </p:sp>
        <p:sp>
          <p:nvSpPr>
            <p:cNvPr id="19" name="Text Box 19"/>
            <p:cNvSpPr txBox="1">
              <a:spLocks noChangeArrowheads="1"/>
            </p:cNvSpPr>
            <p:nvPr/>
          </p:nvSpPr>
          <p:spPr bwMode="auto">
            <a:xfrm>
              <a:off x="7370016"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2</a:t>
              </a:r>
            </a:p>
          </p:txBody>
        </p:sp>
        <p:sp>
          <p:nvSpPr>
            <p:cNvPr id="20" name="Text Box 20"/>
            <p:cNvSpPr txBox="1">
              <a:spLocks noChangeArrowheads="1"/>
            </p:cNvSpPr>
            <p:nvPr/>
          </p:nvSpPr>
          <p:spPr bwMode="auto">
            <a:xfrm>
              <a:off x="7352554"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1</a:t>
              </a:r>
            </a:p>
          </p:txBody>
        </p:sp>
        <p:sp>
          <p:nvSpPr>
            <p:cNvPr id="21" name="Freeform 21"/>
            <p:cNvSpPr/>
            <p:nvPr/>
          </p:nvSpPr>
          <p:spPr bwMode="auto">
            <a:xfrm>
              <a:off x="7372933" y="2459455"/>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Freeform 22"/>
            <p:cNvSpPr/>
            <p:nvPr/>
          </p:nvSpPr>
          <p:spPr bwMode="auto">
            <a:xfrm>
              <a:off x="7369758" y="2832518"/>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Freeform 23"/>
            <p:cNvSpPr/>
            <p:nvPr/>
          </p:nvSpPr>
          <p:spPr bwMode="auto">
            <a:xfrm>
              <a:off x="7363408" y="3235302"/>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Freeform 24"/>
            <p:cNvSpPr/>
            <p:nvPr/>
          </p:nvSpPr>
          <p:spPr bwMode="auto">
            <a:xfrm>
              <a:off x="7363408" y="3594518"/>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AutoShape 30"/>
            <p:cNvSpPr>
              <a:spLocks noChangeArrowheads="1"/>
            </p:cNvSpPr>
            <p:nvPr/>
          </p:nvSpPr>
          <p:spPr bwMode="auto">
            <a:xfrm>
              <a:off x="7477708" y="1745080"/>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300" b="1"/>
            </a:p>
          </p:txBody>
        </p:sp>
        <p:sp>
          <p:nvSpPr>
            <p:cNvPr id="30" name="Text Box 33"/>
            <p:cNvSpPr txBox="1">
              <a:spLocks noChangeArrowheads="1"/>
            </p:cNvSpPr>
            <p:nvPr/>
          </p:nvSpPr>
          <p:spPr bwMode="auto">
            <a:xfrm>
              <a:off x="7458138" y="1784768"/>
              <a:ext cx="493164"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rgbClr val="0000FF"/>
                  </a:solidFill>
                  <a:latin typeface="Arial" panose="020B0604020202020204" pitchFamily="34" charset="0"/>
                </a:rPr>
                <a:t>AP</a:t>
              </a:r>
              <a:r>
                <a:rPr kumimoji="1" lang="en-US" altLang="zh-CN" sz="2100" b="1" baseline="-25000">
                  <a:solidFill>
                    <a:srgbClr val="0000FF"/>
                  </a:solidFill>
                  <a:latin typeface="Arial" panose="020B0604020202020204" pitchFamily="34" charset="0"/>
                </a:rPr>
                <a:t>2</a:t>
              </a:r>
            </a:p>
          </p:txBody>
        </p:sp>
      </p:grpSp>
      <p:cxnSp>
        <p:nvCxnSpPr>
          <p:cNvPr id="69" name="直接连接符 68"/>
          <p:cNvCxnSpPr/>
          <p:nvPr/>
        </p:nvCxnSpPr>
        <p:spPr>
          <a:xfrm>
            <a:off x="1890858" y="2010611"/>
            <a:ext cx="8408175" cy="0"/>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pic>
        <p:nvPicPr>
          <p:cNvPr id="36"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82215" y="1749959"/>
            <a:ext cx="546963" cy="54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3078" y="1749959"/>
            <a:ext cx="546964" cy="54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1" name="Group 45"/>
          <p:cNvGrpSpPr/>
          <p:nvPr/>
        </p:nvGrpSpPr>
        <p:grpSpPr bwMode="auto">
          <a:xfrm>
            <a:off x="3056893" y="4405479"/>
            <a:ext cx="1552424" cy="325967"/>
            <a:chOff x="1984" y="3023"/>
            <a:chExt cx="989" cy="226"/>
          </a:xfrm>
        </p:grpSpPr>
        <p:sp>
          <p:nvSpPr>
            <p:cNvPr id="102" name="Rectangle 46"/>
            <p:cNvSpPr>
              <a:spLocks noChangeArrowheads="1"/>
            </p:cNvSpPr>
            <p:nvPr/>
          </p:nvSpPr>
          <p:spPr bwMode="auto">
            <a:xfrm>
              <a:off x="1984" y="3023"/>
              <a:ext cx="185"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H</a:t>
              </a:r>
              <a:r>
                <a:rPr lang="en-US" altLang="zh-CN" sz="1600" b="1" baseline="-25000">
                  <a:latin typeface="微软雅黑" panose="020B0503020204020204" pitchFamily="34" charset="-122"/>
                  <a:ea typeface="微软雅黑" panose="020B0503020204020204" pitchFamily="34" charset="-122"/>
                </a:rPr>
                <a:t>3</a:t>
              </a:r>
            </a:p>
          </p:txBody>
        </p:sp>
        <p:sp>
          <p:nvSpPr>
            <p:cNvPr id="103" name="Rectangle 47"/>
            <p:cNvSpPr>
              <a:spLocks noChangeArrowheads="1"/>
            </p:cNvSpPr>
            <p:nvPr/>
          </p:nvSpPr>
          <p:spPr bwMode="auto">
            <a:xfrm>
              <a:off x="2169" y="3023"/>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H</a:t>
              </a:r>
              <a:r>
                <a:rPr lang="en-US" altLang="zh-CN" sz="1600" b="1" baseline="-25000">
                  <a:latin typeface="微软雅黑" panose="020B0503020204020204" pitchFamily="34" charset="-122"/>
                  <a:ea typeface="微软雅黑" panose="020B0503020204020204" pitchFamily="34" charset="-122"/>
                </a:rPr>
                <a:t>4</a:t>
              </a:r>
            </a:p>
          </p:txBody>
        </p:sp>
        <p:sp>
          <p:nvSpPr>
            <p:cNvPr id="104" name="Rectangle 48"/>
            <p:cNvSpPr>
              <a:spLocks noChangeArrowheads="1"/>
            </p:cNvSpPr>
            <p:nvPr/>
          </p:nvSpPr>
          <p:spPr bwMode="auto">
            <a:xfrm>
              <a:off x="2357" y="3023"/>
              <a:ext cx="206"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5</a:t>
              </a:r>
            </a:p>
          </p:txBody>
        </p:sp>
        <p:sp>
          <p:nvSpPr>
            <p:cNvPr id="105" name="Rectangle 49"/>
            <p:cNvSpPr>
              <a:spLocks noChangeArrowheads="1"/>
            </p:cNvSpPr>
            <p:nvPr/>
          </p:nvSpPr>
          <p:spPr bwMode="auto">
            <a:xfrm>
              <a:off x="2563" y="3023"/>
              <a:ext cx="410"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grpSp>
      <p:sp>
        <p:nvSpPr>
          <p:cNvPr id="110" name="Rectangle 74"/>
          <p:cNvSpPr>
            <a:spLocks noChangeArrowheads="1"/>
          </p:cNvSpPr>
          <p:nvPr/>
        </p:nvSpPr>
        <p:spPr bwMode="auto">
          <a:xfrm>
            <a:off x="2758421" y="4403749"/>
            <a:ext cx="293545" cy="32768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nchor="ctr"/>
          <a:lstStyle/>
          <a:p>
            <a:pPr algn="ctr"/>
            <a:r>
              <a:rPr lang="en-US" altLang="zh-CN" sz="1600" b="1" dirty="0">
                <a:solidFill>
                  <a:srgbClr val="1C1C1C"/>
                </a:solidFill>
                <a:latin typeface="微软雅黑" panose="020B0503020204020204" pitchFamily="34" charset="-122"/>
                <a:ea typeface="微软雅黑" panose="020B0503020204020204" pitchFamily="34" charset="-122"/>
              </a:rPr>
              <a:t>H</a:t>
            </a:r>
            <a:r>
              <a:rPr lang="en-US" altLang="zh-CN" sz="1600" b="1" baseline="-25000" dirty="0">
                <a:solidFill>
                  <a:srgbClr val="1C1C1C"/>
                </a:solidFill>
                <a:latin typeface="微软雅黑" panose="020B0503020204020204" pitchFamily="34" charset="-122"/>
                <a:ea typeface="微软雅黑" panose="020B0503020204020204" pitchFamily="34" charset="-122"/>
              </a:rPr>
              <a:t>2</a:t>
            </a:r>
          </a:p>
        </p:txBody>
      </p:sp>
      <p:sp>
        <p:nvSpPr>
          <p:cNvPr id="114" name="Rectangle 78"/>
          <p:cNvSpPr>
            <a:spLocks noChangeArrowheads="1"/>
          </p:cNvSpPr>
          <p:nvPr/>
        </p:nvSpPr>
        <p:spPr bwMode="auto">
          <a:xfrm>
            <a:off x="4608734" y="4404379"/>
            <a:ext cx="280655" cy="327079"/>
          </a:xfrm>
          <a:prstGeom prst="rect">
            <a:avLst/>
          </a:prstGeom>
          <a:solidFill>
            <a:srgbClr val="CC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nchor="ctr"/>
          <a:lstStyle/>
          <a:p>
            <a:pPr algn="ctr"/>
            <a:r>
              <a:rPr lang="en-US" altLang="zh-CN" sz="1600" b="1" dirty="0">
                <a:solidFill>
                  <a:srgbClr val="1C1C1C"/>
                </a:solidFill>
                <a:latin typeface="微软雅黑" panose="020B0503020204020204" pitchFamily="34" charset="-122"/>
                <a:ea typeface="微软雅黑" panose="020B0503020204020204" pitchFamily="34" charset="-122"/>
              </a:rPr>
              <a:t>T</a:t>
            </a:r>
            <a:r>
              <a:rPr lang="en-US" altLang="zh-CN" sz="1600" b="1" baseline="-25000" dirty="0">
                <a:solidFill>
                  <a:srgbClr val="1C1C1C"/>
                </a:solidFill>
                <a:latin typeface="微软雅黑" panose="020B0503020204020204" pitchFamily="34" charset="-122"/>
                <a:ea typeface="微软雅黑" panose="020B0503020204020204" pitchFamily="34" charset="-122"/>
              </a:rPr>
              <a:t>2</a:t>
            </a:r>
          </a:p>
        </p:txBody>
      </p:sp>
      <p:cxnSp>
        <p:nvCxnSpPr>
          <p:cNvPr id="140" name="直接箭头连接符 139"/>
          <p:cNvCxnSpPr/>
          <p:nvPr/>
        </p:nvCxnSpPr>
        <p:spPr>
          <a:xfrm>
            <a:off x="2082159" y="1904221"/>
            <a:ext cx="7922024" cy="0"/>
          </a:xfrm>
          <a:prstGeom prst="straightConnector1">
            <a:avLst/>
          </a:prstGeom>
          <a:ln w="28575">
            <a:solidFill>
              <a:srgbClr val="CC00CC"/>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5" name="Picture 4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72166" y="1847288"/>
            <a:ext cx="605917" cy="35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41" name="矩形 140"/>
          <p:cNvSpPr/>
          <p:nvPr/>
        </p:nvSpPr>
        <p:spPr>
          <a:xfrm>
            <a:off x="3064668" y="4422167"/>
            <a:ext cx="1534667" cy="317764"/>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73" name="AutoShape 51"/>
          <p:cNvSpPr>
            <a:spLocks noChangeArrowheads="1"/>
          </p:cNvSpPr>
          <p:nvPr/>
        </p:nvSpPr>
        <p:spPr bwMode="auto">
          <a:xfrm flipV="1">
            <a:off x="1649968" y="2768326"/>
            <a:ext cx="194621" cy="273885"/>
          </a:xfrm>
          <a:prstGeom prst="upArrow">
            <a:avLst>
              <a:gd name="adj1" fmla="val 50000"/>
              <a:gd name="adj2" fmla="val 45968"/>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88" name="AutoShape 54"/>
          <p:cNvSpPr>
            <a:spLocks noChangeArrowheads="1"/>
          </p:cNvSpPr>
          <p:nvPr/>
        </p:nvSpPr>
        <p:spPr bwMode="auto">
          <a:xfrm rot="10800000">
            <a:off x="1649971" y="3252199"/>
            <a:ext cx="196192" cy="295039"/>
          </a:xfrm>
          <a:prstGeom prst="upArrow">
            <a:avLst>
              <a:gd name="adj1" fmla="val 50000"/>
              <a:gd name="adj2" fmla="val 498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95" name="AutoShape 57"/>
          <p:cNvSpPr>
            <a:spLocks noChangeArrowheads="1"/>
          </p:cNvSpPr>
          <p:nvPr/>
        </p:nvSpPr>
        <p:spPr bwMode="auto">
          <a:xfrm rot="10800000">
            <a:off x="1646830" y="3768437"/>
            <a:ext cx="197761" cy="297016"/>
          </a:xfrm>
          <a:prstGeom prst="upArrow">
            <a:avLst>
              <a:gd name="adj1" fmla="val 50000"/>
              <a:gd name="adj2" fmla="val 496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107" name="AutoShape 57"/>
          <p:cNvSpPr>
            <a:spLocks noChangeArrowheads="1"/>
          </p:cNvSpPr>
          <p:nvPr/>
        </p:nvSpPr>
        <p:spPr bwMode="auto">
          <a:xfrm rot="10800000">
            <a:off x="1634909" y="4265195"/>
            <a:ext cx="208748" cy="284255"/>
          </a:xfrm>
          <a:prstGeom prst="upArrow">
            <a:avLst>
              <a:gd name="adj1" fmla="val 50000"/>
              <a:gd name="adj2" fmla="val 496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97" name="Rectangle 35"/>
          <p:cNvSpPr>
            <a:spLocks noChangeArrowheads="1"/>
          </p:cNvSpPr>
          <p:nvPr/>
        </p:nvSpPr>
        <p:spPr bwMode="auto">
          <a:xfrm>
            <a:off x="2758421" y="4895465"/>
            <a:ext cx="2130963" cy="325967"/>
          </a:xfrm>
          <a:prstGeom prst="rect">
            <a:avLst/>
          </a:prstGeom>
          <a:solidFill>
            <a:schemeClr val="bg1"/>
          </a:solidFill>
          <a:ln w="9525">
            <a:solidFill>
              <a:schemeClr val="tx1"/>
            </a:solidFill>
            <a:miter lim="800000"/>
          </a:ln>
        </p:spPr>
        <p:txBody>
          <a:bodyPr wrap="none" lIns="121917" tIns="60958" rIns="121917" bIns="60958" anchor="ctr"/>
          <a:lstStyle/>
          <a:p>
            <a:pPr algn="ctr"/>
            <a:r>
              <a:rPr lang="en-US" altLang="zh-CN" sz="1600" b="1" dirty="0">
                <a:solidFill>
                  <a:srgbClr val="0000CC"/>
                </a:solidFill>
                <a:latin typeface="微软雅黑" panose="020B0503020204020204" pitchFamily="34" charset="-122"/>
                <a:ea typeface="微软雅黑" panose="020B0503020204020204" pitchFamily="34" charset="-122"/>
              </a:rPr>
              <a:t>10100 </a:t>
            </a:r>
            <a:r>
              <a:rPr lang="zh-CN" altLang="en-US" sz="1600" b="1" dirty="0">
                <a:solidFill>
                  <a:srgbClr val="0000CC"/>
                </a:solidFill>
                <a:latin typeface="微软雅黑" panose="020B0503020204020204" pitchFamily="34" charset="-122"/>
                <a:ea typeface="微软雅黑" panose="020B0503020204020204" pitchFamily="34" charset="-122"/>
              </a:rPr>
              <a:t>比特流 </a:t>
            </a:r>
            <a:r>
              <a:rPr lang="en-US" altLang="zh-CN" sz="1600" b="1" dirty="0">
                <a:solidFill>
                  <a:srgbClr val="0000CC"/>
                </a:solidFill>
                <a:latin typeface="微软雅黑" panose="020B0503020204020204" pitchFamily="34" charset="-122"/>
                <a:ea typeface="微软雅黑" panose="020B0503020204020204" pitchFamily="34" charset="-122"/>
              </a:rPr>
              <a:t>110100</a:t>
            </a:r>
          </a:p>
        </p:txBody>
      </p:sp>
      <p:sp>
        <p:nvSpPr>
          <p:cNvPr id="119" name="AutoShape 63"/>
          <p:cNvSpPr>
            <a:spLocks noChangeArrowheads="1"/>
          </p:cNvSpPr>
          <p:nvPr/>
        </p:nvSpPr>
        <p:spPr bwMode="auto">
          <a:xfrm rot="10800000">
            <a:off x="1634908" y="4756348"/>
            <a:ext cx="221304" cy="317537"/>
          </a:xfrm>
          <a:prstGeom prst="upArrow">
            <a:avLst>
              <a:gd name="adj1" fmla="val 50000"/>
              <a:gd name="adj2" fmla="val 50403"/>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99" name="AutoShape 4"/>
          <p:cNvSpPr>
            <a:spLocks noChangeArrowheads="1"/>
          </p:cNvSpPr>
          <p:nvPr/>
        </p:nvSpPr>
        <p:spPr bwMode="auto">
          <a:xfrm rot="16200000">
            <a:off x="3289619" y="3263801"/>
            <a:ext cx="361951" cy="4566956"/>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lIns="121917" tIns="60958" rIns="121917" bIns="60958" anchor="ctr"/>
          <a:lstStyle/>
          <a:p>
            <a:pPr fontAlgn="auto">
              <a:spcBef>
                <a:spcPts val="0"/>
              </a:spcBef>
              <a:spcAft>
                <a:spcPts val="0"/>
              </a:spcAft>
              <a:defRPr/>
            </a:pPr>
            <a:endParaRPr lang="zh-CN" altLang="en-US" sz="4300" b="1">
              <a:latin typeface="+mn-lt"/>
              <a:ea typeface="+mn-ea"/>
            </a:endParaRPr>
          </a:p>
        </p:txBody>
      </p:sp>
      <p:sp>
        <p:nvSpPr>
          <p:cNvPr id="100" name="AutoShape 25"/>
          <p:cNvSpPr>
            <a:spLocks noChangeArrowheads="1"/>
          </p:cNvSpPr>
          <p:nvPr/>
        </p:nvSpPr>
        <p:spPr bwMode="auto">
          <a:xfrm flipV="1">
            <a:off x="1688089" y="5273761"/>
            <a:ext cx="351044" cy="374911"/>
          </a:xfrm>
          <a:custGeom>
            <a:avLst/>
            <a:gdLst>
              <a:gd name="T0" fmla="*/ 218339 w 21600"/>
              <a:gd name="T1" fmla="*/ 0 h 21600"/>
              <a:gd name="T2" fmla="*/ 218339 w 21600"/>
              <a:gd name="T3" fmla="*/ 171757 h 21600"/>
              <a:gd name="T4" fmla="*/ 46725 w 21600"/>
              <a:gd name="T5" fmla="*/ 305144 h 21600"/>
              <a:gd name="T6" fmla="*/ 311789 w 21600"/>
              <a:gd name="T7" fmla="*/ 8587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lIns="121917" tIns="60958" rIns="121917" bIns="60958" anchor="ctr"/>
          <a:lstStyle/>
          <a:p>
            <a:endParaRPr lang="zh-CN" altLang="en-US"/>
          </a:p>
        </p:txBody>
      </p:sp>
      <p:sp>
        <p:nvSpPr>
          <p:cNvPr id="109" name="Text Box 26"/>
          <p:cNvSpPr txBox="1">
            <a:spLocks noChangeArrowheads="1"/>
          </p:cNvSpPr>
          <p:nvPr/>
        </p:nvSpPr>
        <p:spPr bwMode="auto">
          <a:xfrm>
            <a:off x="3601798" y="5364306"/>
            <a:ext cx="1400377" cy="3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00" b="1" dirty="0">
                <a:solidFill>
                  <a:srgbClr val="0000FF"/>
                </a:solidFill>
                <a:latin typeface="微软雅黑" panose="020B0503020204020204" pitchFamily="34" charset="-122"/>
                <a:ea typeface="微软雅黑" panose="020B0503020204020204" pitchFamily="34" charset="-122"/>
              </a:rPr>
              <a:t>物理传输媒体</a:t>
            </a:r>
          </a:p>
        </p:txBody>
      </p:sp>
      <p:sp>
        <p:nvSpPr>
          <p:cNvPr id="111" name="AutoShape 42"/>
          <p:cNvSpPr>
            <a:spLocks noChangeArrowheads="1"/>
          </p:cNvSpPr>
          <p:nvPr/>
        </p:nvSpPr>
        <p:spPr bwMode="auto">
          <a:xfrm rot="5400000" flipH="1">
            <a:off x="5206853" y="5242863"/>
            <a:ext cx="339559" cy="384571"/>
          </a:xfrm>
          <a:custGeom>
            <a:avLst/>
            <a:gdLst>
              <a:gd name="T0" fmla="*/ 220161 w 21600"/>
              <a:gd name="T1" fmla="*/ 0 h 21600"/>
              <a:gd name="T2" fmla="*/ 220161 w 21600"/>
              <a:gd name="T3" fmla="*/ 175497 h 21600"/>
              <a:gd name="T4" fmla="*/ 47115 w 21600"/>
              <a:gd name="T5" fmla="*/ 311790 h 21600"/>
              <a:gd name="T6" fmla="*/ 314391 w 21600"/>
              <a:gd name="T7" fmla="*/ 8774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lIns="121917" tIns="60958" rIns="121917" bIns="60958" anchor="ctr"/>
          <a:lstStyle/>
          <a:p>
            <a:endParaRPr lang="zh-CN" altLang="en-US"/>
          </a:p>
        </p:txBody>
      </p:sp>
      <p:grpSp>
        <p:nvGrpSpPr>
          <p:cNvPr id="125" name="Group 34"/>
          <p:cNvGrpSpPr/>
          <p:nvPr/>
        </p:nvGrpSpPr>
        <p:grpSpPr bwMode="auto">
          <a:xfrm>
            <a:off x="2390303" y="5493181"/>
            <a:ext cx="1121941" cy="135620"/>
            <a:chOff x="1344" y="912"/>
            <a:chExt cx="672" cy="96"/>
          </a:xfrm>
          <a:solidFill>
            <a:srgbClr val="FF0000"/>
          </a:solidFill>
        </p:grpSpPr>
        <p:sp>
          <p:nvSpPr>
            <p:cNvPr id="126"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sp>
          <p:nvSpPr>
            <p:cNvPr id="127" name="Freeform 36"/>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grpSp>
      <p:sp>
        <p:nvSpPr>
          <p:cNvPr id="128" name="Text Box 26"/>
          <p:cNvSpPr txBox="1">
            <a:spLocks noChangeArrowheads="1"/>
          </p:cNvSpPr>
          <p:nvPr/>
        </p:nvSpPr>
        <p:spPr bwMode="auto">
          <a:xfrm>
            <a:off x="3601798" y="5364306"/>
            <a:ext cx="1400377" cy="3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00" b="1" dirty="0">
                <a:solidFill>
                  <a:srgbClr val="0000FF"/>
                </a:solidFill>
                <a:latin typeface="微软雅黑" panose="020B0503020204020204" pitchFamily="34" charset="-122"/>
                <a:ea typeface="微软雅黑" panose="020B0503020204020204" pitchFamily="34" charset="-122"/>
              </a:rPr>
              <a:t>物理传输媒体</a:t>
            </a:r>
          </a:p>
        </p:txBody>
      </p:sp>
      <p:sp>
        <p:nvSpPr>
          <p:cNvPr id="129" name="Text Box 26"/>
          <p:cNvSpPr txBox="1">
            <a:spLocks noChangeArrowheads="1"/>
          </p:cNvSpPr>
          <p:nvPr/>
        </p:nvSpPr>
        <p:spPr bwMode="auto">
          <a:xfrm>
            <a:off x="8258307" y="5364306"/>
            <a:ext cx="1400377" cy="3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00" b="1" dirty="0">
                <a:solidFill>
                  <a:srgbClr val="0000FF"/>
                </a:solidFill>
                <a:latin typeface="微软雅黑" panose="020B0503020204020204" pitchFamily="34" charset="-122"/>
                <a:ea typeface="微软雅黑" panose="020B0503020204020204" pitchFamily="34" charset="-122"/>
              </a:rPr>
              <a:t>物理传输媒体</a:t>
            </a:r>
          </a:p>
        </p:txBody>
      </p:sp>
      <p:sp>
        <p:nvSpPr>
          <p:cNvPr id="87" name="上箭头 86"/>
          <p:cNvSpPr/>
          <p:nvPr/>
        </p:nvSpPr>
        <p:spPr>
          <a:xfrm>
            <a:off x="5371068" y="4703199"/>
            <a:ext cx="238163" cy="32683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29" name="组合 28"/>
          <p:cNvGrpSpPr/>
          <p:nvPr/>
        </p:nvGrpSpPr>
        <p:grpSpPr>
          <a:xfrm>
            <a:off x="3057593" y="3909771"/>
            <a:ext cx="1555596" cy="328084"/>
            <a:chOff x="2293194" y="2932328"/>
            <a:chExt cx="1166697" cy="246063"/>
          </a:xfrm>
        </p:grpSpPr>
        <p:grpSp>
          <p:nvGrpSpPr>
            <p:cNvPr id="76" name="Group 41"/>
            <p:cNvGrpSpPr/>
            <p:nvPr/>
          </p:nvGrpSpPr>
          <p:grpSpPr bwMode="auto">
            <a:xfrm>
              <a:off x="2511051" y="2932328"/>
              <a:ext cx="946569" cy="246063"/>
              <a:chOff x="2169" y="2660"/>
              <a:chExt cx="804" cy="226"/>
            </a:xfrm>
          </p:grpSpPr>
          <p:sp>
            <p:nvSpPr>
              <p:cNvPr id="77" name="Rectangle 42"/>
              <p:cNvSpPr>
                <a:spLocks noChangeArrowheads="1"/>
              </p:cNvSpPr>
              <p:nvPr/>
            </p:nvSpPr>
            <p:spPr bwMode="auto">
              <a:xfrm>
                <a:off x="2169" y="2660"/>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4</a:t>
                </a:r>
              </a:p>
            </p:txBody>
          </p:sp>
          <p:sp>
            <p:nvSpPr>
              <p:cNvPr id="78" name="Rectangle 43"/>
              <p:cNvSpPr>
                <a:spLocks noChangeArrowheads="1"/>
              </p:cNvSpPr>
              <p:nvPr/>
            </p:nvSpPr>
            <p:spPr bwMode="auto">
              <a:xfrm>
                <a:off x="2357" y="2660"/>
                <a:ext cx="205"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5</a:t>
                </a:r>
              </a:p>
            </p:txBody>
          </p:sp>
          <p:sp>
            <p:nvSpPr>
              <p:cNvPr id="79" name="Rectangle 44"/>
              <p:cNvSpPr>
                <a:spLocks noChangeArrowheads="1"/>
              </p:cNvSpPr>
              <p:nvPr/>
            </p:nvSpPr>
            <p:spPr bwMode="auto">
              <a:xfrm>
                <a:off x="2562" y="2660"/>
                <a:ext cx="411"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grpSp>
        <p:sp>
          <p:nvSpPr>
            <p:cNvPr id="80" name="Rectangle 70"/>
            <p:cNvSpPr>
              <a:spLocks noChangeArrowheads="1"/>
            </p:cNvSpPr>
            <p:nvPr/>
          </p:nvSpPr>
          <p:spPr bwMode="auto">
            <a:xfrm>
              <a:off x="2293194" y="2932758"/>
              <a:ext cx="221264" cy="24563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500" b="1" dirty="0">
                  <a:solidFill>
                    <a:srgbClr val="1C1C1C"/>
                  </a:solidFill>
                  <a:latin typeface="微软雅黑" panose="020B0503020204020204" pitchFamily="34" charset="-122"/>
                  <a:ea typeface="微软雅黑" panose="020B0503020204020204" pitchFamily="34" charset="-122"/>
                </a:rPr>
                <a:t>H</a:t>
              </a:r>
              <a:r>
                <a:rPr lang="en-US" altLang="zh-CN" sz="1500" b="1" baseline="-25000" dirty="0">
                  <a:solidFill>
                    <a:srgbClr val="1C1C1C"/>
                  </a:solidFill>
                  <a:latin typeface="微软雅黑" panose="020B0503020204020204" pitchFamily="34" charset="-122"/>
                  <a:ea typeface="微软雅黑" panose="020B0503020204020204" pitchFamily="34" charset="-122"/>
                </a:rPr>
                <a:t>3</a:t>
              </a:r>
            </a:p>
          </p:txBody>
        </p:sp>
        <p:sp>
          <p:nvSpPr>
            <p:cNvPr id="81" name="矩形 80"/>
            <p:cNvSpPr/>
            <p:nvPr/>
          </p:nvSpPr>
          <p:spPr>
            <a:xfrm>
              <a:off x="2523986" y="2940648"/>
              <a:ext cx="935905" cy="23774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2" name="上箭头 81"/>
          <p:cNvSpPr/>
          <p:nvPr/>
        </p:nvSpPr>
        <p:spPr>
          <a:xfrm>
            <a:off x="5371068" y="4205366"/>
            <a:ext cx="238163" cy="32683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83" name="组合 82"/>
          <p:cNvGrpSpPr/>
          <p:nvPr/>
        </p:nvGrpSpPr>
        <p:grpSpPr>
          <a:xfrm>
            <a:off x="7624647" y="3909771"/>
            <a:ext cx="1555596" cy="328084"/>
            <a:chOff x="2293194" y="2932328"/>
            <a:chExt cx="1166697" cy="246063"/>
          </a:xfrm>
        </p:grpSpPr>
        <p:grpSp>
          <p:nvGrpSpPr>
            <p:cNvPr id="84" name="Group 41"/>
            <p:cNvGrpSpPr/>
            <p:nvPr/>
          </p:nvGrpSpPr>
          <p:grpSpPr bwMode="auto">
            <a:xfrm>
              <a:off x="2511051" y="2932328"/>
              <a:ext cx="946569" cy="246063"/>
              <a:chOff x="2169" y="2660"/>
              <a:chExt cx="804" cy="226"/>
            </a:xfrm>
          </p:grpSpPr>
          <p:sp>
            <p:nvSpPr>
              <p:cNvPr id="89" name="Rectangle 42"/>
              <p:cNvSpPr>
                <a:spLocks noChangeArrowheads="1"/>
              </p:cNvSpPr>
              <p:nvPr/>
            </p:nvSpPr>
            <p:spPr bwMode="auto">
              <a:xfrm>
                <a:off x="2169" y="2660"/>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4</a:t>
                </a:r>
              </a:p>
            </p:txBody>
          </p:sp>
          <p:sp>
            <p:nvSpPr>
              <p:cNvPr id="90" name="Rectangle 43"/>
              <p:cNvSpPr>
                <a:spLocks noChangeArrowheads="1"/>
              </p:cNvSpPr>
              <p:nvPr/>
            </p:nvSpPr>
            <p:spPr bwMode="auto">
              <a:xfrm>
                <a:off x="2357" y="2660"/>
                <a:ext cx="205"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5</a:t>
                </a:r>
              </a:p>
            </p:txBody>
          </p:sp>
          <p:sp>
            <p:nvSpPr>
              <p:cNvPr id="91" name="Rectangle 44"/>
              <p:cNvSpPr>
                <a:spLocks noChangeArrowheads="1"/>
              </p:cNvSpPr>
              <p:nvPr/>
            </p:nvSpPr>
            <p:spPr bwMode="auto">
              <a:xfrm>
                <a:off x="2562" y="2660"/>
                <a:ext cx="411"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grpSp>
        <p:sp>
          <p:nvSpPr>
            <p:cNvPr id="85" name="Rectangle 70"/>
            <p:cNvSpPr>
              <a:spLocks noChangeArrowheads="1"/>
            </p:cNvSpPr>
            <p:nvPr/>
          </p:nvSpPr>
          <p:spPr bwMode="auto">
            <a:xfrm>
              <a:off x="2293194" y="2932758"/>
              <a:ext cx="221264" cy="24563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500" b="1" dirty="0">
                  <a:solidFill>
                    <a:srgbClr val="1C1C1C"/>
                  </a:solidFill>
                  <a:latin typeface="微软雅黑" panose="020B0503020204020204" pitchFamily="34" charset="-122"/>
                  <a:ea typeface="微软雅黑" panose="020B0503020204020204" pitchFamily="34" charset="-122"/>
                </a:rPr>
                <a:t>H</a:t>
              </a:r>
              <a:r>
                <a:rPr lang="en-US" altLang="zh-CN" sz="1500" b="1" baseline="-25000" dirty="0">
                  <a:solidFill>
                    <a:srgbClr val="1C1C1C"/>
                  </a:solidFill>
                  <a:latin typeface="微软雅黑" panose="020B0503020204020204" pitchFamily="34" charset="-122"/>
                  <a:ea typeface="微软雅黑" panose="020B0503020204020204" pitchFamily="34" charset="-122"/>
                </a:rPr>
                <a:t>3</a:t>
              </a:r>
            </a:p>
          </p:txBody>
        </p:sp>
        <p:sp>
          <p:nvSpPr>
            <p:cNvPr id="86" name="矩形 85"/>
            <p:cNvSpPr/>
            <p:nvPr/>
          </p:nvSpPr>
          <p:spPr>
            <a:xfrm>
              <a:off x="2523986" y="2940648"/>
              <a:ext cx="935905" cy="23774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2" name="下箭头 91"/>
          <p:cNvSpPr/>
          <p:nvPr/>
        </p:nvSpPr>
        <p:spPr>
          <a:xfrm>
            <a:off x="6243311" y="4239688"/>
            <a:ext cx="240616" cy="332312"/>
          </a:xfrm>
          <a:prstGeom prst="downArrow">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108" name="Group 73"/>
          <p:cNvGrpSpPr/>
          <p:nvPr/>
        </p:nvGrpSpPr>
        <p:grpSpPr bwMode="auto">
          <a:xfrm>
            <a:off x="6827532" y="3857137"/>
            <a:ext cx="828835" cy="874297"/>
            <a:chOff x="1110" y="2645"/>
            <a:chExt cx="528" cy="603"/>
          </a:xfrm>
        </p:grpSpPr>
        <p:sp>
          <p:nvSpPr>
            <p:cNvPr id="112" name="Rectangle 74"/>
            <p:cNvSpPr>
              <a:spLocks noChangeArrowheads="1"/>
            </p:cNvSpPr>
            <p:nvPr/>
          </p:nvSpPr>
          <p:spPr bwMode="auto">
            <a:xfrm>
              <a:off x="1432" y="3022"/>
              <a:ext cx="187" cy="226"/>
            </a:xfrm>
            <a:prstGeom prst="rect">
              <a:avLst/>
            </a:prstGeom>
            <a:solidFill>
              <a:srgbClr val="00206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H</a:t>
              </a:r>
              <a:r>
                <a:rPr lang="en-US" altLang="zh-CN" sz="1600" b="1" baseline="-25000" dirty="0">
                  <a:solidFill>
                    <a:schemeClr val="bg1"/>
                  </a:solidFill>
                  <a:latin typeface="微软雅黑" panose="020B0503020204020204" pitchFamily="34" charset="-122"/>
                  <a:ea typeface="微软雅黑" panose="020B0503020204020204" pitchFamily="34" charset="-122"/>
                </a:rPr>
                <a:t>2</a:t>
              </a:r>
            </a:p>
          </p:txBody>
        </p:sp>
        <p:sp>
          <p:nvSpPr>
            <p:cNvPr id="113" name="Text Box 75"/>
            <p:cNvSpPr txBox="1">
              <a:spLocks noChangeArrowheads="1"/>
            </p:cNvSpPr>
            <p:nvPr/>
          </p:nvSpPr>
          <p:spPr bwMode="auto">
            <a:xfrm>
              <a:off x="1110" y="2645"/>
              <a:ext cx="528" cy="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lnSpc>
                  <a:spcPct val="90000"/>
                </a:lnSpc>
              </a:pPr>
              <a:r>
                <a:rPr kumimoji="1" lang="zh-CN" altLang="en-US" sz="1500" b="1" dirty="0">
                  <a:solidFill>
                    <a:srgbClr val="CC00CC"/>
                  </a:solidFill>
                  <a:latin typeface="微软雅黑" panose="020B0503020204020204" pitchFamily="34" charset="-122"/>
                  <a:ea typeface="微软雅黑" panose="020B0503020204020204" pitchFamily="34" charset="-122"/>
                </a:rPr>
                <a:t>新首部</a:t>
              </a:r>
            </a:p>
          </p:txBody>
        </p:sp>
        <p:sp>
          <p:nvSpPr>
            <p:cNvPr id="115" name="Line 76"/>
            <p:cNvSpPr>
              <a:spLocks noChangeShapeType="1"/>
            </p:cNvSpPr>
            <p:nvPr/>
          </p:nvSpPr>
          <p:spPr bwMode="auto">
            <a:xfrm>
              <a:off x="1416" y="2842"/>
              <a:ext cx="91" cy="195"/>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6" name="Group 77"/>
          <p:cNvGrpSpPr/>
          <p:nvPr/>
        </p:nvGrpSpPr>
        <p:grpSpPr bwMode="auto">
          <a:xfrm>
            <a:off x="9128406" y="3854415"/>
            <a:ext cx="762000" cy="877032"/>
            <a:chOff x="4165" y="2643"/>
            <a:chExt cx="486" cy="606"/>
          </a:xfrm>
        </p:grpSpPr>
        <p:sp>
          <p:nvSpPr>
            <p:cNvPr id="117" name="Rectangle 78"/>
            <p:cNvSpPr>
              <a:spLocks noChangeArrowheads="1"/>
            </p:cNvSpPr>
            <p:nvPr/>
          </p:nvSpPr>
          <p:spPr bwMode="auto">
            <a:xfrm>
              <a:off x="4191" y="3023"/>
              <a:ext cx="179" cy="226"/>
            </a:xfrm>
            <a:prstGeom prst="rect">
              <a:avLst/>
            </a:prstGeom>
            <a:solidFill>
              <a:srgbClr val="D62A2E"/>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solidFill>
                    <a:srgbClr val="1C1C1C"/>
                  </a:solidFill>
                  <a:latin typeface="微软雅黑" panose="020B0503020204020204" pitchFamily="34" charset="-122"/>
                  <a:ea typeface="微软雅黑" panose="020B0503020204020204" pitchFamily="34" charset="-122"/>
                </a:rPr>
                <a:t>T</a:t>
              </a:r>
              <a:r>
                <a:rPr lang="en-US" altLang="zh-CN" sz="1600" b="1" baseline="-25000" dirty="0">
                  <a:solidFill>
                    <a:srgbClr val="1C1C1C"/>
                  </a:solidFill>
                  <a:latin typeface="微软雅黑" panose="020B0503020204020204" pitchFamily="34" charset="-122"/>
                  <a:ea typeface="微软雅黑" panose="020B0503020204020204" pitchFamily="34" charset="-122"/>
                </a:rPr>
                <a:t>2</a:t>
              </a:r>
            </a:p>
          </p:txBody>
        </p:sp>
        <p:sp>
          <p:nvSpPr>
            <p:cNvPr id="118" name="Line 79"/>
            <p:cNvSpPr>
              <a:spLocks noChangeShapeType="1"/>
            </p:cNvSpPr>
            <p:nvPr/>
          </p:nvSpPr>
          <p:spPr bwMode="auto">
            <a:xfrm flipH="1">
              <a:off x="4265" y="2834"/>
              <a:ext cx="93" cy="188"/>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 name="Text Box 80"/>
            <p:cNvSpPr txBox="1">
              <a:spLocks noChangeArrowheads="1"/>
            </p:cNvSpPr>
            <p:nvPr/>
          </p:nvSpPr>
          <p:spPr bwMode="auto">
            <a:xfrm>
              <a:off x="4165" y="2643"/>
              <a:ext cx="486" cy="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lnSpc>
                  <a:spcPct val="90000"/>
                </a:lnSpc>
              </a:pPr>
              <a:r>
                <a:rPr kumimoji="1" lang="zh-CN" altLang="en-US" sz="1500" b="1" dirty="0">
                  <a:solidFill>
                    <a:srgbClr val="CC00CC"/>
                  </a:solidFill>
                  <a:latin typeface="微软雅黑" panose="020B0503020204020204" pitchFamily="34" charset="-122"/>
                  <a:ea typeface="微软雅黑" panose="020B0503020204020204" pitchFamily="34" charset="-122"/>
                </a:rPr>
                <a:t>新尾部</a:t>
              </a:r>
            </a:p>
          </p:txBody>
        </p:sp>
      </p:grpSp>
      <p:grpSp>
        <p:nvGrpSpPr>
          <p:cNvPr id="31" name="组合 30"/>
          <p:cNvGrpSpPr/>
          <p:nvPr/>
        </p:nvGrpSpPr>
        <p:grpSpPr>
          <a:xfrm>
            <a:off x="7617339" y="4405479"/>
            <a:ext cx="1552424" cy="334452"/>
            <a:chOff x="5713004" y="3304109"/>
            <a:chExt cx="1164318" cy="250839"/>
          </a:xfrm>
        </p:grpSpPr>
        <p:grpSp>
          <p:nvGrpSpPr>
            <p:cNvPr id="93" name="Group 45"/>
            <p:cNvGrpSpPr/>
            <p:nvPr/>
          </p:nvGrpSpPr>
          <p:grpSpPr bwMode="auto">
            <a:xfrm>
              <a:off x="5713004" y="3304109"/>
              <a:ext cx="1164318" cy="244475"/>
              <a:chOff x="1984" y="3023"/>
              <a:chExt cx="989" cy="226"/>
            </a:xfrm>
          </p:grpSpPr>
          <p:sp>
            <p:nvSpPr>
              <p:cNvPr id="94" name="Rectangle 46"/>
              <p:cNvSpPr>
                <a:spLocks noChangeArrowheads="1"/>
              </p:cNvSpPr>
              <p:nvPr/>
            </p:nvSpPr>
            <p:spPr bwMode="auto">
              <a:xfrm>
                <a:off x="1984" y="3023"/>
                <a:ext cx="185"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H</a:t>
                </a:r>
                <a:r>
                  <a:rPr lang="en-US" altLang="zh-CN" sz="1600" b="1" baseline="-25000">
                    <a:latin typeface="微软雅黑" panose="020B0503020204020204" pitchFamily="34" charset="-122"/>
                    <a:ea typeface="微软雅黑" panose="020B0503020204020204" pitchFamily="34" charset="-122"/>
                  </a:rPr>
                  <a:t>3</a:t>
                </a:r>
              </a:p>
            </p:txBody>
          </p:sp>
          <p:sp>
            <p:nvSpPr>
              <p:cNvPr id="96" name="Rectangle 47"/>
              <p:cNvSpPr>
                <a:spLocks noChangeArrowheads="1"/>
              </p:cNvSpPr>
              <p:nvPr/>
            </p:nvSpPr>
            <p:spPr bwMode="auto">
              <a:xfrm>
                <a:off x="2169" y="3023"/>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H</a:t>
                </a:r>
                <a:r>
                  <a:rPr lang="en-US" altLang="zh-CN" sz="1600" b="1" baseline="-25000">
                    <a:latin typeface="微软雅黑" panose="020B0503020204020204" pitchFamily="34" charset="-122"/>
                    <a:ea typeface="微软雅黑" panose="020B0503020204020204" pitchFamily="34" charset="-122"/>
                  </a:rPr>
                  <a:t>4</a:t>
                </a:r>
              </a:p>
            </p:txBody>
          </p:sp>
          <p:sp>
            <p:nvSpPr>
              <p:cNvPr id="98" name="Rectangle 48"/>
              <p:cNvSpPr>
                <a:spLocks noChangeArrowheads="1"/>
              </p:cNvSpPr>
              <p:nvPr/>
            </p:nvSpPr>
            <p:spPr bwMode="auto">
              <a:xfrm>
                <a:off x="2357" y="3023"/>
                <a:ext cx="206"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5</a:t>
                </a:r>
              </a:p>
            </p:txBody>
          </p:sp>
          <p:sp>
            <p:nvSpPr>
              <p:cNvPr id="106" name="Rectangle 49"/>
              <p:cNvSpPr>
                <a:spLocks noChangeArrowheads="1"/>
              </p:cNvSpPr>
              <p:nvPr/>
            </p:nvSpPr>
            <p:spPr bwMode="auto">
              <a:xfrm>
                <a:off x="2563" y="3023"/>
                <a:ext cx="410"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grpSp>
        <p:sp>
          <p:nvSpPr>
            <p:cNvPr id="121" name="矩形 120"/>
            <p:cNvSpPr/>
            <p:nvPr/>
          </p:nvSpPr>
          <p:spPr>
            <a:xfrm>
              <a:off x="5717220" y="3316625"/>
              <a:ext cx="1151000" cy="23832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占位符 31"/>
          <p:cNvSpPr>
            <a:spLocks noGrp="1"/>
          </p:cNvSpPr>
          <p:nvPr>
            <p:ph type="body" sz="quarter" idx="11"/>
          </p:nvPr>
        </p:nvSpPr>
        <p:spPr/>
        <p:txBody>
          <a:bodyPr/>
          <a:lstStyle/>
          <a:p>
            <a:r>
              <a:rPr lang="zh-CN" altLang="en-US" dirty="0"/>
              <a:t>数据在各层之间的传递过程</a:t>
            </a:r>
          </a:p>
        </p:txBody>
      </p:sp>
    </p:spTree>
    <p:extLst>
      <p:ext uri="{BB962C8B-B14F-4D97-AF65-F5344CB8AC3E}">
        <p14:creationId xmlns:p14="http://schemas.microsoft.com/office/powerpoint/2010/main" val="3609402238"/>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wipe(up)">
                                      <p:cBhvr>
                                        <p:cTn id="7" dur="1000"/>
                                        <p:tgtEl>
                                          <p:spTgt spid="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up)">
                                      <p:cBhvr>
                                        <p:cTn id="12" dur="1000"/>
                                        <p:tgtEl>
                                          <p:spTgt spid="31"/>
                                        </p:tgtEl>
                                      </p:cBhvr>
                                    </p:animEffect>
                                  </p:childTnLst>
                                </p:cTn>
                              </p:par>
                            </p:childTnLst>
                          </p:cTn>
                        </p:par>
                        <p:par>
                          <p:cTn id="13" fill="hold">
                            <p:stCondLst>
                              <p:cond delay="1000"/>
                            </p:stCondLst>
                            <p:childTnLst>
                              <p:par>
                                <p:cTn id="14" presetID="2" presetClass="entr" presetSubtype="8" fill="hold" nodeType="afterEffect">
                                  <p:stCondLst>
                                    <p:cond delay="0"/>
                                  </p:stCondLst>
                                  <p:childTnLst>
                                    <p:set>
                                      <p:cBhvr>
                                        <p:cTn id="15" dur="1" fill="hold">
                                          <p:stCondLst>
                                            <p:cond delay="0"/>
                                          </p:stCondLst>
                                        </p:cTn>
                                        <p:tgtEl>
                                          <p:spTgt spid="108"/>
                                        </p:tgtEl>
                                        <p:attrNameLst>
                                          <p:attrName>style.visibility</p:attrName>
                                        </p:attrNameLst>
                                      </p:cBhvr>
                                      <p:to>
                                        <p:strVal val="visible"/>
                                      </p:to>
                                    </p:set>
                                    <p:anim calcmode="lin" valueType="num">
                                      <p:cBhvr additive="base">
                                        <p:cTn id="16" dur="1000" fill="hold"/>
                                        <p:tgtEl>
                                          <p:spTgt spid="108"/>
                                        </p:tgtEl>
                                        <p:attrNameLst>
                                          <p:attrName>ppt_x</p:attrName>
                                        </p:attrNameLst>
                                      </p:cBhvr>
                                      <p:tavLst>
                                        <p:tav tm="0">
                                          <p:val>
                                            <p:strVal val="0-#ppt_w/2"/>
                                          </p:val>
                                        </p:tav>
                                        <p:tav tm="100000">
                                          <p:val>
                                            <p:strVal val="#ppt_x"/>
                                          </p:val>
                                        </p:tav>
                                      </p:tavLst>
                                    </p:anim>
                                    <p:anim calcmode="lin" valueType="num">
                                      <p:cBhvr additive="base">
                                        <p:cTn id="17" dur="1000" fill="hold"/>
                                        <p:tgtEl>
                                          <p:spTgt spid="108"/>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116"/>
                                        </p:tgtEl>
                                        <p:attrNameLst>
                                          <p:attrName>style.visibility</p:attrName>
                                        </p:attrNameLst>
                                      </p:cBhvr>
                                      <p:to>
                                        <p:strVal val="visible"/>
                                      </p:to>
                                    </p:set>
                                    <p:anim calcmode="lin" valueType="num">
                                      <p:cBhvr additive="base">
                                        <p:cTn id="20" dur="1000" fill="hold"/>
                                        <p:tgtEl>
                                          <p:spTgt spid="116"/>
                                        </p:tgtEl>
                                        <p:attrNameLst>
                                          <p:attrName>ppt_x</p:attrName>
                                        </p:attrNameLst>
                                      </p:cBhvr>
                                      <p:tavLst>
                                        <p:tav tm="0">
                                          <p:val>
                                            <p:strVal val="1+#ppt_w/2"/>
                                          </p:val>
                                        </p:tav>
                                        <p:tav tm="100000">
                                          <p:val>
                                            <p:strVal val="#ppt_x"/>
                                          </p:val>
                                        </p:tav>
                                      </p:tavLst>
                                    </p:anim>
                                    <p:anim calcmode="lin" valueType="num">
                                      <p:cBhvr additive="base">
                                        <p:cTn id="21" dur="1000" fill="hold"/>
                                        <p:tgtEl>
                                          <p:spTgt spid="1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661557" y="1433467"/>
            <a:ext cx="10738283" cy="4419933"/>
          </a:xfrm>
          <a:prstGeom prst="roundRect">
            <a:avLst>
              <a:gd name="adj" fmla="val 15204"/>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p>
        </p:txBody>
      </p:sp>
      <p:sp>
        <p:nvSpPr>
          <p:cNvPr id="4" name="AutoShape 4"/>
          <p:cNvSpPr>
            <a:spLocks noChangeArrowheads="1"/>
          </p:cNvSpPr>
          <p:nvPr/>
        </p:nvSpPr>
        <p:spPr bwMode="auto">
          <a:xfrm rot="16200000">
            <a:off x="3289619" y="3263801"/>
            <a:ext cx="361951" cy="4566956"/>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lIns="121917" tIns="60958" rIns="121917" bIns="60958" anchor="ctr"/>
          <a:lstStyle/>
          <a:p>
            <a:pPr fontAlgn="auto">
              <a:spcBef>
                <a:spcPts val="0"/>
              </a:spcBef>
              <a:spcAft>
                <a:spcPts val="0"/>
              </a:spcAft>
              <a:defRPr/>
            </a:pPr>
            <a:endParaRPr lang="zh-CN" altLang="en-US" sz="4300" b="1">
              <a:latin typeface="+mn-lt"/>
              <a:ea typeface="+mn-ea"/>
            </a:endParaRPr>
          </a:p>
        </p:txBody>
      </p:sp>
      <p:sp>
        <p:nvSpPr>
          <p:cNvPr id="25" name="Text Box 29"/>
          <p:cNvSpPr txBox="1">
            <a:spLocks noChangeArrowheads="1"/>
          </p:cNvSpPr>
          <p:nvPr/>
        </p:nvSpPr>
        <p:spPr bwMode="auto">
          <a:xfrm>
            <a:off x="1475865" y="1433467"/>
            <a:ext cx="844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主机 </a:t>
            </a:r>
            <a:r>
              <a:rPr kumimoji="1" lang="en-US" altLang="zh-CN" sz="1600" b="1" dirty="0">
                <a:solidFill>
                  <a:srgbClr val="0000FF"/>
                </a:solidFill>
                <a:latin typeface="微软雅黑" panose="020B0503020204020204" pitchFamily="34" charset="-122"/>
                <a:ea typeface="微软雅黑" panose="020B0503020204020204" pitchFamily="34" charset="-122"/>
              </a:rPr>
              <a:t>1</a:t>
            </a:r>
          </a:p>
        </p:txBody>
      </p:sp>
      <p:grpSp>
        <p:nvGrpSpPr>
          <p:cNvPr id="67" name="组合 66"/>
          <p:cNvGrpSpPr/>
          <p:nvPr/>
        </p:nvGrpSpPr>
        <p:grpSpPr>
          <a:xfrm>
            <a:off x="1500698" y="2362758"/>
            <a:ext cx="838894" cy="3024716"/>
            <a:chOff x="1125523" y="1772068"/>
            <a:chExt cx="629170" cy="2268537"/>
          </a:xfrm>
        </p:grpSpPr>
        <p:sp>
          <p:nvSpPr>
            <p:cNvPr id="5" name="AutoShape 5"/>
            <p:cNvSpPr>
              <a:spLocks noChangeArrowheads="1"/>
            </p:cNvSpPr>
            <p:nvPr/>
          </p:nvSpPr>
          <p:spPr bwMode="auto">
            <a:xfrm>
              <a:off x="1149855" y="2089568"/>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6" name="Text Box 6"/>
            <p:cNvSpPr txBox="1">
              <a:spLocks noChangeArrowheads="1"/>
            </p:cNvSpPr>
            <p:nvPr/>
          </p:nvSpPr>
          <p:spPr bwMode="auto">
            <a:xfrm>
              <a:off x="1415225" y="2142749"/>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5</a:t>
              </a:r>
            </a:p>
          </p:txBody>
        </p:sp>
        <p:sp>
          <p:nvSpPr>
            <p:cNvPr id="7" name="Text Box 7"/>
            <p:cNvSpPr txBox="1">
              <a:spLocks noChangeArrowheads="1"/>
            </p:cNvSpPr>
            <p:nvPr/>
          </p:nvSpPr>
          <p:spPr bwMode="auto">
            <a:xfrm>
              <a:off x="1415225" y="2537242"/>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4</a:t>
              </a:r>
            </a:p>
          </p:txBody>
        </p:sp>
        <p:sp>
          <p:nvSpPr>
            <p:cNvPr id="8" name="Text Box 8"/>
            <p:cNvSpPr txBox="1">
              <a:spLocks noChangeArrowheads="1"/>
            </p:cNvSpPr>
            <p:nvPr/>
          </p:nvSpPr>
          <p:spPr bwMode="auto">
            <a:xfrm>
              <a:off x="1415225" y="28912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3</a:t>
              </a:r>
            </a:p>
          </p:txBody>
        </p:sp>
        <p:sp>
          <p:nvSpPr>
            <p:cNvPr id="9" name="Text Box 9"/>
            <p:cNvSpPr txBox="1">
              <a:spLocks noChangeArrowheads="1"/>
            </p:cNvSpPr>
            <p:nvPr/>
          </p:nvSpPr>
          <p:spPr bwMode="auto">
            <a:xfrm>
              <a:off x="1415225"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10" name="Text Box 10"/>
            <p:cNvSpPr txBox="1">
              <a:spLocks noChangeArrowheads="1"/>
            </p:cNvSpPr>
            <p:nvPr/>
          </p:nvSpPr>
          <p:spPr bwMode="auto">
            <a:xfrm>
              <a:off x="1415225"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1</a:t>
              </a:r>
            </a:p>
          </p:txBody>
        </p:sp>
        <p:sp>
          <p:nvSpPr>
            <p:cNvPr id="11" name="Freeform 11"/>
            <p:cNvSpPr/>
            <p:nvPr/>
          </p:nvSpPr>
          <p:spPr bwMode="auto">
            <a:xfrm>
              <a:off x="1149855" y="2481680"/>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Freeform 12"/>
            <p:cNvSpPr/>
            <p:nvPr/>
          </p:nvSpPr>
          <p:spPr bwMode="auto">
            <a:xfrm>
              <a:off x="1156205" y="2856330"/>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Freeform 13"/>
            <p:cNvSpPr/>
            <p:nvPr/>
          </p:nvSpPr>
          <p:spPr bwMode="auto">
            <a:xfrm>
              <a:off x="1140330" y="3233714"/>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14"/>
            <p:cNvSpPr/>
            <p:nvPr/>
          </p:nvSpPr>
          <p:spPr bwMode="auto">
            <a:xfrm>
              <a:off x="1140330" y="359451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AutoShape 32"/>
            <p:cNvSpPr>
              <a:spLocks noChangeArrowheads="1"/>
            </p:cNvSpPr>
            <p:nvPr/>
          </p:nvSpPr>
          <p:spPr bwMode="auto">
            <a:xfrm>
              <a:off x="1153030" y="1772068"/>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300" b="1"/>
            </a:p>
          </p:txBody>
        </p:sp>
        <p:sp>
          <p:nvSpPr>
            <p:cNvPr id="28" name="Text Box 33"/>
            <p:cNvSpPr txBox="1">
              <a:spLocks noChangeArrowheads="1"/>
            </p:cNvSpPr>
            <p:nvPr/>
          </p:nvSpPr>
          <p:spPr bwMode="auto">
            <a:xfrm>
              <a:off x="1125523" y="1784768"/>
              <a:ext cx="493164"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rgbClr val="0000FF"/>
                  </a:solidFill>
                  <a:latin typeface="Arial" panose="020B0604020202020204" pitchFamily="34" charset="0"/>
                </a:rPr>
                <a:t>AP</a:t>
              </a:r>
              <a:r>
                <a:rPr kumimoji="1" lang="en-US" altLang="zh-CN" sz="2100" b="1" baseline="-25000">
                  <a:solidFill>
                    <a:srgbClr val="0000FF"/>
                  </a:solidFill>
                  <a:latin typeface="Arial" panose="020B0604020202020204" pitchFamily="34" charset="0"/>
                </a:rPr>
                <a:t>1</a:t>
              </a:r>
              <a:endParaRPr kumimoji="1" lang="en-US" altLang="zh-CN" sz="2100" b="1">
                <a:solidFill>
                  <a:srgbClr val="0000FF"/>
                </a:solidFill>
                <a:latin typeface="Arial" panose="020B0604020202020204" pitchFamily="34" charset="0"/>
              </a:endParaRPr>
            </a:p>
          </p:txBody>
        </p:sp>
      </p:grpSp>
      <p:sp>
        <p:nvSpPr>
          <p:cNvPr id="38" name="Text Box 29"/>
          <p:cNvSpPr txBox="1">
            <a:spLocks noChangeArrowheads="1"/>
          </p:cNvSpPr>
          <p:nvPr/>
        </p:nvSpPr>
        <p:spPr bwMode="auto">
          <a:xfrm>
            <a:off x="9826345" y="1433467"/>
            <a:ext cx="844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主机 </a:t>
            </a:r>
            <a:r>
              <a:rPr kumimoji="1" lang="en-US" altLang="zh-CN" sz="1600" b="1" dirty="0">
                <a:solidFill>
                  <a:srgbClr val="0000FF"/>
                </a:solidFill>
                <a:latin typeface="微软雅黑" panose="020B0503020204020204" pitchFamily="34" charset="-122"/>
                <a:ea typeface="微软雅黑" panose="020B0503020204020204" pitchFamily="34" charset="-122"/>
              </a:rPr>
              <a:t>2</a:t>
            </a:r>
          </a:p>
        </p:txBody>
      </p:sp>
      <p:sp>
        <p:nvSpPr>
          <p:cNvPr id="39" name="Text Box 29"/>
          <p:cNvSpPr txBox="1">
            <a:spLocks noChangeArrowheads="1"/>
          </p:cNvSpPr>
          <p:nvPr/>
        </p:nvSpPr>
        <p:spPr bwMode="auto">
          <a:xfrm>
            <a:off x="5546950" y="1433467"/>
            <a:ext cx="8617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路由器</a:t>
            </a:r>
            <a:endParaRPr kumimoji="1" lang="en-US" altLang="zh-CN" sz="1600" b="1" dirty="0">
              <a:solidFill>
                <a:srgbClr val="0000FF"/>
              </a:solidFill>
              <a:latin typeface="微软雅黑" panose="020B0503020204020204" pitchFamily="34" charset="-122"/>
              <a:ea typeface="微软雅黑" panose="020B0503020204020204" pitchFamily="34" charset="-122"/>
            </a:endParaRPr>
          </a:p>
        </p:txBody>
      </p:sp>
      <p:sp>
        <p:nvSpPr>
          <p:cNvPr id="64" name="AutoShape 4"/>
          <p:cNvSpPr>
            <a:spLocks noChangeArrowheads="1"/>
          </p:cNvSpPr>
          <p:nvPr/>
        </p:nvSpPr>
        <p:spPr bwMode="auto">
          <a:xfrm rot="16200000">
            <a:off x="8300626" y="3140288"/>
            <a:ext cx="361951" cy="4813979"/>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lIns="121917" tIns="60958" rIns="121917" bIns="60958" anchor="ctr"/>
          <a:lstStyle/>
          <a:p>
            <a:pPr fontAlgn="auto">
              <a:spcBef>
                <a:spcPts val="0"/>
              </a:spcBef>
              <a:spcAft>
                <a:spcPts val="0"/>
              </a:spcAft>
              <a:defRPr/>
            </a:pPr>
            <a:endParaRPr lang="zh-CN" altLang="en-US" sz="4300" b="1">
              <a:latin typeface="+mn-lt"/>
              <a:ea typeface="+mn-ea"/>
            </a:endParaRPr>
          </a:p>
        </p:txBody>
      </p:sp>
      <p:grpSp>
        <p:nvGrpSpPr>
          <p:cNvPr id="65" name="组合 64"/>
          <p:cNvGrpSpPr/>
          <p:nvPr/>
        </p:nvGrpSpPr>
        <p:grpSpPr>
          <a:xfrm>
            <a:off x="5257808" y="3734276"/>
            <a:ext cx="1479877" cy="1653197"/>
            <a:chOff x="3943356" y="2800707"/>
            <a:chExt cx="1109908" cy="1239898"/>
          </a:xfrm>
        </p:grpSpPr>
        <p:sp>
          <p:nvSpPr>
            <p:cNvPr id="40" name="AutoShape 5"/>
            <p:cNvSpPr>
              <a:spLocks noChangeArrowheads="1"/>
            </p:cNvSpPr>
            <p:nvPr/>
          </p:nvSpPr>
          <p:spPr bwMode="auto">
            <a:xfrm>
              <a:off x="3952880" y="2800707"/>
              <a:ext cx="1100384" cy="1239898"/>
            </a:xfrm>
            <a:prstGeom prst="cube">
              <a:avLst>
                <a:gd name="adj" fmla="val 11493"/>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43" name="Text Box 8"/>
            <p:cNvSpPr txBox="1">
              <a:spLocks noChangeArrowheads="1"/>
            </p:cNvSpPr>
            <p:nvPr/>
          </p:nvSpPr>
          <p:spPr bwMode="auto">
            <a:xfrm>
              <a:off x="4339625" y="2850559"/>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3</a:t>
              </a:r>
            </a:p>
          </p:txBody>
        </p:sp>
        <p:sp>
          <p:nvSpPr>
            <p:cNvPr id="44" name="Text Box 9"/>
            <p:cNvSpPr txBox="1">
              <a:spLocks noChangeArrowheads="1"/>
            </p:cNvSpPr>
            <p:nvPr/>
          </p:nvSpPr>
          <p:spPr bwMode="auto">
            <a:xfrm>
              <a:off x="4202423"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45" name="Text Box 10"/>
            <p:cNvSpPr txBox="1">
              <a:spLocks noChangeArrowheads="1"/>
            </p:cNvSpPr>
            <p:nvPr/>
          </p:nvSpPr>
          <p:spPr bwMode="auto">
            <a:xfrm>
              <a:off x="4202423"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1</a:t>
              </a:r>
            </a:p>
          </p:txBody>
        </p:sp>
        <p:sp>
          <p:nvSpPr>
            <p:cNvPr id="48" name="Freeform 13"/>
            <p:cNvSpPr/>
            <p:nvPr/>
          </p:nvSpPr>
          <p:spPr bwMode="auto">
            <a:xfrm>
              <a:off x="3943356" y="3141566"/>
              <a:ext cx="1109908" cy="128585"/>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Freeform 14"/>
            <p:cNvSpPr/>
            <p:nvPr/>
          </p:nvSpPr>
          <p:spPr bwMode="auto">
            <a:xfrm>
              <a:off x="3954400" y="3503469"/>
              <a:ext cx="1098864" cy="127561"/>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 name="直接连接符 51"/>
            <p:cNvCxnSpPr/>
            <p:nvPr/>
          </p:nvCxnSpPr>
          <p:spPr>
            <a:xfrm>
              <a:off x="4474421" y="3270733"/>
              <a:ext cx="0" cy="76987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62" name="Text Box 9"/>
            <p:cNvSpPr txBox="1">
              <a:spLocks noChangeArrowheads="1"/>
            </p:cNvSpPr>
            <p:nvPr/>
          </p:nvSpPr>
          <p:spPr bwMode="auto">
            <a:xfrm>
              <a:off x="4467541"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63" name="Text Box 10"/>
            <p:cNvSpPr txBox="1">
              <a:spLocks noChangeArrowheads="1"/>
            </p:cNvSpPr>
            <p:nvPr/>
          </p:nvSpPr>
          <p:spPr bwMode="auto">
            <a:xfrm>
              <a:off x="4467541"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1</a:t>
              </a:r>
            </a:p>
          </p:txBody>
        </p:sp>
      </p:grpSp>
      <p:grpSp>
        <p:nvGrpSpPr>
          <p:cNvPr id="66" name="组合 65"/>
          <p:cNvGrpSpPr/>
          <p:nvPr/>
        </p:nvGrpSpPr>
        <p:grpSpPr>
          <a:xfrm>
            <a:off x="9803402" y="2326774"/>
            <a:ext cx="833621" cy="3060700"/>
            <a:chOff x="7352554" y="1745080"/>
            <a:chExt cx="625216" cy="2295525"/>
          </a:xfrm>
        </p:grpSpPr>
        <p:sp>
          <p:nvSpPr>
            <p:cNvPr id="15" name="AutoShape 15"/>
            <p:cNvSpPr>
              <a:spLocks noChangeArrowheads="1"/>
            </p:cNvSpPr>
            <p:nvPr/>
          </p:nvSpPr>
          <p:spPr bwMode="auto">
            <a:xfrm>
              <a:off x="7372933" y="2068930"/>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16" name="Text Box 16"/>
            <p:cNvSpPr txBox="1">
              <a:spLocks noChangeArrowheads="1"/>
            </p:cNvSpPr>
            <p:nvPr/>
          </p:nvSpPr>
          <p:spPr bwMode="auto">
            <a:xfrm>
              <a:off x="7352554" y="21419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5</a:t>
              </a:r>
            </a:p>
          </p:txBody>
        </p:sp>
        <p:sp>
          <p:nvSpPr>
            <p:cNvPr id="17" name="Text Box 17"/>
            <p:cNvSpPr txBox="1">
              <a:spLocks noChangeArrowheads="1"/>
            </p:cNvSpPr>
            <p:nvPr/>
          </p:nvSpPr>
          <p:spPr bwMode="auto">
            <a:xfrm>
              <a:off x="7352554" y="2537242"/>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4</a:t>
              </a:r>
            </a:p>
          </p:txBody>
        </p:sp>
        <p:sp>
          <p:nvSpPr>
            <p:cNvPr id="18" name="Text Box 18"/>
            <p:cNvSpPr txBox="1">
              <a:spLocks noChangeArrowheads="1"/>
            </p:cNvSpPr>
            <p:nvPr/>
          </p:nvSpPr>
          <p:spPr bwMode="auto">
            <a:xfrm>
              <a:off x="7358904" y="28976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3</a:t>
              </a:r>
            </a:p>
          </p:txBody>
        </p:sp>
        <p:sp>
          <p:nvSpPr>
            <p:cNvPr id="19" name="Text Box 19"/>
            <p:cNvSpPr txBox="1">
              <a:spLocks noChangeArrowheads="1"/>
            </p:cNvSpPr>
            <p:nvPr/>
          </p:nvSpPr>
          <p:spPr bwMode="auto">
            <a:xfrm>
              <a:off x="7370016"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2</a:t>
              </a:r>
            </a:p>
          </p:txBody>
        </p:sp>
        <p:sp>
          <p:nvSpPr>
            <p:cNvPr id="20" name="Text Box 20"/>
            <p:cNvSpPr txBox="1">
              <a:spLocks noChangeArrowheads="1"/>
            </p:cNvSpPr>
            <p:nvPr/>
          </p:nvSpPr>
          <p:spPr bwMode="auto">
            <a:xfrm>
              <a:off x="7352554"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1</a:t>
              </a:r>
            </a:p>
          </p:txBody>
        </p:sp>
        <p:sp>
          <p:nvSpPr>
            <p:cNvPr id="21" name="Freeform 21"/>
            <p:cNvSpPr/>
            <p:nvPr/>
          </p:nvSpPr>
          <p:spPr bwMode="auto">
            <a:xfrm>
              <a:off x="7372933" y="2459455"/>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Freeform 22"/>
            <p:cNvSpPr/>
            <p:nvPr/>
          </p:nvSpPr>
          <p:spPr bwMode="auto">
            <a:xfrm>
              <a:off x="7369758" y="2832518"/>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Freeform 23"/>
            <p:cNvSpPr/>
            <p:nvPr/>
          </p:nvSpPr>
          <p:spPr bwMode="auto">
            <a:xfrm>
              <a:off x="7363408" y="3235302"/>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Freeform 24"/>
            <p:cNvSpPr/>
            <p:nvPr/>
          </p:nvSpPr>
          <p:spPr bwMode="auto">
            <a:xfrm>
              <a:off x="7363408" y="3594518"/>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AutoShape 30"/>
            <p:cNvSpPr>
              <a:spLocks noChangeArrowheads="1"/>
            </p:cNvSpPr>
            <p:nvPr/>
          </p:nvSpPr>
          <p:spPr bwMode="auto">
            <a:xfrm>
              <a:off x="7477708" y="1745080"/>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300" b="1"/>
            </a:p>
          </p:txBody>
        </p:sp>
        <p:sp>
          <p:nvSpPr>
            <p:cNvPr id="30" name="Text Box 33"/>
            <p:cNvSpPr txBox="1">
              <a:spLocks noChangeArrowheads="1"/>
            </p:cNvSpPr>
            <p:nvPr/>
          </p:nvSpPr>
          <p:spPr bwMode="auto">
            <a:xfrm>
              <a:off x="7458138" y="1784768"/>
              <a:ext cx="493164"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rgbClr val="0000FF"/>
                  </a:solidFill>
                  <a:latin typeface="Arial" panose="020B0604020202020204" pitchFamily="34" charset="0"/>
                </a:rPr>
                <a:t>AP</a:t>
              </a:r>
              <a:r>
                <a:rPr kumimoji="1" lang="en-US" altLang="zh-CN" sz="2100" b="1" baseline="-25000">
                  <a:solidFill>
                    <a:srgbClr val="0000FF"/>
                  </a:solidFill>
                  <a:latin typeface="Arial" panose="020B0604020202020204" pitchFamily="34" charset="0"/>
                </a:rPr>
                <a:t>2</a:t>
              </a:r>
            </a:p>
          </p:txBody>
        </p:sp>
      </p:grpSp>
      <p:cxnSp>
        <p:nvCxnSpPr>
          <p:cNvPr id="69" name="直接连接符 68"/>
          <p:cNvCxnSpPr/>
          <p:nvPr/>
        </p:nvCxnSpPr>
        <p:spPr>
          <a:xfrm>
            <a:off x="1890858" y="2010611"/>
            <a:ext cx="8408175" cy="0"/>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pic>
        <p:nvPicPr>
          <p:cNvPr id="36"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82215" y="1749959"/>
            <a:ext cx="546963" cy="54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3078" y="1749959"/>
            <a:ext cx="546964" cy="54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1" name="Group 45"/>
          <p:cNvGrpSpPr/>
          <p:nvPr/>
        </p:nvGrpSpPr>
        <p:grpSpPr bwMode="auto">
          <a:xfrm>
            <a:off x="3056893" y="4405479"/>
            <a:ext cx="1552424" cy="325967"/>
            <a:chOff x="1984" y="3023"/>
            <a:chExt cx="989" cy="226"/>
          </a:xfrm>
        </p:grpSpPr>
        <p:sp>
          <p:nvSpPr>
            <p:cNvPr id="102" name="Rectangle 46"/>
            <p:cNvSpPr>
              <a:spLocks noChangeArrowheads="1"/>
            </p:cNvSpPr>
            <p:nvPr/>
          </p:nvSpPr>
          <p:spPr bwMode="auto">
            <a:xfrm>
              <a:off x="1984" y="3023"/>
              <a:ext cx="185"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H</a:t>
              </a:r>
              <a:r>
                <a:rPr lang="en-US" altLang="zh-CN" sz="1600" b="1" baseline="-25000">
                  <a:latin typeface="微软雅黑" panose="020B0503020204020204" pitchFamily="34" charset="-122"/>
                  <a:ea typeface="微软雅黑" panose="020B0503020204020204" pitchFamily="34" charset="-122"/>
                </a:rPr>
                <a:t>3</a:t>
              </a:r>
            </a:p>
          </p:txBody>
        </p:sp>
        <p:sp>
          <p:nvSpPr>
            <p:cNvPr id="103" name="Rectangle 47"/>
            <p:cNvSpPr>
              <a:spLocks noChangeArrowheads="1"/>
            </p:cNvSpPr>
            <p:nvPr/>
          </p:nvSpPr>
          <p:spPr bwMode="auto">
            <a:xfrm>
              <a:off x="2169" y="3023"/>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H</a:t>
              </a:r>
              <a:r>
                <a:rPr lang="en-US" altLang="zh-CN" sz="1600" b="1" baseline="-25000">
                  <a:latin typeface="微软雅黑" panose="020B0503020204020204" pitchFamily="34" charset="-122"/>
                  <a:ea typeface="微软雅黑" panose="020B0503020204020204" pitchFamily="34" charset="-122"/>
                </a:rPr>
                <a:t>4</a:t>
              </a:r>
            </a:p>
          </p:txBody>
        </p:sp>
        <p:sp>
          <p:nvSpPr>
            <p:cNvPr id="104" name="Rectangle 48"/>
            <p:cNvSpPr>
              <a:spLocks noChangeArrowheads="1"/>
            </p:cNvSpPr>
            <p:nvPr/>
          </p:nvSpPr>
          <p:spPr bwMode="auto">
            <a:xfrm>
              <a:off x="2357" y="3023"/>
              <a:ext cx="206"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5</a:t>
              </a:r>
            </a:p>
          </p:txBody>
        </p:sp>
        <p:sp>
          <p:nvSpPr>
            <p:cNvPr id="105" name="Rectangle 49"/>
            <p:cNvSpPr>
              <a:spLocks noChangeArrowheads="1"/>
            </p:cNvSpPr>
            <p:nvPr/>
          </p:nvSpPr>
          <p:spPr bwMode="auto">
            <a:xfrm>
              <a:off x="2563" y="3023"/>
              <a:ext cx="410"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grpSp>
      <p:sp>
        <p:nvSpPr>
          <p:cNvPr id="110" name="Rectangle 74"/>
          <p:cNvSpPr>
            <a:spLocks noChangeArrowheads="1"/>
          </p:cNvSpPr>
          <p:nvPr/>
        </p:nvSpPr>
        <p:spPr bwMode="auto">
          <a:xfrm>
            <a:off x="2758421" y="4403749"/>
            <a:ext cx="293545" cy="32768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nchor="ctr"/>
          <a:lstStyle/>
          <a:p>
            <a:pPr algn="ctr"/>
            <a:r>
              <a:rPr lang="en-US" altLang="zh-CN" sz="1600" b="1" dirty="0">
                <a:solidFill>
                  <a:srgbClr val="1C1C1C"/>
                </a:solidFill>
                <a:latin typeface="微软雅黑" panose="020B0503020204020204" pitchFamily="34" charset="-122"/>
                <a:ea typeface="微软雅黑" panose="020B0503020204020204" pitchFamily="34" charset="-122"/>
              </a:rPr>
              <a:t>H</a:t>
            </a:r>
            <a:r>
              <a:rPr lang="en-US" altLang="zh-CN" sz="1600" b="1" baseline="-25000" dirty="0">
                <a:solidFill>
                  <a:srgbClr val="1C1C1C"/>
                </a:solidFill>
                <a:latin typeface="微软雅黑" panose="020B0503020204020204" pitchFamily="34" charset="-122"/>
                <a:ea typeface="微软雅黑" panose="020B0503020204020204" pitchFamily="34" charset="-122"/>
              </a:rPr>
              <a:t>2</a:t>
            </a:r>
          </a:p>
        </p:txBody>
      </p:sp>
      <p:sp>
        <p:nvSpPr>
          <p:cNvPr id="114" name="Rectangle 78"/>
          <p:cNvSpPr>
            <a:spLocks noChangeArrowheads="1"/>
          </p:cNvSpPr>
          <p:nvPr/>
        </p:nvSpPr>
        <p:spPr bwMode="auto">
          <a:xfrm>
            <a:off x="4608734" y="4404379"/>
            <a:ext cx="280655" cy="327079"/>
          </a:xfrm>
          <a:prstGeom prst="rect">
            <a:avLst/>
          </a:prstGeom>
          <a:solidFill>
            <a:srgbClr val="CC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nchor="ctr"/>
          <a:lstStyle/>
          <a:p>
            <a:pPr algn="ctr"/>
            <a:r>
              <a:rPr lang="en-US" altLang="zh-CN" sz="1600" b="1" dirty="0">
                <a:solidFill>
                  <a:srgbClr val="1C1C1C"/>
                </a:solidFill>
                <a:latin typeface="微软雅黑" panose="020B0503020204020204" pitchFamily="34" charset="-122"/>
                <a:ea typeface="微软雅黑" panose="020B0503020204020204" pitchFamily="34" charset="-122"/>
              </a:rPr>
              <a:t>T</a:t>
            </a:r>
            <a:r>
              <a:rPr lang="en-US" altLang="zh-CN" sz="1600" b="1" baseline="-25000" dirty="0">
                <a:solidFill>
                  <a:srgbClr val="1C1C1C"/>
                </a:solidFill>
                <a:latin typeface="微软雅黑" panose="020B0503020204020204" pitchFamily="34" charset="-122"/>
                <a:ea typeface="微软雅黑" panose="020B0503020204020204" pitchFamily="34" charset="-122"/>
              </a:rPr>
              <a:t>2</a:t>
            </a:r>
          </a:p>
        </p:txBody>
      </p:sp>
      <p:cxnSp>
        <p:nvCxnSpPr>
          <p:cNvPr id="140" name="直接箭头连接符 139"/>
          <p:cNvCxnSpPr/>
          <p:nvPr/>
        </p:nvCxnSpPr>
        <p:spPr>
          <a:xfrm>
            <a:off x="2082159" y="1904221"/>
            <a:ext cx="7922024" cy="0"/>
          </a:xfrm>
          <a:prstGeom prst="straightConnector1">
            <a:avLst/>
          </a:prstGeom>
          <a:ln w="28575">
            <a:solidFill>
              <a:srgbClr val="CC00CC"/>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5"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2166" y="1847288"/>
            <a:ext cx="605917" cy="35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41" name="矩形 140"/>
          <p:cNvSpPr/>
          <p:nvPr/>
        </p:nvSpPr>
        <p:spPr>
          <a:xfrm>
            <a:off x="3064668" y="4422167"/>
            <a:ext cx="1534667" cy="317764"/>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73" name="AutoShape 51"/>
          <p:cNvSpPr>
            <a:spLocks noChangeArrowheads="1"/>
          </p:cNvSpPr>
          <p:nvPr/>
        </p:nvSpPr>
        <p:spPr bwMode="auto">
          <a:xfrm flipV="1">
            <a:off x="1649968" y="2768326"/>
            <a:ext cx="194621" cy="273885"/>
          </a:xfrm>
          <a:prstGeom prst="upArrow">
            <a:avLst>
              <a:gd name="adj1" fmla="val 50000"/>
              <a:gd name="adj2" fmla="val 45968"/>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88" name="AutoShape 54"/>
          <p:cNvSpPr>
            <a:spLocks noChangeArrowheads="1"/>
          </p:cNvSpPr>
          <p:nvPr/>
        </p:nvSpPr>
        <p:spPr bwMode="auto">
          <a:xfrm rot="10800000">
            <a:off x="1649971" y="3252199"/>
            <a:ext cx="196192" cy="295039"/>
          </a:xfrm>
          <a:prstGeom prst="upArrow">
            <a:avLst>
              <a:gd name="adj1" fmla="val 50000"/>
              <a:gd name="adj2" fmla="val 498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95" name="AutoShape 57"/>
          <p:cNvSpPr>
            <a:spLocks noChangeArrowheads="1"/>
          </p:cNvSpPr>
          <p:nvPr/>
        </p:nvSpPr>
        <p:spPr bwMode="auto">
          <a:xfrm rot="10800000">
            <a:off x="1646830" y="3768437"/>
            <a:ext cx="197761" cy="297016"/>
          </a:xfrm>
          <a:prstGeom prst="upArrow">
            <a:avLst>
              <a:gd name="adj1" fmla="val 50000"/>
              <a:gd name="adj2" fmla="val 496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107" name="AutoShape 57"/>
          <p:cNvSpPr>
            <a:spLocks noChangeArrowheads="1"/>
          </p:cNvSpPr>
          <p:nvPr/>
        </p:nvSpPr>
        <p:spPr bwMode="auto">
          <a:xfrm rot="10800000">
            <a:off x="1634909" y="4265195"/>
            <a:ext cx="208748" cy="284255"/>
          </a:xfrm>
          <a:prstGeom prst="upArrow">
            <a:avLst>
              <a:gd name="adj1" fmla="val 50000"/>
              <a:gd name="adj2" fmla="val 496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97" name="Rectangle 35"/>
          <p:cNvSpPr>
            <a:spLocks noChangeArrowheads="1"/>
          </p:cNvSpPr>
          <p:nvPr/>
        </p:nvSpPr>
        <p:spPr bwMode="auto">
          <a:xfrm>
            <a:off x="2758421" y="4895465"/>
            <a:ext cx="2130963" cy="325967"/>
          </a:xfrm>
          <a:prstGeom prst="rect">
            <a:avLst/>
          </a:prstGeom>
          <a:solidFill>
            <a:schemeClr val="bg1"/>
          </a:solidFill>
          <a:ln w="9525">
            <a:solidFill>
              <a:schemeClr val="tx1"/>
            </a:solidFill>
            <a:miter lim="800000"/>
          </a:ln>
        </p:spPr>
        <p:txBody>
          <a:bodyPr wrap="none" lIns="121917" tIns="60958" rIns="121917" bIns="60958" anchor="ctr"/>
          <a:lstStyle/>
          <a:p>
            <a:pPr algn="ctr"/>
            <a:r>
              <a:rPr lang="en-US" altLang="zh-CN" sz="1600" b="1" dirty="0">
                <a:solidFill>
                  <a:srgbClr val="0000CC"/>
                </a:solidFill>
                <a:latin typeface="微软雅黑" panose="020B0503020204020204" pitchFamily="34" charset="-122"/>
                <a:ea typeface="微软雅黑" panose="020B0503020204020204" pitchFamily="34" charset="-122"/>
              </a:rPr>
              <a:t>10100 </a:t>
            </a:r>
            <a:r>
              <a:rPr lang="zh-CN" altLang="en-US" sz="1600" b="1" dirty="0">
                <a:solidFill>
                  <a:srgbClr val="0000CC"/>
                </a:solidFill>
                <a:latin typeface="微软雅黑" panose="020B0503020204020204" pitchFamily="34" charset="-122"/>
                <a:ea typeface="微软雅黑" panose="020B0503020204020204" pitchFamily="34" charset="-122"/>
              </a:rPr>
              <a:t>比特流 </a:t>
            </a:r>
            <a:r>
              <a:rPr lang="en-US" altLang="zh-CN" sz="1600" b="1" dirty="0">
                <a:solidFill>
                  <a:srgbClr val="0000CC"/>
                </a:solidFill>
                <a:latin typeface="微软雅黑" panose="020B0503020204020204" pitchFamily="34" charset="-122"/>
                <a:ea typeface="微软雅黑" panose="020B0503020204020204" pitchFamily="34" charset="-122"/>
              </a:rPr>
              <a:t>110100</a:t>
            </a:r>
          </a:p>
        </p:txBody>
      </p:sp>
      <p:sp>
        <p:nvSpPr>
          <p:cNvPr id="119" name="AutoShape 63"/>
          <p:cNvSpPr>
            <a:spLocks noChangeArrowheads="1"/>
          </p:cNvSpPr>
          <p:nvPr/>
        </p:nvSpPr>
        <p:spPr bwMode="auto">
          <a:xfrm rot="10800000">
            <a:off x="1634908" y="4756348"/>
            <a:ext cx="221304" cy="317537"/>
          </a:xfrm>
          <a:prstGeom prst="upArrow">
            <a:avLst>
              <a:gd name="adj1" fmla="val 50000"/>
              <a:gd name="adj2" fmla="val 50403"/>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99" name="AutoShape 4"/>
          <p:cNvSpPr>
            <a:spLocks noChangeArrowheads="1"/>
          </p:cNvSpPr>
          <p:nvPr/>
        </p:nvSpPr>
        <p:spPr bwMode="auto">
          <a:xfrm rot="16200000">
            <a:off x="3289619" y="3263801"/>
            <a:ext cx="361951" cy="4566956"/>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lIns="121917" tIns="60958" rIns="121917" bIns="60958" anchor="ctr"/>
          <a:lstStyle/>
          <a:p>
            <a:pPr fontAlgn="auto">
              <a:spcBef>
                <a:spcPts val="0"/>
              </a:spcBef>
              <a:spcAft>
                <a:spcPts val="0"/>
              </a:spcAft>
              <a:defRPr/>
            </a:pPr>
            <a:endParaRPr lang="zh-CN" altLang="en-US" sz="4300" b="1">
              <a:latin typeface="+mn-lt"/>
              <a:ea typeface="+mn-ea"/>
            </a:endParaRPr>
          </a:p>
        </p:txBody>
      </p:sp>
      <p:sp>
        <p:nvSpPr>
          <p:cNvPr id="100" name="AutoShape 25"/>
          <p:cNvSpPr>
            <a:spLocks noChangeArrowheads="1"/>
          </p:cNvSpPr>
          <p:nvPr/>
        </p:nvSpPr>
        <p:spPr bwMode="auto">
          <a:xfrm flipV="1">
            <a:off x="1688089" y="5273761"/>
            <a:ext cx="351044" cy="374911"/>
          </a:xfrm>
          <a:custGeom>
            <a:avLst/>
            <a:gdLst>
              <a:gd name="T0" fmla="*/ 218339 w 21600"/>
              <a:gd name="T1" fmla="*/ 0 h 21600"/>
              <a:gd name="T2" fmla="*/ 218339 w 21600"/>
              <a:gd name="T3" fmla="*/ 171757 h 21600"/>
              <a:gd name="T4" fmla="*/ 46725 w 21600"/>
              <a:gd name="T5" fmla="*/ 305144 h 21600"/>
              <a:gd name="T6" fmla="*/ 311789 w 21600"/>
              <a:gd name="T7" fmla="*/ 8587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lIns="121917" tIns="60958" rIns="121917" bIns="60958" anchor="ctr"/>
          <a:lstStyle/>
          <a:p>
            <a:endParaRPr lang="zh-CN" altLang="en-US"/>
          </a:p>
        </p:txBody>
      </p:sp>
      <p:sp>
        <p:nvSpPr>
          <p:cNvPr id="109" name="Text Box 26"/>
          <p:cNvSpPr txBox="1">
            <a:spLocks noChangeArrowheads="1"/>
          </p:cNvSpPr>
          <p:nvPr/>
        </p:nvSpPr>
        <p:spPr bwMode="auto">
          <a:xfrm>
            <a:off x="3601798" y="5364306"/>
            <a:ext cx="1400377" cy="3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00" b="1" dirty="0">
                <a:solidFill>
                  <a:srgbClr val="0000FF"/>
                </a:solidFill>
                <a:latin typeface="微软雅黑" panose="020B0503020204020204" pitchFamily="34" charset="-122"/>
                <a:ea typeface="微软雅黑" panose="020B0503020204020204" pitchFamily="34" charset="-122"/>
              </a:rPr>
              <a:t>物理传输媒体</a:t>
            </a:r>
          </a:p>
        </p:txBody>
      </p:sp>
      <p:sp>
        <p:nvSpPr>
          <p:cNvPr id="111" name="AutoShape 42"/>
          <p:cNvSpPr>
            <a:spLocks noChangeArrowheads="1"/>
          </p:cNvSpPr>
          <p:nvPr/>
        </p:nvSpPr>
        <p:spPr bwMode="auto">
          <a:xfrm rot="5400000" flipH="1">
            <a:off x="5206853" y="5242863"/>
            <a:ext cx="339559" cy="384571"/>
          </a:xfrm>
          <a:custGeom>
            <a:avLst/>
            <a:gdLst>
              <a:gd name="T0" fmla="*/ 220161 w 21600"/>
              <a:gd name="T1" fmla="*/ 0 h 21600"/>
              <a:gd name="T2" fmla="*/ 220161 w 21600"/>
              <a:gd name="T3" fmla="*/ 175497 h 21600"/>
              <a:gd name="T4" fmla="*/ 47115 w 21600"/>
              <a:gd name="T5" fmla="*/ 311790 h 21600"/>
              <a:gd name="T6" fmla="*/ 314391 w 21600"/>
              <a:gd name="T7" fmla="*/ 8774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lIns="121917" tIns="60958" rIns="121917" bIns="60958" anchor="ctr"/>
          <a:lstStyle/>
          <a:p>
            <a:endParaRPr lang="zh-CN" altLang="en-US"/>
          </a:p>
        </p:txBody>
      </p:sp>
      <p:grpSp>
        <p:nvGrpSpPr>
          <p:cNvPr id="125" name="Group 34"/>
          <p:cNvGrpSpPr/>
          <p:nvPr/>
        </p:nvGrpSpPr>
        <p:grpSpPr bwMode="auto">
          <a:xfrm>
            <a:off x="2390303" y="5493181"/>
            <a:ext cx="1121941" cy="135620"/>
            <a:chOff x="1344" y="912"/>
            <a:chExt cx="672" cy="96"/>
          </a:xfrm>
          <a:solidFill>
            <a:srgbClr val="FF0000"/>
          </a:solidFill>
        </p:grpSpPr>
        <p:sp>
          <p:nvSpPr>
            <p:cNvPr id="126"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sp>
          <p:nvSpPr>
            <p:cNvPr id="127" name="Freeform 36"/>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grpSp>
      <p:sp>
        <p:nvSpPr>
          <p:cNvPr id="128" name="Text Box 26"/>
          <p:cNvSpPr txBox="1">
            <a:spLocks noChangeArrowheads="1"/>
          </p:cNvSpPr>
          <p:nvPr/>
        </p:nvSpPr>
        <p:spPr bwMode="auto">
          <a:xfrm>
            <a:off x="3601798" y="5364306"/>
            <a:ext cx="1400377" cy="3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00" b="1" dirty="0">
                <a:solidFill>
                  <a:srgbClr val="0000FF"/>
                </a:solidFill>
                <a:latin typeface="微软雅黑" panose="020B0503020204020204" pitchFamily="34" charset="-122"/>
                <a:ea typeface="微软雅黑" panose="020B0503020204020204" pitchFamily="34" charset="-122"/>
              </a:rPr>
              <a:t>物理传输媒体</a:t>
            </a:r>
          </a:p>
        </p:txBody>
      </p:sp>
      <p:sp>
        <p:nvSpPr>
          <p:cNvPr id="129" name="Text Box 26"/>
          <p:cNvSpPr txBox="1">
            <a:spLocks noChangeArrowheads="1"/>
          </p:cNvSpPr>
          <p:nvPr/>
        </p:nvSpPr>
        <p:spPr bwMode="auto">
          <a:xfrm>
            <a:off x="8258307" y="5364306"/>
            <a:ext cx="1400377" cy="3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00" b="1" dirty="0">
                <a:solidFill>
                  <a:srgbClr val="0000FF"/>
                </a:solidFill>
                <a:latin typeface="微软雅黑" panose="020B0503020204020204" pitchFamily="34" charset="-122"/>
                <a:ea typeface="微软雅黑" panose="020B0503020204020204" pitchFamily="34" charset="-122"/>
              </a:rPr>
              <a:t>物理传输媒体</a:t>
            </a:r>
          </a:p>
        </p:txBody>
      </p:sp>
      <p:sp>
        <p:nvSpPr>
          <p:cNvPr id="87" name="上箭头 86"/>
          <p:cNvSpPr/>
          <p:nvPr/>
        </p:nvSpPr>
        <p:spPr>
          <a:xfrm>
            <a:off x="5371068" y="4703199"/>
            <a:ext cx="238163" cy="32683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29" name="组合 28"/>
          <p:cNvGrpSpPr/>
          <p:nvPr/>
        </p:nvGrpSpPr>
        <p:grpSpPr>
          <a:xfrm>
            <a:off x="3057593" y="3909771"/>
            <a:ext cx="1555596" cy="328084"/>
            <a:chOff x="2293194" y="2932328"/>
            <a:chExt cx="1166697" cy="246063"/>
          </a:xfrm>
        </p:grpSpPr>
        <p:grpSp>
          <p:nvGrpSpPr>
            <p:cNvPr id="76" name="Group 41"/>
            <p:cNvGrpSpPr/>
            <p:nvPr/>
          </p:nvGrpSpPr>
          <p:grpSpPr bwMode="auto">
            <a:xfrm>
              <a:off x="2511051" y="2932328"/>
              <a:ext cx="946569" cy="246063"/>
              <a:chOff x="2169" y="2660"/>
              <a:chExt cx="804" cy="226"/>
            </a:xfrm>
          </p:grpSpPr>
          <p:sp>
            <p:nvSpPr>
              <p:cNvPr id="77" name="Rectangle 42"/>
              <p:cNvSpPr>
                <a:spLocks noChangeArrowheads="1"/>
              </p:cNvSpPr>
              <p:nvPr/>
            </p:nvSpPr>
            <p:spPr bwMode="auto">
              <a:xfrm>
                <a:off x="2169" y="2660"/>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4</a:t>
                </a:r>
              </a:p>
            </p:txBody>
          </p:sp>
          <p:sp>
            <p:nvSpPr>
              <p:cNvPr id="78" name="Rectangle 43"/>
              <p:cNvSpPr>
                <a:spLocks noChangeArrowheads="1"/>
              </p:cNvSpPr>
              <p:nvPr/>
            </p:nvSpPr>
            <p:spPr bwMode="auto">
              <a:xfrm>
                <a:off x="2357" y="2660"/>
                <a:ext cx="205"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5</a:t>
                </a:r>
              </a:p>
            </p:txBody>
          </p:sp>
          <p:sp>
            <p:nvSpPr>
              <p:cNvPr id="79" name="Rectangle 44"/>
              <p:cNvSpPr>
                <a:spLocks noChangeArrowheads="1"/>
              </p:cNvSpPr>
              <p:nvPr/>
            </p:nvSpPr>
            <p:spPr bwMode="auto">
              <a:xfrm>
                <a:off x="2562" y="2660"/>
                <a:ext cx="411"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grpSp>
        <p:sp>
          <p:nvSpPr>
            <p:cNvPr id="80" name="Rectangle 70"/>
            <p:cNvSpPr>
              <a:spLocks noChangeArrowheads="1"/>
            </p:cNvSpPr>
            <p:nvPr/>
          </p:nvSpPr>
          <p:spPr bwMode="auto">
            <a:xfrm>
              <a:off x="2293194" y="2932758"/>
              <a:ext cx="221264" cy="24563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500" b="1" dirty="0">
                  <a:solidFill>
                    <a:srgbClr val="1C1C1C"/>
                  </a:solidFill>
                  <a:latin typeface="微软雅黑" panose="020B0503020204020204" pitchFamily="34" charset="-122"/>
                  <a:ea typeface="微软雅黑" panose="020B0503020204020204" pitchFamily="34" charset="-122"/>
                </a:rPr>
                <a:t>H</a:t>
              </a:r>
              <a:r>
                <a:rPr lang="en-US" altLang="zh-CN" sz="1500" b="1" baseline="-25000" dirty="0">
                  <a:solidFill>
                    <a:srgbClr val="1C1C1C"/>
                  </a:solidFill>
                  <a:latin typeface="微软雅黑" panose="020B0503020204020204" pitchFamily="34" charset="-122"/>
                  <a:ea typeface="微软雅黑" panose="020B0503020204020204" pitchFamily="34" charset="-122"/>
                </a:rPr>
                <a:t>3</a:t>
              </a:r>
            </a:p>
          </p:txBody>
        </p:sp>
        <p:sp>
          <p:nvSpPr>
            <p:cNvPr id="81" name="矩形 80"/>
            <p:cNvSpPr/>
            <p:nvPr/>
          </p:nvSpPr>
          <p:spPr>
            <a:xfrm>
              <a:off x="2523986" y="2940648"/>
              <a:ext cx="935905" cy="23774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2" name="上箭头 81"/>
          <p:cNvSpPr/>
          <p:nvPr/>
        </p:nvSpPr>
        <p:spPr>
          <a:xfrm>
            <a:off x="5371068" y="4205366"/>
            <a:ext cx="238163" cy="32683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83" name="组合 82"/>
          <p:cNvGrpSpPr/>
          <p:nvPr/>
        </p:nvGrpSpPr>
        <p:grpSpPr>
          <a:xfrm>
            <a:off x="7624647" y="3909771"/>
            <a:ext cx="1555596" cy="328084"/>
            <a:chOff x="2293194" y="2932328"/>
            <a:chExt cx="1166697" cy="246063"/>
          </a:xfrm>
        </p:grpSpPr>
        <p:grpSp>
          <p:nvGrpSpPr>
            <p:cNvPr id="84" name="Group 41"/>
            <p:cNvGrpSpPr/>
            <p:nvPr/>
          </p:nvGrpSpPr>
          <p:grpSpPr bwMode="auto">
            <a:xfrm>
              <a:off x="2511051" y="2932328"/>
              <a:ext cx="946569" cy="246063"/>
              <a:chOff x="2169" y="2660"/>
              <a:chExt cx="804" cy="226"/>
            </a:xfrm>
          </p:grpSpPr>
          <p:sp>
            <p:nvSpPr>
              <p:cNvPr id="89" name="Rectangle 42"/>
              <p:cNvSpPr>
                <a:spLocks noChangeArrowheads="1"/>
              </p:cNvSpPr>
              <p:nvPr/>
            </p:nvSpPr>
            <p:spPr bwMode="auto">
              <a:xfrm>
                <a:off x="2169" y="2660"/>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4</a:t>
                </a:r>
              </a:p>
            </p:txBody>
          </p:sp>
          <p:sp>
            <p:nvSpPr>
              <p:cNvPr id="90" name="Rectangle 43"/>
              <p:cNvSpPr>
                <a:spLocks noChangeArrowheads="1"/>
              </p:cNvSpPr>
              <p:nvPr/>
            </p:nvSpPr>
            <p:spPr bwMode="auto">
              <a:xfrm>
                <a:off x="2357" y="2660"/>
                <a:ext cx="205"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5</a:t>
                </a:r>
              </a:p>
            </p:txBody>
          </p:sp>
          <p:sp>
            <p:nvSpPr>
              <p:cNvPr id="91" name="Rectangle 44"/>
              <p:cNvSpPr>
                <a:spLocks noChangeArrowheads="1"/>
              </p:cNvSpPr>
              <p:nvPr/>
            </p:nvSpPr>
            <p:spPr bwMode="auto">
              <a:xfrm>
                <a:off x="2562" y="2660"/>
                <a:ext cx="411"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grpSp>
        <p:sp>
          <p:nvSpPr>
            <p:cNvPr id="85" name="Rectangle 70"/>
            <p:cNvSpPr>
              <a:spLocks noChangeArrowheads="1"/>
            </p:cNvSpPr>
            <p:nvPr/>
          </p:nvSpPr>
          <p:spPr bwMode="auto">
            <a:xfrm>
              <a:off x="2293194" y="2932758"/>
              <a:ext cx="221264" cy="24563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500" b="1" dirty="0">
                  <a:solidFill>
                    <a:srgbClr val="1C1C1C"/>
                  </a:solidFill>
                  <a:latin typeface="微软雅黑" panose="020B0503020204020204" pitchFamily="34" charset="-122"/>
                  <a:ea typeface="微软雅黑" panose="020B0503020204020204" pitchFamily="34" charset="-122"/>
                </a:rPr>
                <a:t>H</a:t>
              </a:r>
              <a:r>
                <a:rPr lang="en-US" altLang="zh-CN" sz="1500" b="1" baseline="-25000" dirty="0">
                  <a:solidFill>
                    <a:srgbClr val="1C1C1C"/>
                  </a:solidFill>
                  <a:latin typeface="微软雅黑" panose="020B0503020204020204" pitchFamily="34" charset="-122"/>
                  <a:ea typeface="微软雅黑" panose="020B0503020204020204" pitchFamily="34" charset="-122"/>
                </a:rPr>
                <a:t>3</a:t>
              </a:r>
            </a:p>
          </p:txBody>
        </p:sp>
        <p:sp>
          <p:nvSpPr>
            <p:cNvPr id="86" name="矩形 85"/>
            <p:cNvSpPr/>
            <p:nvPr/>
          </p:nvSpPr>
          <p:spPr>
            <a:xfrm>
              <a:off x="2523986" y="2940648"/>
              <a:ext cx="935905" cy="23774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2" name="下箭头 91"/>
          <p:cNvSpPr/>
          <p:nvPr/>
        </p:nvSpPr>
        <p:spPr>
          <a:xfrm>
            <a:off x="6243311" y="4239688"/>
            <a:ext cx="240616" cy="332312"/>
          </a:xfrm>
          <a:prstGeom prst="down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108" name="Group 73"/>
          <p:cNvGrpSpPr/>
          <p:nvPr/>
        </p:nvGrpSpPr>
        <p:grpSpPr bwMode="auto">
          <a:xfrm>
            <a:off x="6827532" y="3857137"/>
            <a:ext cx="828835" cy="874297"/>
            <a:chOff x="1110" y="2645"/>
            <a:chExt cx="528" cy="603"/>
          </a:xfrm>
        </p:grpSpPr>
        <p:sp>
          <p:nvSpPr>
            <p:cNvPr id="112" name="Rectangle 74"/>
            <p:cNvSpPr>
              <a:spLocks noChangeArrowheads="1"/>
            </p:cNvSpPr>
            <p:nvPr/>
          </p:nvSpPr>
          <p:spPr bwMode="auto">
            <a:xfrm>
              <a:off x="1432" y="3022"/>
              <a:ext cx="187" cy="226"/>
            </a:xfrm>
            <a:prstGeom prst="rect">
              <a:avLst/>
            </a:prstGeom>
            <a:solidFill>
              <a:srgbClr val="00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H</a:t>
              </a:r>
              <a:r>
                <a:rPr lang="en-US" altLang="zh-CN" sz="1600" b="1" baseline="-25000" dirty="0">
                  <a:solidFill>
                    <a:schemeClr val="bg1"/>
                  </a:solidFill>
                  <a:latin typeface="微软雅黑" panose="020B0503020204020204" pitchFamily="34" charset="-122"/>
                  <a:ea typeface="微软雅黑" panose="020B0503020204020204" pitchFamily="34" charset="-122"/>
                </a:rPr>
                <a:t>2</a:t>
              </a:r>
            </a:p>
          </p:txBody>
        </p:sp>
        <p:sp>
          <p:nvSpPr>
            <p:cNvPr id="113" name="Text Box 75"/>
            <p:cNvSpPr txBox="1">
              <a:spLocks noChangeArrowheads="1"/>
            </p:cNvSpPr>
            <p:nvPr/>
          </p:nvSpPr>
          <p:spPr bwMode="auto">
            <a:xfrm>
              <a:off x="1110" y="2645"/>
              <a:ext cx="528" cy="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lnSpc>
                  <a:spcPct val="90000"/>
                </a:lnSpc>
              </a:pPr>
              <a:r>
                <a:rPr kumimoji="1" lang="zh-CN" altLang="en-US" sz="1500" b="1" dirty="0">
                  <a:solidFill>
                    <a:srgbClr val="CC00CC"/>
                  </a:solidFill>
                  <a:latin typeface="微软雅黑" panose="020B0503020204020204" pitchFamily="34" charset="-122"/>
                  <a:ea typeface="微软雅黑" panose="020B0503020204020204" pitchFamily="34" charset="-122"/>
                </a:rPr>
                <a:t>新首部</a:t>
              </a:r>
            </a:p>
          </p:txBody>
        </p:sp>
        <p:sp>
          <p:nvSpPr>
            <p:cNvPr id="115" name="Line 76"/>
            <p:cNvSpPr>
              <a:spLocks noChangeShapeType="1"/>
            </p:cNvSpPr>
            <p:nvPr/>
          </p:nvSpPr>
          <p:spPr bwMode="auto">
            <a:xfrm>
              <a:off x="1416" y="2842"/>
              <a:ext cx="91" cy="195"/>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6" name="Group 77"/>
          <p:cNvGrpSpPr/>
          <p:nvPr/>
        </p:nvGrpSpPr>
        <p:grpSpPr bwMode="auto">
          <a:xfrm>
            <a:off x="9128406" y="3854415"/>
            <a:ext cx="762000" cy="877032"/>
            <a:chOff x="4165" y="2643"/>
            <a:chExt cx="486" cy="606"/>
          </a:xfrm>
        </p:grpSpPr>
        <p:sp>
          <p:nvSpPr>
            <p:cNvPr id="117" name="Rectangle 78"/>
            <p:cNvSpPr>
              <a:spLocks noChangeArrowheads="1"/>
            </p:cNvSpPr>
            <p:nvPr/>
          </p:nvSpPr>
          <p:spPr bwMode="auto">
            <a:xfrm>
              <a:off x="4191" y="3023"/>
              <a:ext cx="179" cy="226"/>
            </a:xfrm>
            <a:prstGeom prst="rect">
              <a:avLst/>
            </a:prstGeom>
            <a:solidFill>
              <a:srgbClr val="D62A2E"/>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solidFill>
                    <a:srgbClr val="1C1C1C"/>
                  </a:solidFill>
                  <a:latin typeface="微软雅黑" panose="020B0503020204020204" pitchFamily="34" charset="-122"/>
                  <a:ea typeface="微软雅黑" panose="020B0503020204020204" pitchFamily="34" charset="-122"/>
                </a:rPr>
                <a:t>T</a:t>
              </a:r>
              <a:r>
                <a:rPr lang="en-US" altLang="zh-CN" sz="1600" b="1" baseline="-25000" dirty="0">
                  <a:solidFill>
                    <a:srgbClr val="1C1C1C"/>
                  </a:solidFill>
                  <a:latin typeface="微软雅黑" panose="020B0503020204020204" pitchFamily="34" charset="-122"/>
                  <a:ea typeface="微软雅黑" panose="020B0503020204020204" pitchFamily="34" charset="-122"/>
                </a:rPr>
                <a:t>2</a:t>
              </a:r>
            </a:p>
          </p:txBody>
        </p:sp>
        <p:sp>
          <p:nvSpPr>
            <p:cNvPr id="118" name="Line 79"/>
            <p:cNvSpPr>
              <a:spLocks noChangeShapeType="1"/>
            </p:cNvSpPr>
            <p:nvPr/>
          </p:nvSpPr>
          <p:spPr bwMode="auto">
            <a:xfrm flipH="1">
              <a:off x="4265" y="2834"/>
              <a:ext cx="93" cy="188"/>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 name="Text Box 80"/>
            <p:cNvSpPr txBox="1">
              <a:spLocks noChangeArrowheads="1"/>
            </p:cNvSpPr>
            <p:nvPr/>
          </p:nvSpPr>
          <p:spPr bwMode="auto">
            <a:xfrm>
              <a:off x="4165" y="2643"/>
              <a:ext cx="486" cy="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lnSpc>
                  <a:spcPct val="90000"/>
                </a:lnSpc>
              </a:pPr>
              <a:r>
                <a:rPr kumimoji="1" lang="zh-CN" altLang="en-US" sz="1500" b="1" dirty="0">
                  <a:solidFill>
                    <a:srgbClr val="CC00CC"/>
                  </a:solidFill>
                  <a:latin typeface="微软雅黑" panose="020B0503020204020204" pitchFamily="34" charset="-122"/>
                  <a:ea typeface="微软雅黑" panose="020B0503020204020204" pitchFamily="34" charset="-122"/>
                </a:rPr>
                <a:t>新尾部</a:t>
              </a:r>
            </a:p>
          </p:txBody>
        </p:sp>
      </p:grpSp>
      <p:grpSp>
        <p:nvGrpSpPr>
          <p:cNvPr id="31" name="组合 30"/>
          <p:cNvGrpSpPr/>
          <p:nvPr/>
        </p:nvGrpSpPr>
        <p:grpSpPr>
          <a:xfrm>
            <a:off x="7617339" y="4405479"/>
            <a:ext cx="1552424" cy="334452"/>
            <a:chOff x="5713004" y="3304109"/>
            <a:chExt cx="1164318" cy="250839"/>
          </a:xfrm>
        </p:grpSpPr>
        <p:grpSp>
          <p:nvGrpSpPr>
            <p:cNvPr id="93" name="Group 45"/>
            <p:cNvGrpSpPr/>
            <p:nvPr/>
          </p:nvGrpSpPr>
          <p:grpSpPr bwMode="auto">
            <a:xfrm>
              <a:off x="5713004" y="3304109"/>
              <a:ext cx="1164318" cy="244475"/>
              <a:chOff x="1984" y="3023"/>
              <a:chExt cx="989" cy="226"/>
            </a:xfrm>
          </p:grpSpPr>
          <p:sp>
            <p:nvSpPr>
              <p:cNvPr id="94" name="Rectangle 46"/>
              <p:cNvSpPr>
                <a:spLocks noChangeArrowheads="1"/>
              </p:cNvSpPr>
              <p:nvPr/>
            </p:nvSpPr>
            <p:spPr bwMode="auto">
              <a:xfrm>
                <a:off x="1984" y="3023"/>
                <a:ext cx="185"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H</a:t>
                </a:r>
                <a:r>
                  <a:rPr lang="en-US" altLang="zh-CN" sz="1600" b="1" baseline="-25000">
                    <a:latin typeface="微软雅黑" panose="020B0503020204020204" pitchFamily="34" charset="-122"/>
                    <a:ea typeface="微软雅黑" panose="020B0503020204020204" pitchFamily="34" charset="-122"/>
                  </a:rPr>
                  <a:t>3</a:t>
                </a:r>
              </a:p>
            </p:txBody>
          </p:sp>
          <p:sp>
            <p:nvSpPr>
              <p:cNvPr id="96" name="Rectangle 47"/>
              <p:cNvSpPr>
                <a:spLocks noChangeArrowheads="1"/>
              </p:cNvSpPr>
              <p:nvPr/>
            </p:nvSpPr>
            <p:spPr bwMode="auto">
              <a:xfrm>
                <a:off x="2169" y="3023"/>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H</a:t>
                </a:r>
                <a:r>
                  <a:rPr lang="en-US" altLang="zh-CN" sz="1600" b="1" baseline="-25000">
                    <a:latin typeface="微软雅黑" panose="020B0503020204020204" pitchFamily="34" charset="-122"/>
                    <a:ea typeface="微软雅黑" panose="020B0503020204020204" pitchFamily="34" charset="-122"/>
                  </a:rPr>
                  <a:t>4</a:t>
                </a:r>
              </a:p>
            </p:txBody>
          </p:sp>
          <p:sp>
            <p:nvSpPr>
              <p:cNvPr id="98" name="Rectangle 48"/>
              <p:cNvSpPr>
                <a:spLocks noChangeArrowheads="1"/>
              </p:cNvSpPr>
              <p:nvPr/>
            </p:nvSpPr>
            <p:spPr bwMode="auto">
              <a:xfrm>
                <a:off x="2357" y="3023"/>
                <a:ext cx="206"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5</a:t>
                </a:r>
              </a:p>
            </p:txBody>
          </p:sp>
          <p:sp>
            <p:nvSpPr>
              <p:cNvPr id="106" name="Rectangle 49"/>
              <p:cNvSpPr>
                <a:spLocks noChangeArrowheads="1"/>
              </p:cNvSpPr>
              <p:nvPr/>
            </p:nvSpPr>
            <p:spPr bwMode="auto">
              <a:xfrm>
                <a:off x="2563" y="3023"/>
                <a:ext cx="410"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grpSp>
        <p:sp>
          <p:nvSpPr>
            <p:cNvPr id="121" name="矩形 120"/>
            <p:cNvSpPr/>
            <p:nvPr/>
          </p:nvSpPr>
          <p:spPr>
            <a:xfrm>
              <a:off x="5717220" y="3316625"/>
              <a:ext cx="1151000" cy="23832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3" name="Rectangle 35"/>
          <p:cNvSpPr>
            <a:spLocks noChangeArrowheads="1"/>
          </p:cNvSpPr>
          <p:nvPr/>
        </p:nvSpPr>
        <p:spPr bwMode="auto">
          <a:xfrm>
            <a:off x="7318864" y="4895465"/>
            <a:ext cx="2130963" cy="325967"/>
          </a:xfrm>
          <a:prstGeom prst="rect">
            <a:avLst/>
          </a:prstGeom>
          <a:solidFill>
            <a:schemeClr val="bg1"/>
          </a:solidFill>
          <a:ln w="9525">
            <a:solidFill>
              <a:schemeClr val="tx1"/>
            </a:solidFill>
            <a:miter lim="800000"/>
          </a:ln>
        </p:spPr>
        <p:txBody>
          <a:bodyPr wrap="none" lIns="121917" tIns="60958" rIns="121917" bIns="60958" anchor="ctr"/>
          <a:lstStyle/>
          <a:p>
            <a:pPr algn="ctr"/>
            <a:r>
              <a:rPr lang="en-US" altLang="zh-CN" sz="1600" b="1" dirty="0">
                <a:solidFill>
                  <a:srgbClr val="0000CC"/>
                </a:solidFill>
                <a:latin typeface="微软雅黑" panose="020B0503020204020204" pitchFamily="34" charset="-122"/>
                <a:ea typeface="微软雅黑" panose="020B0503020204020204" pitchFamily="34" charset="-122"/>
              </a:rPr>
              <a:t>10101 </a:t>
            </a:r>
            <a:r>
              <a:rPr lang="zh-CN" altLang="en-US" sz="1600" b="1" dirty="0">
                <a:solidFill>
                  <a:srgbClr val="0000CC"/>
                </a:solidFill>
                <a:latin typeface="微软雅黑" panose="020B0503020204020204" pitchFamily="34" charset="-122"/>
                <a:ea typeface="微软雅黑" panose="020B0503020204020204" pitchFamily="34" charset="-122"/>
              </a:rPr>
              <a:t>比特流 </a:t>
            </a:r>
            <a:r>
              <a:rPr lang="en-US" altLang="zh-CN" sz="1600" b="1" dirty="0">
                <a:solidFill>
                  <a:srgbClr val="0000CC"/>
                </a:solidFill>
                <a:latin typeface="微软雅黑" panose="020B0503020204020204" pitchFamily="34" charset="-122"/>
                <a:ea typeface="微软雅黑" panose="020B0503020204020204" pitchFamily="34" charset="-122"/>
              </a:rPr>
              <a:t>110111</a:t>
            </a:r>
          </a:p>
        </p:txBody>
      </p:sp>
      <p:sp>
        <p:nvSpPr>
          <p:cNvPr id="124" name="下箭头 123"/>
          <p:cNvSpPr/>
          <p:nvPr/>
        </p:nvSpPr>
        <p:spPr>
          <a:xfrm>
            <a:off x="6243311" y="4724903"/>
            <a:ext cx="240616" cy="332312"/>
          </a:xfrm>
          <a:prstGeom prst="downArrow">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2" name="文本占位符 31"/>
          <p:cNvSpPr>
            <a:spLocks noGrp="1"/>
          </p:cNvSpPr>
          <p:nvPr>
            <p:ph type="body" sz="quarter" idx="11"/>
          </p:nvPr>
        </p:nvSpPr>
        <p:spPr/>
        <p:txBody>
          <a:bodyPr/>
          <a:lstStyle/>
          <a:p>
            <a:r>
              <a:rPr lang="zh-CN" altLang="en-US" dirty="0"/>
              <a:t>数据在各层之间的传递过程</a:t>
            </a:r>
          </a:p>
        </p:txBody>
      </p:sp>
    </p:spTree>
    <p:extLst>
      <p:ext uri="{BB962C8B-B14F-4D97-AF65-F5344CB8AC3E}">
        <p14:creationId xmlns:p14="http://schemas.microsoft.com/office/powerpoint/2010/main" val="3407834594"/>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wipe(up)">
                                      <p:cBhvr>
                                        <p:cTn id="7" dur="1000"/>
                                        <p:tgtEl>
                                          <p:spTgt spid="1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3"/>
                                        </p:tgtEl>
                                        <p:attrNameLst>
                                          <p:attrName>style.visibility</p:attrName>
                                        </p:attrNameLst>
                                      </p:cBhvr>
                                      <p:to>
                                        <p:strVal val="visible"/>
                                      </p:to>
                                    </p:set>
                                    <p:animEffect transition="in" filter="wipe(up)">
                                      <p:cBhvr>
                                        <p:cTn id="12" dur="10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P spid="124" grpId="0" animBg="1"/>
    </p:bld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661557" y="1433467"/>
            <a:ext cx="10738283" cy="4419933"/>
          </a:xfrm>
          <a:prstGeom prst="roundRect">
            <a:avLst>
              <a:gd name="adj" fmla="val 15204"/>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p>
        </p:txBody>
      </p:sp>
      <p:sp>
        <p:nvSpPr>
          <p:cNvPr id="4" name="AutoShape 4"/>
          <p:cNvSpPr>
            <a:spLocks noChangeArrowheads="1"/>
          </p:cNvSpPr>
          <p:nvPr/>
        </p:nvSpPr>
        <p:spPr bwMode="auto">
          <a:xfrm rot="16200000">
            <a:off x="3289619" y="3263801"/>
            <a:ext cx="361951" cy="4566956"/>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lIns="121917" tIns="60958" rIns="121917" bIns="60958" anchor="ctr"/>
          <a:lstStyle/>
          <a:p>
            <a:pPr fontAlgn="auto">
              <a:spcBef>
                <a:spcPts val="0"/>
              </a:spcBef>
              <a:spcAft>
                <a:spcPts val="0"/>
              </a:spcAft>
              <a:defRPr/>
            </a:pPr>
            <a:endParaRPr lang="zh-CN" altLang="en-US" sz="4300" b="1">
              <a:latin typeface="+mn-lt"/>
              <a:ea typeface="+mn-ea"/>
            </a:endParaRPr>
          </a:p>
        </p:txBody>
      </p:sp>
      <p:sp>
        <p:nvSpPr>
          <p:cNvPr id="25" name="Text Box 29"/>
          <p:cNvSpPr txBox="1">
            <a:spLocks noChangeArrowheads="1"/>
          </p:cNvSpPr>
          <p:nvPr/>
        </p:nvSpPr>
        <p:spPr bwMode="auto">
          <a:xfrm>
            <a:off x="1475865" y="1433467"/>
            <a:ext cx="844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主机 </a:t>
            </a:r>
            <a:r>
              <a:rPr kumimoji="1" lang="en-US" altLang="zh-CN" sz="1600" b="1" dirty="0">
                <a:solidFill>
                  <a:srgbClr val="0000FF"/>
                </a:solidFill>
                <a:latin typeface="微软雅黑" panose="020B0503020204020204" pitchFamily="34" charset="-122"/>
                <a:ea typeface="微软雅黑" panose="020B0503020204020204" pitchFamily="34" charset="-122"/>
              </a:rPr>
              <a:t>1</a:t>
            </a:r>
          </a:p>
        </p:txBody>
      </p:sp>
      <p:grpSp>
        <p:nvGrpSpPr>
          <p:cNvPr id="67" name="组合 66"/>
          <p:cNvGrpSpPr/>
          <p:nvPr/>
        </p:nvGrpSpPr>
        <p:grpSpPr>
          <a:xfrm>
            <a:off x="1500698" y="2362758"/>
            <a:ext cx="838894" cy="3024716"/>
            <a:chOff x="1125523" y="1772068"/>
            <a:chExt cx="629170" cy="2268537"/>
          </a:xfrm>
        </p:grpSpPr>
        <p:sp>
          <p:nvSpPr>
            <p:cNvPr id="5" name="AutoShape 5"/>
            <p:cNvSpPr>
              <a:spLocks noChangeArrowheads="1"/>
            </p:cNvSpPr>
            <p:nvPr/>
          </p:nvSpPr>
          <p:spPr bwMode="auto">
            <a:xfrm>
              <a:off x="1149855" y="2089568"/>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6" name="Text Box 6"/>
            <p:cNvSpPr txBox="1">
              <a:spLocks noChangeArrowheads="1"/>
            </p:cNvSpPr>
            <p:nvPr/>
          </p:nvSpPr>
          <p:spPr bwMode="auto">
            <a:xfrm>
              <a:off x="1415225" y="2142749"/>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5</a:t>
              </a:r>
            </a:p>
          </p:txBody>
        </p:sp>
        <p:sp>
          <p:nvSpPr>
            <p:cNvPr id="7" name="Text Box 7"/>
            <p:cNvSpPr txBox="1">
              <a:spLocks noChangeArrowheads="1"/>
            </p:cNvSpPr>
            <p:nvPr/>
          </p:nvSpPr>
          <p:spPr bwMode="auto">
            <a:xfrm>
              <a:off x="1415225" y="2537242"/>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4</a:t>
              </a:r>
            </a:p>
          </p:txBody>
        </p:sp>
        <p:sp>
          <p:nvSpPr>
            <p:cNvPr id="8" name="Text Box 8"/>
            <p:cNvSpPr txBox="1">
              <a:spLocks noChangeArrowheads="1"/>
            </p:cNvSpPr>
            <p:nvPr/>
          </p:nvSpPr>
          <p:spPr bwMode="auto">
            <a:xfrm>
              <a:off x="1415225" y="28912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3</a:t>
              </a:r>
            </a:p>
          </p:txBody>
        </p:sp>
        <p:sp>
          <p:nvSpPr>
            <p:cNvPr id="9" name="Text Box 9"/>
            <p:cNvSpPr txBox="1">
              <a:spLocks noChangeArrowheads="1"/>
            </p:cNvSpPr>
            <p:nvPr/>
          </p:nvSpPr>
          <p:spPr bwMode="auto">
            <a:xfrm>
              <a:off x="1415225"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10" name="Text Box 10"/>
            <p:cNvSpPr txBox="1">
              <a:spLocks noChangeArrowheads="1"/>
            </p:cNvSpPr>
            <p:nvPr/>
          </p:nvSpPr>
          <p:spPr bwMode="auto">
            <a:xfrm>
              <a:off x="1415225"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1</a:t>
              </a:r>
            </a:p>
          </p:txBody>
        </p:sp>
        <p:sp>
          <p:nvSpPr>
            <p:cNvPr id="11" name="Freeform 11"/>
            <p:cNvSpPr/>
            <p:nvPr/>
          </p:nvSpPr>
          <p:spPr bwMode="auto">
            <a:xfrm>
              <a:off x="1149855" y="2481680"/>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Freeform 12"/>
            <p:cNvSpPr/>
            <p:nvPr/>
          </p:nvSpPr>
          <p:spPr bwMode="auto">
            <a:xfrm>
              <a:off x="1156205" y="2856330"/>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Freeform 13"/>
            <p:cNvSpPr/>
            <p:nvPr/>
          </p:nvSpPr>
          <p:spPr bwMode="auto">
            <a:xfrm>
              <a:off x="1140330" y="3233714"/>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14"/>
            <p:cNvSpPr/>
            <p:nvPr/>
          </p:nvSpPr>
          <p:spPr bwMode="auto">
            <a:xfrm>
              <a:off x="1140330" y="359451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AutoShape 32"/>
            <p:cNvSpPr>
              <a:spLocks noChangeArrowheads="1"/>
            </p:cNvSpPr>
            <p:nvPr/>
          </p:nvSpPr>
          <p:spPr bwMode="auto">
            <a:xfrm>
              <a:off x="1153030" y="1772068"/>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300" b="1"/>
            </a:p>
          </p:txBody>
        </p:sp>
        <p:sp>
          <p:nvSpPr>
            <p:cNvPr id="28" name="Text Box 33"/>
            <p:cNvSpPr txBox="1">
              <a:spLocks noChangeArrowheads="1"/>
            </p:cNvSpPr>
            <p:nvPr/>
          </p:nvSpPr>
          <p:spPr bwMode="auto">
            <a:xfrm>
              <a:off x="1125523" y="1784768"/>
              <a:ext cx="493164"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rgbClr val="0000FF"/>
                  </a:solidFill>
                  <a:latin typeface="Arial" panose="020B0604020202020204" pitchFamily="34" charset="0"/>
                </a:rPr>
                <a:t>AP</a:t>
              </a:r>
              <a:r>
                <a:rPr kumimoji="1" lang="en-US" altLang="zh-CN" sz="2100" b="1" baseline="-25000">
                  <a:solidFill>
                    <a:srgbClr val="0000FF"/>
                  </a:solidFill>
                  <a:latin typeface="Arial" panose="020B0604020202020204" pitchFamily="34" charset="0"/>
                </a:rPr>
                <a:t>1</a:t>
              </a:r>
              <a:endParaRPr kumimoji="1" lang="en-US" altLang="zh-CN" sz="2100" b="1">
                <a:solidFill>
                  <a:srgbClr val="0000FF"/>
                </a:solidFill>
                <a:latin typeface="Arial" panose="020B0604020202020204" pitchFamily="34" charset="0"/>
              </a:endParaRPr>
            </a:p>
          </p:txBody>
        </p:sp>
      </p:grpSp>
      <p:sp>
        <p:nvSpPr>
          <p:cNvPr id="38" name="Text Box 29"/>
          <p:cNvSpPr txBox="1">
            <a:spLocks noChangeArrowheads="1"/>
          </p:cNvSpPr>
          <p:nvPr/>
        </p:nvSpPr>
        <p:spPr bwMode="auto">
          <a:xfrm>
            <a:off x="9826345" y="1433467"/>
            <a:ext cx="844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主机 </a:t>
            </a:r>
            <a:r>
              <a:rPr kumimoji="1" lang="en-US" altLang="zh-CN" sz="1600" b="1" dirty="0">
                <a:solidFill>
                  <a:srgbClr val="0000FF"/>
                </a:solidFill>
                <a:latin typeface="微软雅黑" panose="020B0503020204020204" pitchFamily="34" charset="-122"/>
                <a:ea typeface="微软雅黑" panose="020B0503020204020204" pitchFamily="34" charset="-122"/>
              </a:rPr>
              <a:t>2</a:t>
            </a:r>
          </a:p>
        </p:txBody>
      </p:sp>
      <p:sp>
        <p:nvSpPr>
          <p:cNvPr id="39" name="Text Box 29"/>
          <p:cNvSpPr txBox="1">
            <a:spLocks noChangeArrowheads="1"/>
          </p:cNvSpPr>
          <p:nvPr/>
        </p:nvSpPr>
        <p:spPr bwMode="auto">
          <a:xfrm>
            <a:off x="5546950" y="1433467"/>
            <a:ext cx="8617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路由器</a:t>
            </a:r>
            <a:endParaRPr kumimoji="1" lang="en-US" altLang="zh-CN" sz="1600" b="1" dirty="0">
              <a:solidFill>
                <a:srgbClr val="0000FF"/>
              </a:solidFill>
              <a:latin typeface="微软雅黑" panose="020B0503020204020204" pitchFamily="34" charset="-122"/>
              <a:ea typeface="微软雅黑" panose="020B0503020204020204" pitchFamily="34" charset="-122"/>
            </a:endParaRPr>
          </a:p>
        </p:txBody>
      </p:sp>
      <p:sp>
        <p:nvSpPr>
          <p:cNvPr id="64" name="AutoShape 4"/>
          <p:cNvSpPr>
            <a:spLocks noChangeArrowheads="1"/>
          </p:cNvSpPr>
          <p:nvPr/>
        </p:nvSpPr>
        <p:spPr bwMode="auto">
          <a:xfrm rot="16200000">
            <a:off x="8300626" y="3140288"/>
            <a:ext cx="361951" cy="4813979"/>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lIns="121917" tIns="60958" rIns="121917" bIns="60958" anchor="ctr"/>
          <a:lstStyle/>
          <a:p>
            <a:pPr fontAlgn="auto">
              <a:spcBef>
                <a:spcPts val="0"/>
              </a:spcBef>
              <a:spcAft>
                <a:spcPts val="0"/>
              </a:spcAft>
              <a:defRPr/>
            </a:pPr>
            <a:endParaRPr lang="zh-CN" altLang="en-US" sz="4300" b="1">
              <a:latin typeface="+mn-lt"/>
              <a:ea typeface="+mn-ea"/>
            </a:endParaRPr>
          </a:p>
        </p:txBody>
      </p:sp>
      <p:grpSp>
        <p:nvGrpSpPr>
          <p:cNvPr id="65" name="组合 64"/>
          <p:cNvGrpSpPr/>
          <p:nvPr/>
        </p:nvGrpSpPr>
        <p:grpSpPr>
          <a:xfrm>
            <a:off x="5257808" y="3734276"/>
            <a:ext cx="1479877" cy="1653197"/>
            <a:chOff x="3943356" y="2800707"/>
            <a:chExt cx="1109908" cy="1239898"/>
          </a:xfrm>
        </p:grpSpPr>
        <p:sp>
          <p:nvSpPr>
            <p:cNvPr id="40" name="AutoShape 5"/>
            <p:cNvSpPr>
              <a:spLocks noChangeArrowheads="1"/>
            </p:cNvSpPr>
            <p:nvPr/>
          </p:nvSpPr>
          <p:spPr bwMode="auto">
            <a:xfrm>
              <a:off x="3952880" y="2800707"/>
              <a:ext cx="1100384" cy="1239898"/>
            </a:xfrm>
            <a:prstGeom prst="cube">
              <a:avLst>
                <a:gd name="adj" fmla="val 11493"/>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43" name="Text Box 8"/>
            <p:cNvSpPr txBox="1">
              <a:spLocks noChangeArrowheads="1"/>
            </p:cNvSpPr>
            <p:nvPr/>
          </p:nvSpPr>
          <p:spPr bwMode="auto">
            <a:xfrm>
              <a:off x="4339625" y="2850559"/>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3</a:t>
              </a:r>
            </a:p>
          </p:txBody>
        </p:sp>
        <p:sp>
          <p:nvSpPr>
            <p:cNvPr id="44" name="Text Box 9"/>
            <p:cNvSpPr txBox="1">
              <a:spLocks noChangeArrowheads="1"/>
            </p:cNvSpPr>
            <p:nvPr/>
          </p:nvSpPr>
          <p:spPr bwMode="auto">
            <a:xfrm>
              <a:off x="4202423"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45" name="Text Box 10"/>
            <p:cNvSpPr txBox="1">
              <a:spLocks noChangeArrowheads="1"/>
            </p:cNvSpPr>
            <p:nvPr/>
          </p:nvSpPr>
          <p:spPr bwMode="auto">
            <a:xfrm>
              <a:off x="4202423"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1</a:t>
              </a:r>
            </a:p>
          </p:txBody>
        </p:sp>
        <p:sp>
          <p:nvSpPr>
            <p:cNvPr id="48" name="Freeform 13"/>
            <p:cNvSpPr/>
            <p:nvPr/>
          </p:nvSpPr>
          <p:spPr bwMode="auto">
            <a:xfrm>
              <a:off x="3943356" y="3141566"/>
              <a:ext cx="1109908" cy="128585"/>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Freeform 14"/>
            <p:cNvSpPr/>
            <p:nvPr/>
          </p:nvSpPr>
          <p:spPr bwMode="auto">
            <a:xfrm>
              <a:off x="3954400" y="3503469"/>
              <a:ext cx="1098864" cy="127561"/>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 name="直接连接符 51"/>
            <p:cNvCxnSpPr/>
            <p:nvPr/>
          </p:nvCxnSpPr>
          <p:spPr>
            <a:xfrm>
              <a:off x="4474421" y="3270733"/>
              <a:ext cx="0" cy="76987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62" name="Text Box 9"/>
            <p:cNvSpPr txBox="1">
              <a:spLocks noChangeArrowheads="1"/>
            </p:cNvSpPr>
            <p:nvPr/>
          </p:nvSpPr>
          <p:spPr bwMode="auto">
            <a:xfrm>
              <a:off x="4467541"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63" name="Text Box 10"/>
            <p:cNvSpPr txBox="1">
              <a:spLocks noChangeArrowheads="1"/>
            </p:cNvSpPr>
            <p:nvPr/>
          </p:nvSpPr>
          <p:spPr bwMode="auto">
            <a:xfrm>
              <a:off x="4467541"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1</a:t>
              </a:r>
            </a:p>
          </p:txBody>
        </p:sp>
      </p:grpSp>
      <p:grpSp>
        <p:nvGrpSpPr>
          <p:cNvPr id="66" name="组合 65"/>
          <p:cNvGrpSpPr/>
          <p:nvPr/>
        </p:nvGrpSpPr>
        <p:grpSpPr>
          <a:xfrm>
            <a:off x="9803402" y="2326774"/>
            <a:ext cx="833621" cy="3060700"/>
            <a:chOff x="7352554" y="1745080"/>
            <a:chExt cx="625216" cy="2295525"/>
          </a:xfrm>
        </p:grpSpPr>
        <p:sp>
          <p:nvSpPr>
            <p:cNvPr id="15" name="AutoShape 15"/>
            <p:cNvSpPr>
              <a:spLocks noChangeArrowheads="1"/>
            </p:cNvSpPr>
            <p:nvPr/>
          </p:nvSpPr>
          <p:spPr bwMode="auto">
            <a:xfrm>
              <a:off x="7372933" y="2068930"/>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16" name="Text Box 16"/>
            <p:cNvSpPr txBox="1">
              <a:spLocks noChangeArrowheads="1"/>
            </p:cNvSpPr>
            <p:nvPr/>
          </p:nvSpPr>
          <p:spPr bwMode="auto">
            <a:xfrm>
              <a:off x="7352554" y="21419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5</a:t>
              </a:r>
            </a:p>
          </p:txBody>
        </p:sp>
        <p:sp>
          <p:nvSpPr>
            <p:cNvPr id="17" name="Text Box 17"/>
            <p:cNvSpPr txBox="1">
              <a:spLocks noChangeArrowheads="1"/>
            </p:cNvSpPr>
            <p:nvPr/>
          </p:nvSpPr>
          <p:spPr bwMode="auto">
            <a:xfrm>
              <a:off x="7352554" y="2537242"/>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4</a:t>
              </a:r>
            </a:p>
          </p:txBody>
        </p:sp>
        <p:sp>
          <p:nvSpPr>
            <p:cNvPr id="18" name="Text Box 18"/>
            <p:cNvSpPr txBox="1">
              <a:spLocks noChangeArrowheads="1"/>
            </p:cNvSpPr>
            <p:nvPr/>
          </p:nvSpPr>
          <p:spPr bwMode="auto">
            <a:xfrm>
              <a:off x="7358904" y="28976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3</a:t>
              </a:r>
            </a:p>
          </p:txBody>
        </p:sp>
        <p:sp>
          <p:nvSpPr>
            <p:cNvPr id="19" name="Text Box 19"/>
            <p:cNvSpPr txBox="1">
              <a:spLocks noChangeArrowheads="1"/>
            </p:cNvSpPr>
            <p:nvPr/>
          </p:nvSpPr>
          <p:spPr bwMode="auto">
            <a:xfrm>
              <a:off x="7370016"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2</a:t>
              </a:r>
            </a:p>
          </p:txBody>
        </p:sp>
        <p:sp>
          <p:nvSpPr>
            <p:cNvPr id="20" name="Text Box 20"/>
            <p:cNvSpPr txBox="1">
              <a:spLocks noChangeArrowheads="1"/>
            </p:cNvSpPr>
            <p:nvPr/>
          </p:nvSpPr>
          <p:spPr bwMode="auto">
            <a:xfrm>
              <a:off x="7352554"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1</a:t>
              </a:r>
            </a:p>
          </p:txBody>
        </p:sp>
        <p:sp>
          <p:nvSpPr>
            <p:cNvPr id="21" name="Freeform 21"/>
            <p:cNvSpPr/>
            <p:nvPr/>
          </p:nvSpPr>
          <p:spPr bwMode="auto">
            <a:xfrm>
              <a:off x="7372933" y="2459455"/>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Freeform 22"/>
            <p:cNvSpPr/>
            <p:nvPr/>
          </p:nvSpPr>
          <p:spPr bwMode="auto">
            <a:xfrm>
              <a:off x="7369758" y="2832518"/>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Freeform 23"/>
            <p:cNvSpPr/>
            <p:nvPr/>
          </p:nvSpPr>
          <p:spPr bwMode="auto">
            <a:xfrm>
              <a:off x="7363408" y="3235302"/>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Freeform 24"/>
            <p:cNvSpPr/>
            <p:nvPr/>
          </p:nvSpPr>
          <p:spPr bwMode="auto">
            <a:xfrm>
              <a:off x="7363408" y="3594518"/>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AutoShape 30"/>
            <p:cNvSpPr>
              <a:spLocks noChangeArrowheads="1"/>
            </p:cNvSpPr>
            <p:nvPr/>
          </p:nvSpPr>
          <p:spPr bwMode="auto">
            <a:xfrm>
              <a:off x="7477708" y="1745080"/>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300" b="1"/>
            </a:p>
          </p:txBody>
        </p:sp>
        <p:sp>
          <p:nvSpPr>
            <p:cNvPr id="30" name="Text Box 33"/>
            <p:cNvSpPr txBox="1">
              <a:spLocks noChangeArrowheads="1"/>
            </p:cNvSpPr>
            <p:nvPr/>
          </p:nvSpPr>
          <p:spPr bwMode="auto">
            <a:xfrm>
              <a:off x="7458138" y="1784768"/>
              <a:ext cx="493164"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rgbClr val="0000FF"/>
                  </a:solidFill>
                  <a:latin typeface="Arial" panose="020B0604020202020204" pitchFamily="34" charset="0"/>
                </a:rPr>
                <a:t>AP</a:t>
              </a:r>
              <a:r>
                <a:rPr kumimoji="1" lang="en-US" altLang="zh-CN" sz="2100" b="1" baseline="-25000">
                  <a:solidFill>
                    <a:srgbClr val="0000FF"/>
                  </a:solidFill>
                  <a:latin typeface="Arial" panose="020B0604020202020204" pitchFamily="34" charset="0"/>
                </a:rPr>
                <a:t>2</a:t>
              </a:r>
            </a:p>
          </p:txBody>
        </p:sp>
      </p:grpSp>
      <p:cxnSp>
        <p:nvCxnSpPr>
          <p:cNvPr id="69" name="直接连接符 68"/>
          <p:cNvCxnSpPr/>
          <p:nvPr/>
        </p:nvCxnSpPr>
        <p:spPr>
          <a:xfrm>
            <a:off x="1890858" y="2010611"/>
            <a:ext cx="8408175" cy="0"/>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pic>
        <p:nvPicPr>
          <p:cNvPr id="36"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82215" y="1749959"/>
            <a:ext cx="546963" cy="54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3078" y="1749959"/>
            <a:ext cx="546964" cy="54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0" name="直接箭头连接符 139"/>
          <p:cNvCxnSpPr/>
          <p:nvPr/>
        </p:nvCxnSpPr>
        <p:spPr>
          <a:xfrm>
            <a:off x="2082159" y="1904221"/>
            <a:ext cx="7922024" cy="0"/>
          </a:xfrm>
          <a:prstGeom prst="straightConnector1">
            <a:avLst/>
          </a:prstGeom>
          <a:ln w="28575">
            <a:solidFill>
              <a:srgbClr val="CC00CC"/>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5" name="Picture 4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72166" y="1847288"/>
            <a:ext cx="605917" cy="35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3" name="AutoShape 51"/>
          <p:cNvSpPr>
            <a:spLocks noChangeArrowheads="1"/>
          </p:cNvSpPr>
          <p:nvPr/>
        </p:nvSpPr>
        <p:spPr bwMode="auto">
          <a:xfrm flipV="1">
            <a:off x="1649968" y="2768326"/>
            <a:ext cx="194621" cy="273885"/>
          </a:xfrm>
          <a:prstGeom prst="upArrow">
            <a:avLst>
              <a:gd name="adj1" fmla="val 50000"/>
              <a:gd name="adj2" fmla="val 45968"/>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88" name="AutoShape 54"/>
          <p:cNvSpPr>
            <a:spLocks noChangeArrowheads="1"/>
          </p:cNvSpPr>
          <p:nvPr/>
        </p:nvSpPr>
        <p:spPr bwMode="auto">
          <a:xfrm rot="10800000">
            <a:off x="1649971" y="3252199"/>
            <a:ext cx="196192" cy="295039"/>
          </a:xfrm>
          <a:prstGeom prst="upArrow">
            <a:avLst>
              <a:gd name="adj1" fmla="val 50000"/>
              <a:gd name="adj2" fmla="val 498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95" name="AutoShape 57"/>
          <p:cNvSpPr>
            <a:spLocks noChangeArrowheads="1"/>
          </p:cNvSpPr>
          <p:nvPr/>
        </p:nvSpPr>
        <p:spPr bwMode="auto">
          <a:xfrm rot="10800000">
            <a:off x="1646830" y="3768437"/>
            <a:ext cx="197761" cy="297016"/>
          </a:xfrm>
          <a:prstGeom prst="upArrow">
            <a:avLst>
              <a:gd name="adj1" fmla="val 50000"/>
              <a:gd name="adj2" fmla="val 496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107" name="AutoShape 57"/>
          <p:cNvSpPr>
            <a:spLocks noChangeArrowheads="1"/>
          </p:cNvSpPr>
          <p:nvPr/>
        </p:nvSpPr>
        <p:spPr bwMode="auto">
          <a:xfrm rot="10800000">
            <a:off x="1634909" y="4265195"/>
            <a:ext cx="208748" cy="284255"/>
          </a:xfrm>
          <a:prstGeom prst="upArrow">
            <a:avLst>
              <a:gd name="adj1" fmla="val 50000"/>
              <a:gd name="adj2" fmla="val 496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119" name="AutoShape 63"/>
          <p:cNvSpPr>
            <a:spLocks noChangeArrowheads="1"/>
          </p:cNvSpPr>
          <p:nvPr/>
        </p:nvSpPr>
        <p:spPr bwMode="auto">
          <a:xfrm rot="10800000">
            <a:off x="1634908" y="4756348"/>
            <a:ext cx="221304" cy="317537"/>
          </a:xfrm>
          <a:prstGeom prst="upArrow">
            <a:avLst>
              <a:gd name="adj1" fmla="val 50000"/>
              <a:gd name="adj2" fmla="val 50403"/>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99" name="AutoShape 4"/>
          <p:cNvSpPr>
            <a:spLocks noChangeArrowheads="1"/>
          </p:cNvSpPr>
          <p:nvPr/>
        </p:nvSpPr>
        <p:spPr bwMode="auto">
          <a:xfrm rot="16200000">
            <a:off x="3289619" y="3263801"/>
            <a:ext cx="361951" cy="4566956"/>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lIns="121917" tIns="60958" rIns="121917" bIns="60958" anchor="ctr"/>
          <a:lstStyle/>
          <a:p>
            <a:pPr fontAlgn="auto">
              <a:spcBef>
                <a:spcPts val="0"/>
              </a:spcBef>
              <a:spcAft>
                <a:spcPts val="0"/>
              </a:spcAft>
              <a:defRPr/>
            </a:pPr>
            <a:endParaRPr lang="zh-CN" altLang="en-US" sz="4300" b="1">
              <a:latin typeface="+mn-lt"/>
              <a:ea typeface="+mn-ea"/>
            </a:endParaRPr>
          </a:p>
        </p:txBody>
      </p:sp>
      <p:sp>
        <p:nvSpPr>
          <p:cNvPr id="100" name="AutoShape 25"/>
          <p:cNvSpPr>
            <a:spLocks noChangeArrowheads="1"/>
          </p:cNvSpPr>
          <p:nvPr/>
        </p:nvSpPr>
        <p:spPr bwMode="auto">
          <a:xfrm flipV="1">
            <a:off x="1688089" y="5273761"/>
            <a:ext cx="351044" cy="374911"/>
          </a:xfrm>
          <a:custGeom>
            <a:avLst/>
            <a:gdLst>
              <a:gd name="T0" fmla="*/ 218339 w 21600"/>
              <a:gd name="T1" fmla="*/ 0 h 21600"/>
              <a:gd name="T2" fmla="*/ 218339 w 21600"/>
              <a:gd name="T3" fmla="*/ 171757 h 21600"/>
              <a:gd name="T4" fmla="*/ 46725 w 21600"/>
              <a:gd name="T5" fmla="*/ 305144 h 21600"/>
              <a:gd name="T6" fmla="*/ 311789 w 21600"/>
              <a:gd name="T7" fmla="*/ 8587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lIns="121917" tIns="60958" rIns="121917" bIns="60958" anchor="ctr"/>
          <a:lstStyle/>
          <a:p>
            <a:endParaRPr lang="zh-CN" altLang="en-US"/>
          </a:p>
        </p:txBody>
      </p:sp>
      <p:sp>
        <p:nvSpPr>
          <p:cNvPr id="109" name="Text Box 26"/>
          <p:cNvSpPr txBox="1">
            <a:spLocks noChangeArrowheads="1"/>
          </p:cNvSpPr>
          <p:nvPr/>
        </p:nvSpPr>
        <p:spPr bwMode="auto">
          <a:xfrm>
            <a:off x="3601798" y="5364306"/>
            <a:ext cx="1400377" cy="3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00" b="1" dirty="0">
                <a:solidFill>
                  <a:srgbClr val="0000FF"/>
                </a:solidFill>
                <a:latin typeface="微软雅黑" panose="020B0503020204020204" pitchFamily="34" charset="-122"/>
                <a:ea typeface="微软雅黑" panose="020B0503020204020204" pitchFamily="34" charset="-122"/>
              </a:rPr>
              <a:t>物理传输媒体</a:t>
            </a:r>
          </a:p>
        </p:txBody>
      </p:sp>
      <p:sp>
        <p:nvSpPr>
          <p:cNvPr id="111" name="AutoShape 42"/>
          <p:cNvSpPr>
            <a:spLocks noChangeArrowheads="1"/>
          </p:cNvSpPr>
          <p:nvPr/>
        </p:nvSpPr>
        <p:spPr bwMode="auto">
          <a:xfrm rot="5400000" flipH="1">
            <a:off x="5206853" y="5242863"/>
            <a:ext cx="339559" cy="384571"/>
          </a:xfrm>
          <a:custGeom>
            <a:avLst/>
            <a:gdLst>
              <a:gd name="T0" fmla="*/ 220161 w 21600"/>
              <a:gd name="T1" fmla="*/ 0 h 21600"/>
              <a:gd name="T2" fmla="*/ 220161 w 21600"/>
              <a:gd name="T3" fmla="*/ 175497 h 21600"/>
              <a:gd name="T4" fmla="*/ 47115 w 21600"/>
              <a:gd name="T5" fmla="*/ 311790 h 21600"/>
              <a:gd name="T6" fmla="*/ 314391 w 21600"/>
              <a:gd name="T7" fmla="*/ 8774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lIns="121917" tIns="60958" rIns="121917" bIns="60958" anchor="ctr"/>
          <a:lstStyle/>
          <a:p>
            <a:endParaRPr lang="zh-CN" altLang="en-US"/>
          </a:p>
        </p:txBody>
      </p:sp>
      <p:grpSp>
        <p:nvGrpSpPr>
          <p:cNvPr id="125" name="Group 34"/>
          <p:cNvGrpSpPr/>
          <p:nvPr/>
        </p:nvGrpSpPr>
        <p:grpSpPr bwMode="auto">
          <a:xfrm>
            <a:off x="2390303" y="5493181"/>
            <a:ext cx="1121941" cy="135620"/>
            <a:chOff x="1344" y="912"/>
            <a:chExt cx="672" cy="96"/>
          </a:xfrm>
          <a:solidFill>
            <a:srgbClr val="FF0000"/>
          </a:solidFill>
        </p:grpSpPr>
        <p:sp>
          <p:nvSpPr>
            <p:cNvPr id="126"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sp>
          <p:nvSpPr>
            <p:cNvPr id="127" name="Freeform 36"/>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grpSp>
      <p:sp>
        <p:nvSpPr>
          <p:cNvPr id="128" name="Text Box 26"/>
          <p:cNvSpPr txBox="1">
            <a:spLocks noChangeArrowheads="1"/>
          </p:cNvSpPr>
          <p:nvPr/>
        </p:nvSpPr>
        <p:spPr bwMode="auto">
          <a:xfrm>
            <a:off x="3601798" y="5364306"/>
            <a:ext cx="1400377" cy="3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00" b="1" dirty="0">
                <a:solidFill>
                  <a:srgbClr val="0000FF"/>
                </a:solidFill>
                <a:latin typeface="微软雅黑" panose="020B0503020204020204" pitchFamily="34" charset="-122"/>
                <a:ea typeface="微软雅黑" panose="020B0503020204020204" pitchFamily="34" charset="-122"/>
              </a:rPr>
              <a:t>物理传输媒体</a:t>
            </a:r>
          </a:p>
        </p:txBody>
      </p:sp>
      <p:sp>
        <p:nvSpPr>
          <p:cNvPr id="87" name="上箭头 86"/>
          <p:cNvSpPr/>
          <p:nvPr/>
        </p:nvSpPr>
        <p:spPr>
          <a:xfrm>
            <a:off x="5371068" y="4703199"/>
            <a:ext cx="238163" cy="32683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82" name="上箭头 81"/>
          <p:cNvSpPr/>
          <p:nvPr/>
        </p:nvSpPr>
        <p:spPr>
          <a:xfrm>
            <a:off x="5371068" y="4205366"/>
            <a:ext cx="238163" cy="32683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92" name="下箭头 91"/>
          <p:cNvSpPr/>
          <p:nvPr/>
        </p:nvSpPr>
        <p:spPr>
          <a:xfrm>
            <a:off x="6243311" y="4239688"/>
            <a:ext cx="240616" cy="332312"/>
          </a:xfrm>
          <a:prstGeom prst="down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24" name="下箭头 123"/>
          <p:cNvSpPr/>
          <p:nvPr/>
        </p:nvSpPr>
        <p:spPr>
          <a:xfrm>
            <a:off x="6243311" y="4724903"/>
            <a:ext cx="240616" cy="332312"/>
          </a:xfrm>
          <a:prstGeom prst="down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39" name="Text Box 26"/>
          <p:cNvSpPr txBox="1">
            <a:spLocks noChangeArrowheads="1"/>
          </p:cNvSpPr>
          <p:nvPr/>
        </p:nvSpPr>
        <p:spPr bwMode="auto">
          <a:xfrm>
            <a:off x="8258307" y="5364306"/>
            <a:ext cx="1400377" cy="3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00" b="1" dirty="0">
                <a:solidFill>
                  <a:srgbClr val="0000FF"/>
                </a:solidFill>
                <a:latin typeface="微软雅黑" panose="020B0503020204020204" pitchFamily="34" charset="-122"/>
                <a:ea typeface="微软雅黑" panose="020B0503020204020204" pitchFamily="34" charset="-122"/>
              </a:rPr>
              <a:t>物理传输媒体</a:t>
            </a:r>
          </a:p>
        </p:txBody>
      </p:sp>
      <p:sp>
        <p:nvSpPr>
          <p:cNvPr id="142" name="AutoShape 25"/>
          <p:cNvSpPr>
            <a:spLocks noChangeArrowheads="1"/>
          </p:cNvSpPr>
          <p:nvPr/>
        </p:nvSpPr>
        <p:spPr bwMode="auto">
          <a:xfrm flipV="1">
            <a:off x="6327305" y="5273762"/>
            <a:ext cx="351044" cy="374911"/>
          </a:xfrm>
          <a:custGeom>
            <a:avLst/>
            <a:gdLst>
              <a:gd name="T0" fmla="*/ 218339 w 21600"/>
              <a:gd name="T1" fmla="*/ 0 h 21600"/>
              <a:gd name="T2" fmla="*/ 218339 w 21600"/>
              <a:gd name="T3" fmla="*/ 171757 h 21600"/>
              <a:gd name="T4" fmla="*/ 46725 w 21600"/>
              <a:gd name="T5" fmla="*/ 305144 h 21600"/>
              <a:gd name="T6" fmla="*/ 311789 w 21600"/>
              <a:gd name="T7" fmla="*/ 8587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solidFill>
          <a:ln w="12700">
            <a:noFill/>
            <a:miter lim="800000"/>
          </a:ln>
        </p:spPr>
        <p:txBody>
          <a:bodyPr wrap="none" lIns="121917" tIns="60958" rIns="121917" bIns="60958" anchor="ctr"/>
          <a:lstStyle/>
          <a:p>
            <a:endParaRPr lang="zh-CN" altLang="en-US"/>
          </a:p>
        </p:txBody>
      </p:sp>
      <p:sp>
        <p:nvSpPr>
          <p:cNvPr id="143" name="AutoShape 42"/>
          <p:cNvSpPr>
            <a:spLocks noChangeArrowheads="1"/>
          </p:cNvSpPr>
          <p:nvPr/>
        </p:nvSpPr>
        <p:spPr bwMode="auto">
          <a:xfrm rot="5400000" flipH="1">
            <a:off x="9846069" y="5242864"/>
            <a:ext cx="339559" cy="384571"/>
          </a:xfrm>
          <a:custGeom>
            <a:avLst/>
            <a:gdLst>
              <a:gd name="T0" fmla="*/ 220161 w 21600"/>
              <a:gd name="T1" fmla="*/ 0 h 21600"/>
              <a:gd name="T2" fmla="*/ 220161 w 21600"/>
              <a:gd name="T3" fmla="*/ 175497 h 21600"/>
              <a:gd name="T4" fmla="*/ 47115 w 21600"/>
              <a:gd name="T5" fmla="*/ 311790 h 21600"/>
              <a:gd name="T6" fmla="*/ 314391 w 21600"/>
              <a:gd name="T7" fmla="*/ 8774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solidFill>
          <a:ln w="12700">
            <a:noFill/>
            <a:miter lim="800000"/>
          </a:ln>
        </p:spPr>
        <p:txBody>
          <a:bodyPr wrap="none" lIns="121917" tIns="60958" rIns="121917" bIns="60958" anchor="ctr"/>
          <a:lstStyle/>
          <a:p>
            <a:endParaRPr lang="zh-CN" altLang="en-US"/>
          </a:p>
        </p:txBody>
      </p:sp>
      <p:grpSp>
        <p:nvGrpSpPr>
          <p:cNvPr id="144" name="Group 34"/>
          <p:cNvGrpSpPr/>
          <p:nvPr/>
        </p:nvGrpSpPr>
        <p:grpSpPr bwMode="auto">
          <a:xfrm>
            <a:off x="7029519" y="5493182"/>
            <a:ext cx="1121941" cy="135620"/>
            <a:chOff x="1344" y="912"/>
            <a:chExt cx="672" cy="96"/>
          </a:xfrm>
          <a:solidFill>
            <a:srgbClr val="FF0000"/>
          </a:solidFill>
        </p:grpSpPr>
        <p:sp>
          <p:nvSpPr>
            <p:cNvPr id="145"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sp>
          <p:nvSpPr>
            <p:cNvPr id="146" name="Freeform 36"/>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grpSp>
      <p:sp>
        <p:nvSpPr>
          <p:cNvPr id="29" name="文本占位符 28"/>
          <p:cNvSpPr>
            <a:spLocks noGrp="1"/>
          </p:cNvSpPr>
          <p:nvPr>
            <p:ph type="body" sz="quarter" idx="11"/>
          </p:nvPr>
        </p:nvSpPr>
        <p:spPr/>
        <p:txBody>
          <a:bodyPr/>
          <a:lstStyle/>
          <a:p>
            <a:r>
              <a:rPr lang="zh-CN" altLang="en-US" dirty="0"/>
              <a:t>数据在各层之间的传递过程</a:t>
            </a:r>
          </a:p>
        </p:txBody>
      </p:sp>
    </p:spTree>
    <p:extLst>
      <p:ext uri="{BB962C8B-B14F-4D97-AF65-F5344CB8AC3E}">
        <p14:creationId xmlns:p14="http://schemas.microsoft.com/office/powerpoint/2010/main" val="1322126507"/>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wipe(left)">
                                      <p:cBhvr>
                                        <p:cTn id="7" dur="1000"/>
                                        <p:tgtEl>
                                          <p:spTgt spid="142"/>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44"/>
                                        </p:tgtEl>
                                        <p:attrNameLst>
                                          <p:attrName>style.visibility</p:attrName>
                                        </p:attrNameLst>
                                      </p:cBhvr>
                                      <p:to>
                                        <p:strVal val="visible"/>
                                      </p:to>
                                    </p:set>
                                    <p:animEffect transition="in" filter="wipe(left)">
                                      <p:cBhvr>
                                        <p:cTn id="11" dur="1000"/>
                                        <p:tgtEl>
                                          <p:spTgt spid="144"/>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143"/>
                                        </p:tgtEl>
                                        <p:attrNameLst>
                                          <p:attrName>style.visibility</p:attrName>
                                        </p:attrNameLst>
                                      </p:cBhvr>
                                      <p:to>
                                        <p:strVal val="visible"/>
                                      </p:to>
                                    </p:set>
                                    <p:animEffect transition="in" filter="wipe(left)">
                                      <p:cBhvr>
                                        <p:cTn id="15" dur="10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P spid="143" grpId="0" animBg="1"/>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661557" y="1433467"/>
            <a:ext cx="10738283" cy="4419933"/>
          </a:xfrm>
          <a:prstGeom prst="roundRect">
            <a:avLst>
              <a:gd name="adj" fmla="val 15204"/>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p>
        </p:txBody>
      </p:sp>
      <p:sp>
        <p:nvSpPr>
          <p:cNvPr id="4" name="AutoShape 4"/>
          <p:cNvSpPr>
            <a:spLocks noChangeArrowheads="1"/>
          </p:cNvSpPr>
          <p:nvPr/>
        </p:nvSpPr>
        <p:spPr bwMode="auto">
          <a:xfrm rot="16200000">
            <a:off x="3289619" y="3263801"/>
            <a:ext cx="361951" cy="4566956"/>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lIns="121917" tIns="60958" rIns="121917" bIns="60958" anchor="ctr"/>
          <a:lstStyle/>
          <a:p>
            <a:pPr fontAlgn="auto">
              <a:spcBef>
                <a:spcPts val="0"/>
              </a:spcBef>
              <a:spcAft>
                <a:spcPts val="0"/>
              </a:spcAft>
              <a:defRPr/>
            </a:pPr>
            <a:endParaRPr lang="zh-CN" altLang="en-US" sz="4300" b="1">
              <a:latin typeface="+mn-lt"/>
              <a:ea typeface="+mn-ea"/>
            </a:endParaRPr>
          </a:p>
        </p:txBody>
      </p:sp>
      <p:sp>
        <p:nvSpPr>
          <p:cNvPr id="25" name="Text Box 29"/>
          <p:cNvSpPr txBox="1">
            <a:spLocks noChangeArrowheads="1"/>
          </p:cNvSpPr>
          <p:nvPr/>
        </p:nvSpPr>
        <p:spPr bwMode="auto">
          <a:xfrm>
            <a:off x="1475865" y="1433467"/>
            <a:ext cx="844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主机 </a:t>
            </a:r>
            <a:r>
              <a:rPr kumimoji="1" lang="en-US" altLang="zh-CN" sz="1600" b="1" dirty="0">
                <a:solidFill>
                  <a:srgbClr val="0000FF"/>
                </a:solidFill>
                <a:latin typeface="微软雅黑" panose="020B0503020204020204" pitchFamily="34" charset="-122"/>
                <a:ea typeface="微软雅黑" panose="020B0503020204020204" pitchFamily="34" charset="-122"/>
              </a:rPr>
              <a:t>1</a:t>
            </a:r>
          </a:p>
        </p:txBody>
      </p:sp>
      <p:grpSp>
        <p:nvGrpSpPr>
          <p:cNvPr id="67" name="组合 66"/>
          <p:cNvGrpSpPr/>
          <p:nvPr/>
        </p:nvGrpSpPr>
        <p:grpSpPr>
          <a:xfrm>
            <a:off x="1500698" y="2362758"/>
            <a:ext cx="838894" cy="3024716"/>
            <a:chOff x="1125523" y="1772068"/>
            <a:chExt cx="629170" cy="2268537"/>
          </a:xfrm>
        </p:grpSpPr>
        <p:sp>
          <p:nvSpPr>
            <p:cNvPr id="5" name="AutoShape 5"/>
            <p:cNvSpPr>
              <a:spLocks noChangeArrowheads="1"/>
            </p:cNvSpPr>
            <p:nvPr/>
          </p:nvSpPr>
          <p:spPr bwMode="auto">
            <a:xfrm>
              <a:off x="1149855" y="2089568"/>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6" name="Text Box 6"/>
            <p:cNvSpPr txBox="1">
              <a:spLocks noChangeArrowheads="1"/>
            </p:cNvSpPr>
            <p:nvPr/>
          </p:nvSpPr>
          <p:spPr bwMode="auto">
            <a:xfrm>
              <a:off x="1415225" y="2142749"/>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5</a:t>
              </a:r>
            </a:p>
          </p:txBody>
        </p:sp>
        <p:sp>
          <p:nvSpPr>
            <p:cNvPr id="7" name="Text Box 7"/>
            <p:cNvSpPr txBox="1">
              <a:spLocks noChangeArrowheads="1"/>
            </p:cNvSpPr>
            <p:nvPr/>
          </p:nvSpPr>
          <p:spPr bwMode="auto">
            <a:xfrm>
              <a:off x="1415225" y="2537242"/>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4</a:t>
              </a:r>
            </a:p>
          </p:txBody>
        </p:sp>
        <p:sp>
          <p:nvSpPr>
            <p:cNvPr id="8" name="Text Box 8"/>
            <p:cNvSpPr txBox="1">
              <a:spLocks noChangeArrowheads="1"/>
            </p:cNvSpPr>
            <p:nvPr/>
          </p:nvSpPr>
          <p:spPr bwMode="auto">
            <a:xfrm>
              <a:off x="1415225" y="28912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3</a:t>
              </a:r>
            </a:p>
          </p:txBody>
        </p:sp>
        <p:sp>
          <p:nvSpPr>
            <p:cNvPr id="9" name="Text Box 9"/>
            <p:cNvSpPr txBox="1">
              <a:spLocks noChangeArrowheads="1"/>
            </p:cNvSpPr>
            <p:nvPr/>
          </p:nvSpPr>
          <p:spPr bwMode="auto">
            <a:xfrm>
              <a:off x="1415225"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10" name="Text Box 10"/>
            <p:cNvSpPr txBox="1">
              <a:spLocks noChangeArrowheads="1"/>
            </p:cNvSpPr>
            <p:nvPr/>
          </p:nvSpPr>
          <p:spPr bwMode="auto">
            <a:xfrm>
              <a:off x="1415225"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1</a:t>
              </a:r>
            </a:p>
          </p:txBody>
        </p:sp>
        <p:sp>
          <p:nvSpPr>
            <p:cNvPr id="11" name="Freeform 11"/>
            <p:cNvSpPr/>
            <p:nvPr/>
          </p:nvSpPr>
          <p:spPr bwMode="auto">
            <a:xfrm>
              <a:off x="1149855" y="2481680"/>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Freeform 12"/>
            <p:cNvSpPr/>
            <p:nvPr/>
          </p:nvSpPr>
          <p:spPr bwMode="auto">
            <a:xfrm>
              <a:off x="1156205" y="2856330"/>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Freeform 13"/>
            <p:cNvSpPr/>
            <p:nvPr/>
          </p:nvSpPr>
          <p:spPr bwMode="auto">
            <a:xfrm>
              <a:off x="1140330" y="3233714"/>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14"/>
            <p:cNvSpPr/>
            <p:nvPr/>
          </p:nvSpPr>
          <p:spPr bwMode="auto">
            <a:xfrm>
              <a:off x="1140330" y="359451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AutoShape 32"/>
            <p:cNvSpPr>
              <a:spLocks noChangeArrowheads="1"/>
            </p:cNvSpPr>
            <p:nvPr/>
          </p:nvSpPr>
          <p:spPr bwMode="auto">
            <a:xfrm>
              <a:off x="1153030" y="1772068"/>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300" b="1"/>
            </a:p>
          </p:txBody>
        </p:sp>
        <p:sp>
          <p:nvSpPr>
            <p:cNvPr id="28" name="Text Box 33"/>
            <p:cNvSpPr txBox="1">
              <a:spLocks noChangeArrowheads="1"/>
            </p:cNvSpPr>
            <p:nvPr/>
          </p:nvSpPr>
          <p:spPr bwMode="auto">
            <a:xfrm>
              <a:off x="1125523" y="1784768"/>
              <a:ext cx="493164"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rgbClr val="0000FF"/>
                  </a:solidFill>
                  <a:latin typeface="Arial" panose="020B0604020202020204" pitchFamily="34" charset="0"/>
                </a:rPr>
                <a:t>AP</a:t>
              </a:r>
              <a:r>
                <a:rPr kumimoji="1" lang="en-US" altLang="zh-CN" sz="2100" b="1" baseline="-25000">
                  <a:solidFill>
                    <a:srgbClr val="0000FF"/>
                  </a:solidFill>
                  <a:latin typeface="Arial" panose="020B0604020202020204" pitchFamily="34" charset="0"/>
                </a:rPr>
                <a:t>1</a:t>
              </a:r>
              <a:endParaRPr kumimoji="1" lang="en-US" altLang="zh-CN" sz="2100" b="1">
                <a:solidFill>
                  <a:srgbClr val="0000FF"/>
                </a:solidFill>
                <a:latin typeface="Arial" panose="020B0604020202020204" pitchFamily="34" charset="0"/>
              </a:endParaRPr>
            </a:p>
          </p:txBody>
        </p:sp>
      </p:grpSp>
      <p:sp>
        <p:nvSpPr>
          <p:cNvPr id="38" name="Text Box 29"/>
          <p:cNvSpPr txBox="1">
            <a:spLocks noChangeArrowheads="1"/>
          </p:cNvSpPr>
          <p:nvPr/>
        </p:nvSpPr>
        <p:spPr bwMode="auto">
          <a:xfrm>
            <a:off x="9826345" y="1433467"/>
            <a:ext cx="844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主机 </a:t>
            </a:r>
            <a:r>
              <a:rPr kumimoji="1" lang="en-US" altLang="zh-CN" sz="1600" b="1" dirty="0">
                <a:solidFill>
                  <a:srgbClr val="0000FF"/>
                </a:solidFill>
                <a:latin typeface="微软雅黑" panose="020B0503020204020204" pitchFamily="34" charset="-122"/>
                <a:ea typeface="微软雅黑" panose="020B0503020204020204" pitchFamily="34" charset="-122"/>
              </a:rPr>
              <a:t>2</a:t>
            </a:r>
          </a:p>
        </p:txBody>
      </p:sp>
      <p:sp>
        <p:nvSpPr>
          <p:cNvPr id="39" name="Text Box 29"/>
          <p:cNvSpPr txBox="1">
            <a:spLocks noChangeArrowheads="1"/>
          </p:cNvSpPr>
          <p:nvPr/>
        </p:nvSpPr>
        <p:spPr bwMode="auto">
          <a:xfrm>
            <a:off x="5546950" y="1433467"/>
            <a:ext cx="8617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路由器</a:t>
            </a:r>
            <a:endParaRPr kumimoji="1" lang="en-US" altLang="zh-CN" sz="1600" b="1" dirty="0">
              <a:solidFill>
                <a:srgbClr val="0000FF"/>
              </a:solidFill>
              <a:latin typeface="微软雅黑" panose="020B0503020204020204" pitchFamily="34" charset="-122"/>
              <a:ea typeface="微软雅黑" panose="020B0503020204020204" pitchFamily="34" charset="-122"/>
            </a:endParaRPr>
          </a:p>
        </p:txBody>
      </p:sp>
      <p:sp>
        <p:nvSpPr>
          <p:cNvPr id="64" name="AutoShape 4"/>
          <p:cNvSpPr>
            <a:spLocks noChangeArrowheads="1"/>
          </p:cNvSpPr>
          <p:nvPr/>
        </p:nvSpPr>
        <p:spPr bwMode="auto">
          <a:xfrm rot="16200000">
            <a:off x="8300626" y="3140288"/>
            <a:ext cx="361951" cy="4813979"/>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lIns="121917" tIns="60958" rIns="121917" bIns="60958" anchor="ctr"/>
          <a:lstStyle/>
          <a:p>
            <a:pPr fontAlgn="auto">
              <a:spcBef>
                <a:spcPts val="0"/>
              </a:spcBef>
              <a:spcAft>
                <a:spcPts val="0"/>
              </a:spcAft>
              <a:defRPr/>
            </a:pPr>
            <a:endParaRPr lang="zh-CN" altLang="en-US" sz="4300" b="1">
              <a:latin typeface="+mn-lt"/>
              <a:ea typeface="+mn-ea"/>
            </a:endParaRPr>
          </a:p>
        </p:txBody>
      </p:sp>
      <p:grpSp>
        <p:nvGrpSpPr>
          <p:cNvPr id="65" name="组合 64"/>
          <p:cNvGrpSpPr/>
          <p:nvPr/>
        </p:nvGrpSpPr>
        <p:grpSpPr>
          <a:xfrm>
            <a:off x="5257808" y="3734276"/>
            <a:ext cx="1479877" cy="1653197"/>
            <a:chOff x="3943356" y="2800707"/>
            <a:chExt cx="1109908" cy="1239898"/>
          </a:xfrm>
        </p:grpSpPr>
        <p:sp>
          <p:nvSpPr>
            <p:cNvPr id="40" name="AutoShape 5"/>
            <p:cNvSpPr>
              <a:spLocks noChangeArrowheads="1"/>
            </p:cNvSpPr>
            <p:nvPr/>
          </p:nvSpPr>
          <p:spPr bwMode="auto">
            <a:xfrm>
              <a:off x="3952880" y="2800707"/>
              <a:ext cx="1100384" cy="1239898"/>
            </a:xfrm>
            <a:prstGeom prst="cube">
              <a:avLst>
                <a:gd name="adj" fmla="val 11493"/>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43" name="Text Box 8"/>
            <p:cNvSpPr txBox="1">
              <a:spLocks noChangeArrowheads="1"/>
            </p:cNvSpPr>
            <p:nvPr/>
          </p:nvSpPr>
          <p:spPr bwMode="auto">
            <a:xfrm>
              <a:off x="4339625" y="2850559"/>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3</a:t>
              </a:r>
            </a:p>
          </p:txBody>
        </p:sp>
        <p:sp>
          <p:nvSpPr>
            <p:cNvPr id="44" name="Text Box 9"/>
            <p:cNvSpPr txBox="1">
              <a:spLocks noChangeArrowheads="1"/>
            </p:cNvSpPr>
            <p:nvPr/>
          </p:nvSpPr>
          <p:spPr bwMode="auto">
            <a:xfrm>
              <a:off x="4202423"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45" name="Text Box 10"/>
            <p:cNvSpPr txBox="1">
              <a:spLocks noChangeArrowheads="1"/>
            </p:cNvSpPr>
            <p:nvPr/>
          </p:nvSpPr>
          <p:spPr bwMode="auto">
            <a:xfrm>
              <a:off x="4202423"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1</a:t>
              </a:r>
            </a:p>
          </p:txBody>
        </p:sp>
        <p:sp>
          <p:nvSpPr>
            <p:cNvPr id="48" name="Freeform 13"/>
            <p:cNvSpPr/>
            <p:nvPr/>
          </p:nvSpPr>
          <p:spPr bwMode="auto">
            <a:xfrm>
              <a:off x="3943356" y="3141566"/>
              <a:ext cx="1109908" cy="128585"/>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Freeform 14"/>
            <p:cNvSpPr/>
            <p:nvPr/>
          </p:nvSpPr>
          <p:spPr bwMode="auto">
            <a:xfrm>
              <a:off x="3954400" y="3503469"/>
              <a:ext cx="1098864" cy="127561"/>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 name="直接连接符 51"/>
            <p:cNvCxnSpPr/>
            <p:nvPr/>
          </p:nvCxnSpPr>
          <p:spPr>
            <a:xfrm>
              <a:off x="4474421" y="3270733"/>
              <a:ext cx="0" cy="76987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62" name="Text Box 9"/>
            <p:cNvSpPr txBox="1">
              <a:spLocks noChangeArrowheads="1"/>
            </p:cNvSpPr>
            <p:nvPr/>
          </p:nvSpPr>
          <p:spPr bwMode="auto">
            <a:xfrm>
              <a:off x="4467541"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63" name="Text Box 10"/>
            <p:cNvSpPr txBox="1">
              <a:spLocks noChangeArrowheads="1"/>
            </p:cNvSpPr>
            <p:nvPr/>
          </p:nvSpPr>
          <p:spPr bwMode="auto">
            <a:xfrm>
              <a:off x="4467541"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1</a:t>
              </a:r>
            </a:p>
          </p:txBody>
        </p:sp>
      </p:grpSp>
      <p:grpSp>
        <p:nvGrpSpPr>
          <p:cNvPr id="66" name="组合 65"/>
          <p:cNvGrpSpPr/>
          <p:nvPr/>
        </p:nvGrpSpPr>
        <p:grpSpPr>
          <a:xfrm>
            <a:off x="9803402" y="2326774"/>
            <a:ext cx="833621" cy="3060700"/>
            <a:chOff x="7352554" y="1745080"/>
            <a:chExt cx="625216" cy="2295525"/>
          </a:xfrm>
        </p:grpSpPr>
        <p:sp>
          <p:nvSpPr>
            <p:cNvPr id="15" name="AutoShape 15"/>
            <p:cNvSpPr>
              <a:spLocks noChangeArrowheads="1"/>
            </p:cNvSpPr>
            <p:nvPr/>
          </p:nvSpPr>
          <p:spPr bwMode="auto">
            <a:xfrm>
              <a:off x="7372933" y="2068930"/>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16" name="Text Box 16"/>
            <p:cNvSpPr txBox="1">
              <a:spLocks noChangeArrowheads="1"/>
            </p:cNvSpPr>
            <p:nvPr/>
          </p:nvSpPr>
          <p:spPr bwMode="auto">
            <a:xfrm>
              <a:off x="7352554" y="21419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5</a:t>
              </a:r>
            </a:p>
          </p:txBody>
        </p:sp>
        <p:sp>
          <p:nvSpPr>
            <p:cNvPr id="17" name="Text Box 17"/>
            <p:cNvSpPr txBox="1">
              <a:spLocks noChangeArrowheads="1"/>
            </p:cNvSpPr>
            <p:nvPr/>
          </p:nvSpPr>
          <p:spPr bwMode="auto">
            <a:xfrm>
              <a:off x="7352554" y="2537242"/>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4</a:t>
              </a:r>
            </a:p>
          </p:txBody>
        </p:sp>
        <p:sp>
          <p:nvSpPr>
            <p:cNvPr id="18" name="Text Box 18"/>
            <p:cNvSpPr txBox="1">
              <a:spLocks noChangeArrowheads="1"/>
            </p:cNvSpPr>
            <p:nvPr/>
          </p:nvSpPr>
          <p:spPr bwMode="auto">
            <a:xfrm>
              <a:off x="7358904" y="28976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3</a:t>
              </a:r>
            </a:p>
          </p:txBody>
        </p:sp>
        <p:sp>
          <p:nvSpPr>
            <p:cNvPr id="19" name="Text Box 19"/>
            <p:cNvSpPr txBox="1">
              <a:spLocks noChangeArrowheads="1"/>
            </p:cNvSpPr>
            <p:nvPr/>
          </p:nvSpPr>
          <p:spPr bwMode="auto">
            <a:xfrm>
              <a:off x="7370016"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2</a:t>
              </a:r>
            </a:p>
          </p:txBody>
        </p:sp>
        <p:sp>
          <p:nvSpPr>
            <p:cNvPr id="20" name="Text Box 20"/>
            <p:cNvSpPr txBox="1">
              <a:spLocks noChangeArrowheads="1"/>
            </p:cNvSpPr>
            <p:nvPr/>
          </p:nvSpPr>
          <p:spPr bwMode="auto">
            <a:xfrm>
              <a:off x="7352554"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1</a:t>
              </a:r>
            </a:p>
          </p:txBody>
        </p:sp>
        <p:sp>
          <p:nvSpPr>
            <p:cNvPr id="21" name="Freeform 21"/>
            <p:cNvSpPr/>
            <p:nvPr/>
          </p:nvSpPr>
          <p:spPr bwMode="auto">
            <a:xfrm>
              <a:off x="7372933" y="2459455"/>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Freeform 22"/>
            <p:cNvSpPr/>
            <p:nvPr/>
          </p:nvSpPr>
          <p:spPr bwMode="auto">
            <a:xfrm>
              <a:off x="7369758" y="2832518"/>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Freeform 23"/>
            <p:cNvSpPr/>
            <p:nvPr/>
          </p:nvSpPr>
          <p:spPr bwMode="auto">
            <a:xfrm>
              <a:off x="7363408" y="3235302"/>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Freeform 24"/>
            <p:cNvSpPr/>
            <p:nvPr/>
          </p:nvSpPr>
          <p:spPr bwMode="auto">
            <a:xfrm>
              <a:off x="7363408" y="3594518"/>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AutoShape 30"/>
            <p:cNvSpPr>
              <a:spLocks noChangeArrowheads="1"/>
            </p:cNvSpPr>
            <p:nvPr/>
          </p:nvSpPr>
          <p:spPr bwMode="auto">
            <a:xfrm>
              <a:off x="7477708" y="1745080"/>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300" b="1"/>
            </a:p>
          </p:txBody>
        </p:sp>
        <p:sp>
          <p:nvSpPr>
            <p:cNvPr id="30" name="Text Box 33"/>
            <p:cNvSpPr txBox="1">
              <a:spLocks noChangeArrowheads="1"/>
            </p:cNvSpPr>
            <p:nvPr/>
          </p:nvSpPr>
          <p:spPr bwMode="auto">
            <a:xfrm>
              <a:off x="7458138" y="1784768"/>
              <a:ext cx="493164"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rgbClr val="0000FF"/>
                  </a:solidFill>
                  <a:latin typeface="Arial" panose="020B0604020202020204" pitchFamily="34" charset="0"/>
                </a:rPr>
                <a:t>AP</a:t>
              </a:r>
              <a:r>
                <a:rPr kumimoji="1" lang="en-US" altLang="zh-CN" sz="2100" b="1" baseline="-25000">
                  <a:solidFill>
                    <a:srgbClr val="0000FF"/>
                  </a:solidFill>
                  <a:latin typeface="Arial" panose="020B0604020202020204" pitchFamily="34" charset="0"/>
                </a:rPr>
                <a:t>2</a:t>
              </a:r>
            </a:p>
          </p:txBody>
        </p:sp>
      </p:grpSp>
      <p:cxnSp>
        <p:nvCxnSpPr>
          <p:cNvPr id="69" name="直接连接符 68"/>
          <p:cNvCxnSpPr/>
          <p:nvPr/>
        </p:nvCxnSpPr>
        <p:spPr>
          <a:xfrm>
            <a:off x="1890858" y="2010611"/>
            <a:ext cx="8408175" cy="0"/>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pic>
        <p:nvPicPr>
          <p:cNvPr id="36"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82215" y="1749959"/>
            <a:ext cx="546963" cy="54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3078" y="1749959"/>
            <a:ext cx="546964" cy="54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0" name="直接箭头连接符 139"/>
          <p:cNvCxnSpPr/>
          <p:nvPr/>
        </p:nvCxnSpPr>
        <p:spPr>
          <a:xfrm>
            <a:off x="2082159" y="1904221"/>
            <a:ext cx="7922024" cy="0"/>
          </a:xfrm>
          <a:prstGeom prst="straightConnector1">
            <a:avLst/>
          </a:prstGeom>
          <a:ln w="28575">
            <a:solidFill>
              <a:srgbClr val="CC00CC"/>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5" name="Picture 4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72166" y="1847288"/>
            <a:ext cx="605917" cy="35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3" name="AutoShape 51"/>
          <p:cNvSpPr>
            <a:spLocks noChangeArrowheads="1"/>
          </p:cNvSpPr>
          <p:nvPr/>
        </p:nvSpPr>
        <p:spPr bwMode="auto">
          <a:xfrm flipV="1">
            <a:off x="1649968" y="2768326"/>
            <a:ext cx="194621" cy="273885"/>
          </a:xfrm>
          <a:prstGeom prst="upArrow">
            <a:avLst>
              <a:gd name="adj1" fmla="val 50000"/>
              <a:gd name="adj2" fmla="val 45968"/>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88" name="AutoShape 54"/>
          <p:cNvSpPr>
            <a:spLocks noChangeArrowheads="1"/>
          </p:cNvSpPr>
          <p:nvPr/>
        </p:nvSpPr>
        <p:spPr bwMode="auto">
          <a:xfrm rot="10800000">
            <a:off x="1649971" y="3252199"/>
            <a:ext cx="196192" cy="295039"/>
          </a:xfrm>
          <a:prstGeom prst="upArrow">
            <a:avLst>
              <a:gd name="adj1" fmla="val 50000"/>
              <a:gd name="adj2" fmla="val 498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95" name="AutoShape 57"/>
          <p:cNvSpPr>
            <a:spLocks noChangeArrowheads="1"/>
          </p:cNvSpPr>
          <p:nvPr/>
        </p:nvSpPr>
        <p:spPr bwMode="auto">
          <a:xfrm rot="10800000">
            <a:off x="1646830" y="3768437"/>
            <a:ext cx="197761" cy="297016"/>
          </a:xfrm>
          <a:prstGeom prst="upArrow">
            <a:avLst>
              <a:gd name="adj1" fmla="val 50000"/>
              <a:gd name="adj2" fmla="val 496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107" name="AutoShape 57"/>
          <p:cNvSpPr>
            <a:spLocks noChangeArrowheads="1"/>
          </p:cNvSpPr>
          <p:nvPr/>
        </p:nvSpPr>
        <p:spPr bwMode="auto">
          <a:xfrm rot="10800000">
            <a:off x="1634909" y="4265195"/>
            <a:ext cx="208748" cy="284255"/>
          </a:xfrm>
          <a:prstGeom prst="upArrow">
            <a:avLst>
              <a:gd name="adj1" fmla="val 50000"/>
              <a:gd name="adj2" fmla="val 496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119" name="AutoShape 63"/>
          <p:cNvSpPr>
            <a:spLocks noChangeArrowheads="1"/>
          </p:cNvSpPr>
          <p:nvPr/>
        </p:nvSpPr>
        <p:spPr bwMode="auto">
          <a:xfrm rot="10800000">
            <a:off x="1634908" y="4756348"/>
            <a:ext cx="221304" cy="317537"/>
          </a:xfrm>
          <a:prstGeom prst="upArrow">
            <a:avLst>
              <a:gd name="adj1" fmla="val 50000"/>
              <a:gd name="adj2" fmla="val 50403"/>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99" name="AutoShape 4"/>
          <p:cNvSpPr>
            <a:spLocks noChangeArrowheads="1"/>
          </p:cNvSpPr>
          <p:nvPr/>
        </p:nvSpPr>
        <p:spPr bwMode="auto">
          <a:xfrm rot="16200000">
            <a:off x="3289619" y="3263801"/>
            <a:ext cx="361951" cy="4566956"/>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lIns="121917" tIns="60958" rIns="121917" bIns="60958" anchor="ctr"/>
          <a:lstStyle/>
          <a:p>
            <a:pPr fontAlgn="auto">
              <a:spcBef>
                <a:spcPts val="0"/>
              </a:spcBef>
              <a:spcAft>
                <a:spcPts val="0"/>
              </a:spcAft>
              <a:defRPr/>
            </a:pPr>
            <a:endParaRPr lang="zh-CN" altLang="en-US" sz="4300" b="1">
              <a:latin typeface="+mn-lt"/>
              <a:ea typeface="+mn-ea"/>
            </a:endParaRPr>
          </a:p>
        </p:txBody>
      </p:sp>
      <p:sp>
        <p:nvSpPr>
          <p:cNvPr id="100" name="AutoShape 25"/>
          <p:cNvSpPr>
            <a:spLocks noChangeArrowheads="1"/>
          </p:cNvSpPr>
          <p:nvPr/>
        </p:nvSpPr>
        <p:spPr bwMode="auto">
          <a:xfrm flipV="1">
            <a:off x="1688089" y="5273761"/>
            <a:ext cx="351044" cy="374911"/>
          </a:xfrm>
          <a:custGeom>
            <a:avLst/>
            <a:gdLst>
              <a:gd name="T0" fmla="*/ 218339 w 21600"/>
              <a:gd name="T1" fmla="*/ 0 h 21600"/>
              <a:gd name="T2" fmla="*/ 218339 w 21600"/>
              <a:gd name="T3" fmla="*/ 171757 h 21600"/>
              <a:gd name="T4" fmla="*/ 46725 w 21600"/>
              <a:gd name="T5" fmla="*/ 305144 h 21600"/>
              <a:gd name="T6" fmla="*/ 311789 w 21600"/>
              <a:gd name="T7" fmla="*/ 8587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lIns="121917" tIns="60958" rIns="121917" bIns="60958" anchor="ctr"/>
          <a:lstStyle/>
          <a:p>
            <a:endParaRPr lang="zh-CN" altLang="en-US"/>
          </a:p>
        </p:txBody>
      </p:sp>
      <p:sp>
        <p:nvSpPr>
          <p:cNvPr id="109" name="Text Box 26"/>
          <p:cNvSpPr txBox="1">
            <a:spLocks noChangeArrowheads="1"/>
          </p:cNvSpPr>
          <p:nvPr/>
        </p:nvSpPr>
        <p:spPr bwMode="auto">
          <a:xfrm>
            <a:off x="3601798" y="5364306"/>
            <a:ext cx="1400377" cy="3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00" b="1" dirty="0">
                <a:solidFill>
                  <a:srgbClr val="0000FF"/>
                </a:solidFill>
                <a:latin typeface="微软雅黑" panose="020B0503020204020204" pitchFamily="34" charset="-122"/>
                <a:ea typeface="微软雅黑" panose="020B0503020204020204" pitchFamily="34" charset="-122"/>
              </a:rPr>
              <a:t>物理传输媒体</a:t>
            </a:r>
          </a:p>
        </p:txBody>
      </p:sp>
      <p:sp>
        <p:nvSpPr>
          <p:cNvPr id="111" name="AutoShape 42"/>
          <p:cNvSpPr>
            <a:spLocks noChangeArrowheads="1"/>
          </p:cNvSpPr>
          <p:nvPr/>
        </p:nvSpPr>
        <p:spPr bwMode="auto">
          <a:xfrm rot="5400000" flipH="1">
            <a:off x="5206853" y="5242863"/>
            <a:ext cx="339559" cy="384571"/>
          </a:xfrm>
          <a:custGeom>
            <a:avLst/>
            <a:gdLst>
              <a:gd name="T0" fmla="*/ 220161 w 21600"/>
              <a:gd name="T1" fmla="*/ 0 h 21600"/>
              <a:gd name="T2" fmla="*/ 220161 w 21600"/>
              <a:gd name="T3" fmla="*/ 175497 h 21600"/>
              <a:gd name="T4" fmla="*/ 47115 w 21600"/>
              <a:gd name="T5" fmla="*/ 311790 h 21600"/>
              <a:gd name="T6" fmla="*/ 314391 w 21600"/>
              <a:gd name="T7" fmla="*/ 8774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lIns="121917" tIns="60958" rIns="121917" bIns="60958" anchor="ctr"/>
          <a:lstStyle/>
          <a:p>
            <a:endParaRPr lang="zh-CN" altLang="en-US"/>
          </a:p>
        </p:txBody>
      </p:sp>
      <p:grpSp>
        <p:nvGrpSpPr>
          <p:cNvPr id="125" name="Group 34"/>
          <p:cNvGrpSpPr/>
          <p:nvPr/>
        </p:nvGrpSpPr>
        <p:grpSpPr bwMode="auto">
          <a:xfrm>
            <a:off x="2390303" y="5493181"/>
            <a:ext cx="1121941" cy="135620"/>
            <a:chOff x="1344" y="912"/>
            <a:chExt cx="672" cy="96"/>
          </a:xfrm>
          <a:solidFill>
            <a:srgbClr val="FF0000"/>
          </a:solidFill>
        </p:grpSpPr>
        <p:sp>
          <p:nvSpPr>
            <p:cNvPr id="126"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sp>
          <p:nvSpPr>
            <p:cNvPr id="127" name="Freeform 36"/>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grpSp>
      <p:sp>
        <p:nvSpPr>
          <p:cNvPr id="128" name="Text Box 26"/>
          <p:cNvSpPr txBox="1">
            <a:spLocks noChangeArrowheads="1"/>
          </p:cNvSpPr>
          <p:nvPr/>
        </p:nvSpPr>
        <p:spPr bwMode="auto">
          <a:xfrm>
            <a:off x="3601798" y="5364306"/>
            <a:ext cx="1400377" cy="3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00" b="1" dirty="0">
                <a:solidFill>
                  <a:srgbClr val="0000FF"/>
                </a:solidFill>
                <a:latin typeface="微软雅黑" panose="020B0503020204020204" pitchFamily="34" charset="-122"/>
                <a:ea typeface="微软雅黑" panose="020B0503020204020204" pitchFamily="34" charset="-122"/>
              </a:rPr>
              <a:t>物理传输媒体</a:t>
            </a:r>
          </a:p>
        </p:txBody>
      </p:sp>
      <p:sp>
        <p:nvSpPr>
          <p:cNvPr id="87" name="上箭头 86"/>
          <p:cNvSpPr/>
          <p:nvPr/>
        </p:nvSpPr>
        <p:spPr>
          <a:xfrm>
            <a:off x="5371068" y="4703199"/>
            <a:ext cx="238163" cy="32683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82" name="上箭头 81"/>
          <p:cNvSpPr/>
          <p:nvPr/>
        </p:nvSpPr>
        <p:spPr>
          <a:xfrm>
            <a:off x="5371068" y="4205366"/>
            <a:ext cx="238163" cy="32683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92" name="下箭头 91"/>
          <p:cNvSpPr/>
          <p:nvPr/>
        </p:nvSpPr>
        <p:spPr>
          <a:xfrm>
            <a:off x="6243311" y="4239688"/>
            <a:ext cx="240616" cy="332312"/>
          </a:xfrm>
          <a:prstGeom prst="down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24" name="下箭头 123"/>
          <p:cNvSpPr/>
          <p:nvPr/>
        </p:nvSpPr>
        <p:spPr>
          <a:xfrm>
            <a:off x="6243311" y="4724903"/>
            <a:ext cx="240616" cy="332312"/>
          </a:xfrm>
          <a:prstGeom prst="down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39" name="Text Box 26"/>
          <p:cNvSpPr txBox="1">
            <a:spLocks noChangeArrowheads="1"/>
          </p:cNvSpPr>
          <p:nvPr/>
        </p:nvSpPr>
        <p:spPr bwMode="auto">
          <a:xfrm>
            <a:off x="8258307" y="5364306"/>
            <a:ext cx="1400377" cy="3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00" b="1" dirty="0">
                <a:solidFill>
                  <a:srgbClr val="0000FF"/>
                </a:solidFill>
                <a:latin typeface="微软雅黑" panose="020B0503020204020204" pitchFamily="34" charset="-122"/>
                <a:ea typeface="微软雅黑" panose="020B0503020204020204" pitchFamily="34" charset="-122"/>
              </a:rPr>
              <a:t>物理传输媒体</a:t>
            </a:r>
          </a:p>
        </p:txBody>
      </p:sp>
      <p:sp>
        <p:nvSpPr>
          <p:cNvPr id="142" name="AutoShape 25"/>
          <p:cNvSpPr>
            <a:spLocks noChangeArrowheads="1"/>
          </p:cNvSpPr>
          <p:nvPr/>
        </p:nvSpPr>
        <p:spPr bwMode="auto">
          <a:xfrm flipV="1">
            <a:off x="6327305" y="5273762"/>
            <a:ext cx="351044" cy="374911"/>
          </a:xfrm>
          <a:custGeom>
            <a:avLst/>
            <a:gdLst>
              <a:gd name="T0" fmla="*/ 218339 w 21600"/>
              <a:gd name="T1" fmla="*/ 0 h 21600"/>
              <a:gd name="T2" fmla="*/ 218339 w 21600"/>
              <a:gd name="T3" fmla="*/ 171757 h 21600"/>
              <a:gd name="T4" fmla="*/ 46725 w 21600"/>
              <a:gd name="T5" fmla="*/ 305144 h 21600"/>
              <a:gd name="T6" fmla="*/ 311789 w 21600"/>
              <a:gd name="T7" fmla="*/ 8587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lIns="121917" tIns="60958" rIns="121917" bIns="60958" anchor="ctr"/>
          <a:lstStyle/>
          <a:p>
            <a:endParaRPr lang="zh-CN" altLang="en-US"/>
          </a:p>
        </p:txBody>
      </p:sp>
      <p:sp>
        <p:nvSpPr>
          <p:cNvPr id="143" name="AutoShape 42"/>
          <p:cNvSpPr>
            <a:spLocks noChangeArrowheads="1"/>
          </p:cNvSpPr>
          <p:nvPr/>
        </p:nvSpPr>
        <p:spPr bwMode="auto">
          <a:xfrm rot="5400000" flipH="1">
            <a:off x="9846069" y="5242864"/>
            <a:ext cx="339559" cy="384571"/>
          </a:xfrm>
          <a:custGeom>
            <a:avLst/>
            <a:gdLst>
              <a:gd name="T0" fmla="*/ 220161 w 21600"/>
              <a:gd name="T1" fmla="*/ 0 h 21600"/>
              <a:gd name="T2" fmla="*/ 220161 w 21600"/>
              <a:gd name="T3" fmla="*/ 175497 h 21600"/>
              <a:gd name="T4" fmla="*/ 47115 w 21600"/>
              <a:gd name="T5" fmla="*/ 311790 h 21600"/>
              <a:gd name="T6" fmla="*/ 314391 w 21600"/>
              <a:gd name="T7" fmla="*/ 8774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lIns="121917" tIns="60958" rIns="121917" bIns="60958" anchor="ctr"/>
          <a:lstStyle/>
          <a:p>
            <a:endParaRPr lang="zh-CN" altLang="en-US"/>
          </a:p>
        </p:txBody>
      </p:sp>
      <p:grpSp>
        <p:nvGrpSpPr>
          <p:cNvPr id="144" name="Group 34"/>
          <p:cNvGrpSpPr/>
          <p:nvPr/>
        </p:nvGrpSpPr>
        <p:grpSpPr bwMode="auto">
          <a:xfrm>
            <a:off x="7029519" y="5493182"/>
            <a:ext cx="1121941" cy="135620"/>
            <a:chOff x="1344" y="912"/>
            <a:chExt cx="672" cy="96"/>
          </a:xfrm>
          <a:solidFill>
            <a:srgbClr val="FF0000"/>
          </a:solidFill>
        </p:grpSpPr>
        <p:sp>
          <p:nvSpPr>
            <p:cNvPr id="145"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sp>
          <p:nvSpPr>
            <p:cNvPr id="146" name="Freeform 36"/>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grpSp>
      <p:sp>
        <p:nvSpPr>
          <p:cNvPr id="103" name="Rectangle 35"/>
          <p:cNvSpPr>
            <a:spLocks noChangeArrowheads="1"/>
          </p:cNvSpPr>
          <p:nvPr/>
        </p:nvSpPr>
        <p:spPr bwMode="auto">
          <a:xfrm>
            <a:off x="7318864" y="4895465"/>
            <a:ext cx="2130963" cy="325967"/>
          </a:xfrm>
          <a:prstGeom prst="rect">
            <a:avLst/>
          </a:prstGeom>
          <a:solidFill>
            <a:schemeClr val="bg1"/>
          </a:solidFill>
          <a:ln w="9525">
            <a:solidFill>
              <a:schemeClr val="tx1"/>
            </a:solidFill>
            <a:miter lim="800000"/>
          </a:ln>
        </p:spPr>
        <p:txBody>
          <a:bodyPr wrap="none" lIns="121917" tIns="60958" rIns="121917" bIns="60958" anchor="ctr"/>
          <a:lstStyle/>
          <a:p>
            <a:pPr algn="ctr"/>
            <a:r>
              <a:rPr lang="en-US" altLang="zh-CN" sz="1600" b="1" dirty="0">
                <a:solidFill>
                  <a:srgbClr val="0000CC"/>
                </a:solidFill>
                <a:latin typeface="微软雅黑" panose="020B0503020204020204" pitchFamily="34" charset="-122"/>
                <a:ea typeface="微软雅黑" panose="020B0503020204020204" pitchFamily="34" charset="-122"/>
              </a:rPr>
              <a:t>10101 </a:t>
            </a:r>
            <a:r>
              <a:rPr lang="zh-CN" altLang="en-US" sz="1600" b="1" dirty="0">
                <a:solidFill>
                  <a:srgbClr val="0000CC"/>
                </a:solidFill>
                <a:latin typeface="微软雅黑" panose="020B0503020204020204" pitchFamily="34" charset="-122"/>
                <a:ea typeface="微软雅黑" panose="020B0503020204020204" pitchFamily="34" charset="-122"/>
              </a:rPr>
              <a:t>比特流 </a:t>
            </a:r>
            <a:r>
              <a:rPr lang="en-US" altLang="zh-CN" sz="1600" b="1" dirty="0">
                <a:solidFill>
                  <a:srgbClr val="0000CC"/>
                </a:solidFill>
                <a:latin typeface="微软雅黑" panose="020B0503020204020204" pitchFamily="34" charset="-122"/>
                <a:ea typeface="微软雅黑" panose="020B0503020204020204" pitchFamily="34" charset="-122"/>
              </a:rPr>
              <a:t>110111</a:t>
            </a:r>
          </a:p>
        </p:txBody>
      </p:sp>
      <p:sp>
        <p:nvSpPr>
          <p:cNvPr id="29" name="文本占位符 28"/>
          <p:cNvSpPr>
            <a:spLocks noGrp="1"/>
          </p:cNvSpPr>
          <p:nvPr>
            <p:ph type="body" sz="quarter" idx="11"/>
          </p:nvPr>
        </p:nvSpPr>
        <p:spPr/>
        <p:txBody>
          <a:bodyPr/>
          <a:lstStyle/>
          <a:p>
            <a:r>
              <a:rPr lang="zh-CN" altLang="en-US" dirty="0"/>
              <a:t>数据在各层之间的传递过程</a:t>
            </a:r>
          </a:p>
        </p:txBody>
      </p:sp>
    </p:spTree>
    <p:extLst>
      <p:ext uri="{BB962C8B-B14F-4D97-AF65-F5344CB8AC3E}">
        <p14:creationId xmlns:p14="http://schemas.microsoft.com/office/powerpoint/2010/main" val="2538195256"/>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wipe(left)">
                                      <p:cBhvr>
                                        <p:cTn id="7" dur="10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661557" y="1433467"/>
            <a:ext cx="10738283" cy="4419933"/>
          </a:xfrm>
          <a:prstGeom prst="roundRect">
            <a:avLst>
              <a:gd name="adj" fmla="val 15204"/>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p>
        </p:txBody>
      </p:sp>
      <p:sp>
        <p:nvSpPr>
          <p:cNvPr id="4" name="AutoShape 4"/>
          <p:cNvSpPr>
            <a:spLocks noChangeArrowheads="1"/>
          </p:cNvSpPr>
          <p:nvPr/>
        </p:nvSpPr>
        <p:spPr bwMode="auto">
          <a:xfrm rot="16200000">
            <a:off x="3289619" y="3263801"/>
            <a:ext cx="361951" cy="4566956"/>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lIns="121917" tIns="60958" rIns="121917" bIns="60958" anchor="ctr"/>
          <a:lstStyle/>
          <a:p>
            <a:pPr fontAlgn="auto">
              <a:spcBef>
                <a:spcPts val="0"/>
              </a:spcBef>
              <a:spcAft>
                <a:spcPts val="0"/>
              </a:spcAft>
              <a:defRPr/>
            </a:pPr>
            <a:endParaRPr lang="zh-CN" altLang="en-US" sz="4300" b="1">
              <a:latin typeface="+mn-lt"/>
              <a:ea typeface="+mn-ea"/>
            </a:endParaRPr>
          </a:p>
        </p:txBody>
      </p:sp>
      <p:sp>
        <p:nvSpPr>
          <p:cNvPr id="25" name="Text Box 29"/>
          <p:cNvSpPr txBox="1">
            <a:spLocks noChangeArrowheads="1"/>
          </p:cNvSpPr>
          <p:nvPr/>
        </p:nvSpPr>
        <p:spPr bwMode="auto">
          <a:xfrm>
            <a:off x="1475865" y="1433467"/>
            <a:ext cx="844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主机 </a:t>
            </a:r>
            <a:r>
              <a:rPr kumimoji="1" lang="en-US" altLang="zh-CN" sz="1600" b="1" dirty="0">
                <a:solidFill>
                  <a:srgbClr val="0000FF"/>
                </a:solidFill>
                <a:latin typeface="微软雅黑" panose="020B0503020204020204" pitchFamily="34" charset="-122"/>
                <a:ea typeface="微软雅黑" panose="020B0503020204020204" pitchFamily="34" charset="-122"/>
              </a:rPr>
              <a:t>1</a:t>
            </a:r>
          </a:p>
        </p:txBody>
      </p:sp>
      <p:grpSp>
        <p:nvGrpSpPr>
          <p:cNvPr id="67" name="组合 66"/>
          <p:cNvGrpSpPr/>
          <p:nvPr/>
        </p:nvGrpSpPr>
        <p:grpSpPr>
          <a:xfrm>
            <a:off x="1500698" y="2362758"/>
            <a:ext cx="838894" cy="3024716"/>
            <a:chOff x="1125523" y="1772068"/>
            <a:chExt cx="629170" cy="2268537"/>
          </a:xfrm>
        </p:grpSpPr>
        <p:sp>
          <p:nvSpPr>
            <p:cNvPr id="5" name="AutoShape 5"/>
            <p:cNvSpPr>
              <a:spLocks noChangeArrowheads="1"/>
            </p:cNvSpPr>
            <p:nvPr/>
          </p:nvSpPr>
          <p:spPr bwMode="auto">
            <a:xfrm>
              <a:off x="1149855" y="2089568"/>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6" name="Text Box 6"/>
            <p:cNvSpPr txBox="1">
              <a:spLocks noChangeArrowheads="1"/>
            </p:cNvSpPr>
            <p:nvPr/>
          </p:nvSpPr>
          <p:spPr bwMode="auto">
            <a:xfrm>
              <a:off x="1415225" y="2142749"/>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5</a:t>
              </a:r>
            </a:p>
          </p:txBody>
        </p:sp>
        <p:sp>
          <p:nvSpPr>
            <p:cNvPr id="7" name="Text Box 7"/>
            <p:cNvSpPr txBox="1">
              <a:spLocks noChangeArrowheads="1"/>
            </p:cNvSpPr>
            <p:nvPr/>
          </p:nvSpPr>
          <p:spPr bwMode="auto">
            <a:xfrm>
              <a:off x="1415225" y="2537242"/>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4</a:t>
              </a:r>
            </a:p>
          </p:txBody>
        </p:sp>
        <p:sp>
          <p:nvSpPr>
            <p:cNvPr id="8" name="Text Box 8"/>
            <p:cNvSpPr txBox="1">
              <a:spLocks noChangeArrowheads="1"/>
            </p:cNvSpPr>
            <p:nvPr/>
          </p:nvSpPr>
          <p:spPr bwMode="auto">
            <a:xfrm>
              <a:off x="1415225" y="28912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3</a:t>
              </a:r>
            </a:p>
          </p:txBody>
        </p:sp>
        <p:sp>
          <p:nvSpPr>
            <p:cNvPr id="9" name="Text Box 9"/>
            <p:cNvSpPr txBox="1">
              <a:spLocks noChangeArrowheads="1"/>
            </p:cNvSpPr>
            <p:nvPr/>
          </p:nvSpPr>
          <p:spPr bwMode="auto">
            <a:xfrm>
              <a:off x="1415225"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10" name="Text Box 10"/>
            <p:cNvSpPr txBox="1">
              <a:spLocks noChangeArrowheads="1"/>
            </p:cNvSpPr>
            <p:nvPr/>
          </p:nvSpPr>
          <p:spPr bwMode="auto">
            <a:xfrm>
              <a:off x="1415225"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1</a:t>
              </a:r>
            </a:p>
          </p:txBody>
        </p:sp>
        <p:sp>
          <p:nvSpPr>
            <p:cNvPr id="11" name="Freeform 11"/>
            <p:cNvSpPr/>
            <p:nvPr/>
          </p:nvSpPr>
          <p:spPr bwMode="auto">
            <a:xfrm>
              <a:off x="1149855" y="2481680"/>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Freeform 12"/>
            <p:cNvSpPr/>
            <p:nvPr/>
          </p:nvSpPr>
          <p:spPr bwMode="auto">
            <a:xfrm>
              <a:off x="1156205" y="2856330"/>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Freeform 13"/>
            <p:cNvSpPr/>
            <p:nvPr/>
          </p:nvSpPr>
          <p:spPr bwMode="auto">
            <a:xfrm>
              <a:off x="1140330" y="3233714"/>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14"/>
            <p:cNvSpPr/>
            <p:nvPr/>
          </p:nvSpPr>
          <p:spPr bwMode="auto">
            <a:xfrm>
              <a:off x="1140330" y="359451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AutoShape 32"/>
            <p:cNvSpPr>
              <a:spLocks noChangeArrowheads="1"/>
            </p:cNvSpPr>
            <p:nvPr/>
          </p:nvSpPr>
          <p:spPr bwMode="auto">
            <a:xfrm>
              <a:off x="1153030" y="1772068"/>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300" b="1"/>
            </a:p>
          </p:txBody>
        </p:sp>
        <p:sp>
          <p:nvSpPr>
            <p:cNvPr id="28" name="Text Box 33"/>
            <p:cNvSpPr txBox="1">
              <a:spLocks noChangeArrowheads="1"/>
            </p:cNvSpPr>
            <p:nvPr/>
          </p:nvSpPr>
          <p:spPr bwMode="auto">
            <a:xfrm>
              <a:off x="1125523" y="1784768"/>
              <a:ext cx="493164"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rgbClr val="0000FF"/>
                  </a:solidFill>
                  <a:latin typeface="Arial" panose="020B0604020202020204" pitchFamily="34" charset="0"/>
                </a:rPr>
                <a:t>AP</a:t>
              </a:r>
              <a:r>
                <a:rPr kumimoji="1" lang="en-US" altLang="zh-CN" sz="2100" b="1" baseline="-25000">
                  <a:solidFill>
                    <a:srgbClr val="0000FF"/>
                  </a:solidFill>
                  <a:latin typeface="Arial" panose="020B0604020202020204" pitchFamily="34" charset="0"/>
                </a:rPr>
                <a:t>1</a:t>
              </a:r>
              <a:endParaRPr kumimoji="1" lang="en-US" altLang="zh-CN" sz="2100" b="1">
                <a:solidFill>
                  <a:srgbClr val="0000FF"/>
                </a:solidFill>
                <a:latin typeface="Arial" panose="020B0604020202020204" pitchFamily="34" charset="0"/>
              </a:endParaRPr>
            </a:p>
          </p:txBody>
        </p:sp>
      </p:grpSp>
      <p:sp>
        <p:nvSpPr>
          <p:cNvPr id="38" name="Text Box 29"/>
          <p:cNvSpPr txBox="1">
            <a:spLocks noChangeArrowheads="1"/>
          </p:cNvSpPr>
          <p:nvPr/>
        </p:nvSpPr>
        <p:spPr bwMode="auto">
          <a:xfrm>
            <a:off x="9826345" y="1433467"/>
            <a:ext cx="844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主机 </a:t>
            </a:r>
            <a:r>
              <a:rPr kumimoji="1" lang="en-US" altLang="zh-CN" sz="1600" b="1" dirty="0">
                <a:solidFill>
                  <a:srgbClr val="0000FF"/>
                </a:solidFill>
                <a:latin typeface="微软雅黑" panose="020B0503020204020204" pitchFamily="34" charset="-122"/>
                <a:ea typeface="微软雅黑" panose="020B0503020204020204" pitchFamily="34" charset="-122"/>
              </a:rPr>
              <a:t>2</a:t>
            </a:r>
          </a:p>
        </p:txBody>
      </p:sp>
      <p:sp>
        <p:nvSpPr>
          <p:cNvPr id="39" name="Text Box 29"/>
          <p:cNvSpPr txBox="1">
            <a:spLocks noChangeArrowheads="1"/>
          </p:cNvSpPr>
          <p:nvPr/>
        </p:nvSpPr>
        <p:spPr bwMode="auto">
          <a:xfrm>
            <a:off x="5546950" y="1433467"/>
            <a:ext cx="8617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路由器</a:t>
            </a:r>
            <a:endParaRPr kumimoji="1" lang="en-US" altLang="zh-CN" sz="1600" b="1" dirty="0">
              <a:solidFill>
                <a:srgbClr val="0000FF"/>
              </a:solidFill>
              <a:latin typeface="微软雅黑" panose="020B0503020204020204" pitchFamily="34" charset="-122"/>
              <a:ea typeface="微软雅黑" panose="020B0503020204020204" pitchFamily="34" charset="-122"/>
            </a:endParaRPr>
          </a:p>
        </p:txBody>
      </p:sp>
      <p:sp>
        <p:nvSpPr>
          <p:cNvPr id="64" name="AutoShape 4"/>
          <p:cNvSpPr>
            <a:spLocks noChangeArrowheads="1"/>
          </p:cNvSpPr>
          <p:nvPr/>
        </p:nvSpPr>
        <p:spPr bwMode="auto">
          <a:xfrm rot="16200000">
            <a:off x="8300626" y="3140288"/>
            <a:ext cx="361951" cy="4813979"/>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lIns="121917" tIns="60958" rIns="121917" bIns="60958" anchor="ctr"/>
          <a:lstStyle/>
          <a:p>
            <a:pPr fontAlgn="auto">
              <a:spcBef>
                <a:spcPts val="0"/>
              </a:spcBef>
              <a:spcAft>
                <a:spcPts val="0"/>
              </a:spcAft>
              <a:defRPr/>
            </a:pPr>
            <a:endParaRPr lang="zh-CN" altLang="en-US" sz="4300" b="1">
              <a:latin typeface="+mn-lt"/>
              <a:ea typeface="+mn-ea"/>
            </a:endParaRPr>
          </a:p>
        </p:txBody>
      </p:sp>
      <p:grpSp>
        <p:nvGrpSpPr>
          <p:cNvPr id="65" name="组合 64"/>
          <p:cNvGrpSpPr/>
          <p:nvPr/>
        </p:nvGrpSpPr>
        <p:grpSpPr>
          <a:xfrm>
            <a:off x="5257808" y="3734276"/>
            <a:ext cx="1479877" cy="1653197"/>
            <a:chOff x="3943356" y="2800707"/>
            <a:chExt cx="1109908" cy="1239898"/>
          </a:xfrm>
        </p:grpSpPr>
        <p:sp>
          <p:nvSpPr>
            <p:cNvPr id="40" name="AutoShape 5"/>
            <p:cNvSpPr>
              <a:spLocks noChangeArrowheads="1"/>
            </p:cNvSpPr>
            <p:nvPr/>
          </p:nvSpPr>
          <p:spPr bwMode="auto">
            <a:xfrm>
              <a:off x="3952880" y="2800707"/>
              <a:ext cx="1100384" cy="1239898"/>
            </a:xfrm>
            <a:prstGeom prst="cube">
              <a:avLst>
                <a:gd name="adj" fmla="val 11493"/>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43" name="Text Box 8"/>
            <p:cNvSpPr txBox="1">
              <a:spLocks noChangeArrowheads="1"/>
            </p:cNvSpPr>
            <p:nvPr/>
          </p:nvSpPr>
          <p:spPr bwMode="auto">
            <a:xfrm>
              <a:off x="4339625" y="2850559"/>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3</a:t>
              </a:r>
            </a:p>
          </p:txBody>
        </p:sp>
        <p:sp>
          <p:nvSpPr>
            <p:cNvPr id="44" name="Text Box 9"/>
            <p:cNvSpPr txBox="1">
              <a:spLocks noChangeArrowheads="1"/>
            </p:cNvSpPr>
            <p:nvPr/>
          </p:nvSpPr>
          <p:spPr bwMode="auto">
            <a:xfrm>
              <a:off x="4202423"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45" name="Text Box 10"/>
            <p:cNvSpPr txBox="1">
              <a:spLocks noChangeArrowheads="1"/>
            </p:cNvSpPr>
            <p:nvPr/>
          </p:nvSpPr>
          <p:spPr bwMode="auto">
            <a:xfrm>
              <a:off x="4202423"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1</a:t>
              </a:r>
            </a:p>
          </p:txBody>
        </p:sp>
        <p:sp>
          <p:nvSpPr>
            <p:cNvPr id="48" name="Freeform 13"/>
            <p:cNvSpPr/>
            <p:nvPr/>
          </p:nvSpPr>
          <p:spPr bwMode="auto">
            <a:xfrm>
              <a:off x="3943356" y="3141566"/>
              <a:ext cx="1109908" cy="128585"/>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Freeform 14"/>
            <p:cNvSpPr/>
            <p:nvPr/>
          </p:nvSpPr>
          <p:spPr bwMode="auto">
            <a:xfrm>
              <a:off x="3954400" y="3503469"/>
              <a:ext cx="1098864" cy="127561"/>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 name="直接连接符 51"/>
            <p:cNvCxnSpPr/>
            <p:nvPr/>
          </p:nvCxnSpPr>
          <p:spPr>
            <a:xfrm>
              <a:off x="4474421" y="3270733"/>
              <a:ext cx="0" cy="76987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62" name="Text Box 9"/>
            <p:cNvSpPr txBox="1">
              <a:spLocks noChangeArrowheads="1"/>
            </p:cNvSpPr>
            <p:nvPr/>
          </p:nvSpPr>
          <p:spPr bwMode="auto">
            <a:xfrm>
              <a:off x="4467541"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63" name="Text Box 10"/>
            <p:cNvSpPr txBox="1">
              <a:spLocks noChangeArrowheads="1"/>
            </p:cNvSpPr>
            <p:nvPr/>
          </p:nvSpPr>
          <p:spPr bwMode="auto">
            <a:xfrm>
              <a:off x="4467541"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1</a:t>
              </a:r>
            </a:p>
          </p:txBody>
        </p:sp>
      </p:grpSp>
      <p:grpSp>
        <p:nvGrpSpPr>
          <p:cNvPr id="66" name="组合 65"/>
          <p:cNvGrpSpPr/>
          <p:nvPr/>
        </p:nvGrpSpPr>
        <p:grpSpPr>
          <a:xfrm>
            <a:off x="9803402" y="2326774"/>
            <a:ext cx="833621" cy="3060700"/>
            <a:chOff x="7352554" y="1745080"/>
            <a:chExt cx="625216" cy="2295525"/>
          </a:xfrm>
        </p:grpSpPr>
        <p:sp>
          <p:nvSpPr>
            <p:cNvPr id="15" name="AutoShape 15"/>
            <p:cNvSpPr>
              <a:spLocks noChangeArrowheads="1"/>
            </p:cNvSpPr>
            <p:nvPr/>
          </p:nvSpPr>
          <p:spPr bwMode="auto">
            <a:xfrm>
              <a:off x="7372933" y="2068930"/>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16" name="Text Box 16"/>
            <p:cNvSpPr txBox="1">
              <a:spLocks noChangeArrowheads="1"/>
            </p:cNvSpPr>
            <p:nvPr/>
          </p:nvSpPr>
          <p:spPr bwMode="auto">
            <a:xfrm>
              <a:off x="7352554" y="21419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5</a:t>
              </a:r>
            </a:p>
          </p:txBody>
        </p:sp>
        <p:sp>
          <p:nvSpPr>
            <p:cNvPr id="17" name="Text Box 17"/>
            <p:cNvSpPr txBox="1">
              <a:spLocks noChangeArrowheads="1"/>
            </p:cNvSpPr>
            <p:nvPr/>
          </p:nvSpPr>
          <p:spPr bwMode="auto">
            <a:xfrm>
              <a:off x="7352554" y="2537242"/>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4</a:t>
              </a:r>
            </a:p>
          </p:txBody>
        </p:sp>
        <p:sp>
          <p:nvSpPr>
            <p:cNvPr id="18" name="Text Box 18"/>
            <p:cNvSpPr txBox="1">
              <a:spLocks noChangeArrowheads="1"/>
            </p:cNvSpPr>
            <p:nvPr/>
          </p:nvSpPr>
          <p:spPr bwMode="auto">
            <a:xfrm>
              <a:off x="7358904" y="28976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3</a:t>
              </a:r>
            </a:p>
          </p:txBody>
        </p:sp>
        <p:sp>
          <p:nvSpPr>
            <p:cNvPr id="19" name="Text Box 19"/>
            <p:cNvSpPr txBox="1">
              <a:spLocks noChangeArrowheads="1"/>
            </p:cNvSpPr>
            <p:nvPr/>
          </p:nvSpPr>
          <p:spPr bwMode="auto">
            <a:xfrm>
              <a:off x="7370016"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2</a:t>
              </a:r>
            </a:p>
          </p:txBody>
        </p:sp>
        <p:sp>
          <p:nvSpPr>
            <p:cNvPr id="20" name="Text Box 20"/>
            <p:cNvSpPr txBox="1">
              <a:spLocks noChangeArrowheads="1"/>
            </p:cNvSpPr>
            <p:nvPr/>
          </p:nvSpPr>
          <p:spPr bwMode="auto">
            <a:xfrm>
              <a:off x="7352554"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1</a:t>
              </a:r>
            </a:p>
          </p:txBody>
        </p:sp>
        <p:sp>
          <p:nvSpPr>
            <p:cNvPr id="21" name="Freeform 21"/>
            <p:cNvSpPr/>
            <p:nvPr/>
          </p:nvSpPr>
          <p:spPr bwMode="auto">
            <a:xfrm>
              <a:off x="7372933" y="2459455"/>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Freeform 22"/>
            <p:cNvSpPr/>
            <p:nvPr/>
          </p:nvSpPr>
          <p:spPr bwMode="auto">
            <a:xfrm>
              <a:off x="7369758" y="2832518"/>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Freeform 23"/>
            <p:cNvSpPr/>
            <p:nvPr/>
          </p:nvSpPr>
          <p:spPr bwMode="auto">
            <a:xfrm>
              <a:off x="7363408" y="3235302"/>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Freeform 24"/>
            <p:cNvSpPr/>
            <p:nvPr/>
          </p:nvSpPr>
          <p:spPr bwMode="auto">
            <a:xfrm>
              <a:off x="7363408" y="3594518"/>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AutoShape 30"/>
            <p:cNvSpPr>
              <a:spLocks noChangeArrowheads="1"/>
            </p:cNvSpPr>
            <p:nvPr/>
          </p:nvSpPr>
          <p:spPr bwMode="auto">
            <a:xfrm>
              <a:off x="7477708" y="1745080"/>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300" b="1"/>
            </a:p>
          </p:txBody>
        </p:sp>
        <p:sp>
          <p:nvSpPr>
            <p:cNvPr id="30" name="Text Box 33"/>
            <p:cNvSpPr txBox="1">
              <a:spLocks noChangeArrowheads="1"/>
            </p:cNvSpPr>
            <p:nvPr/>
          </p:nvSpPr>
          <p:spPr bwMode="auto">
            <a:xfrm>
              <a:off x="7458138" y="1784768"/>
              <a:ext cx="493164"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rgbClr val="0000FF"/>
                  </a:solidFill>
                  <a:latin typeface="Arial" panose="020B0604020202020204" pitchFamily="34" charset="0"/>
                </a:rPr>
                <a:t>AP</a:t>
              </a:r>
              <a:r>
                <a:rPr kumimoji="1" lang="en-US" altLang="zh-CN" sz="2100" b="1" baseline="-25000">
                  <a:solidFill>
                    <a:srgbClr val="0000FF"/>
                  </a:solidFill>
                  <a:latin typeface="Arial" panose="020B0604020202020204" pitchFamily="34" charset="0"/>
                </a:rPr>
                <a:t>2</a:t>
              </a:r>
            </a:p>
          </p:txBody>
        </p:sp>
      </p:grpSp>
      <p:cxnSp>
        <p:nvCxnSpPr>
          <p:cNvPr id="69" name="直接连接符 68"/>
          <p:cNvCxnSpPr/>
          <p:nvPr/>
        </p:nvCxnSpPr>
        <p:spPr>
          <a:xfrm>
            <a:off x="1890858" y="2010611"/>
            <a:ext cx="8408175" cy="0"/>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pic>
        <p:nvPicPr>
          <p:cNvPr id="36"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82215" y="1749959"/>
            <a:ext cx="546963" cy="54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3078" y="1749959"/>
            <a:ext cx="546964" cy="54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0" name="直接箭头连接符 139"/>
          <p:cNvCxnSpPr/>
          <p:nvPr/>
        </p:nvCxnSpPr>
        <p:spPr>
          <a:xfrm>
            <a:off x="2082159" y="1904221"/>
            <a:ext cx="7922024" cy="0"/>
          </a:xfrm>
          <a:prstGeom prst="straightConnector1">
            <a:avLst/>
          </a:prstGeom>
          <a:ln w="28575">
            <a:solidFill>
              <a:srgbClr val="CC00CC"/>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5" name="Picture 4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72166" y="1847288"/>
            <a:ext cx="605917" cy="35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3" name="AutoShape 51"/>
          <p:cNvSpPr>
            <a:spLocks noChangeArrowheads="1"/>
          </p:cNvSpPr>
          <p:nvPr/>
        </p:nvSpPr>
        <p:spPr bwMode="auto">
          <a:xfrm flipV="1">
            <a:off x="1649968" y="2768326"/>
            <a:ext cx="194621" cy="273885"/>
          </a:xfrm>
          <a:prstGeom prst="upArrow">
            <a:avLst>
              <a:gd name="adj1" fmla="val 50000"/>
              <a:gd name="adj2" fmla="val 45968"/>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88" name="AutoShape 54"/>
          <p:cNvSpPr>
            <a:spLocks noChangeArrowheads="1"/>
          </p:cNvSpPr>
          <p:nvPr/>
        </p:nvSpPr>
        <p:spPr bwMode="auto">
          <a:xfrm rot="10800000">
            <a:off x="1649971" y="3252199"/>
            <a:ext cx="196192" cy="295039"/>
          </a:xfrm>
          <a:prstGeom prst="upArrow">
            <a:avLst>
              <a:gd name="adj1" fmla="val 50000"/>
              <a:gd name="adj2" fmla="val 498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95" name="AutoShape 57"/>
          <p:cNvSpPr>
            <a:spLocks noChangeArrowheads="1"/>
          </p:cNvSpPr>
          <p:nvPr/>
        </p:nvSpPr>
        <p:spPr bwMode="auto">
          <a:xfrm rot="10800000">
            <a:off x="1646830" y="3768437"/>
            <a:ext cx="197761" cy="297016"/>
          </a:xfrm>
          <a:prstGeom prst="upArrow">
            <a:avLst>
              <a:gd name="adj1" fmla="val 50000"/>
              <a:gd name="adj2" fmla="val 496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107" name="AutoShape 57"/>
          <p:cNvSpPr>
            <a:spLocks noChangeArrowheads="1"/>
          </p:cNvSpPr>
          <p:nvPr/>
        </p:nvSpPr>
        <p:spPr bwMode="auto">
          <a:xfrm rot="10800000">
            <a:off x="1634909" y="4265195"/>
            <a:ext cx="208748" cy="284255"/>
          </a:xfrm>
          <a:prstGeom prst="upArrow">
            <a:avLst>
              <a:gd name="adj1" fmla="val 50000"/>
              <a:gd name="adj2" fmla="val 496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119" name="AutoShape 63"/>
          <p:cNvSpPr>
            <a:spLocks noChangeArrowheads="1"/>
          </p:cNvSpPr>
          <p:nvPr/>
        </p:nvSpPr>
        <p:spPr bwMode="auto">
          <a:xfrm rot="10800000">
            <a:off x="1634908" y="4756348"/>
            <a:ext cx="221304" cy="317537"/>
          </a:xfrm>
          <a:prstGeom prst="upArrow">
            <a:avLst>
              <a:gd name="adj1" fmla="val 50000"/>
              <a:gd name="adj2" fmla="val 50403"/>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99" name="AutoShape 4"/>
          <p:cNvSpPr>
            <a:spLocks noChangeArrowheads="1"/>
          </p:cNvSpPr>
          <p:nvPr/>
        </p:nvSpPr>
        <p:spPr bwMode="auto">
          <a:xfrm rot="16200000">
            <a:off x="3289619" y="3263801"/>
            <a:ext cx="361951" cy="4566956"/>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lIns="121917" tIns="60958" rIns="121917" bIns="60958" anchor="ctr"/>
          <a:lstStyle/>
          <a:p>
            <a:pPr fontAlgn="auto">
              <a:spcBef>
                <a:spcPts val="0"/>
              </a:spcBef>
              <a:spcAft>
                <a:spcPts val="0"/>
              </a:spcAft>
              <a:defRPr/>
            </a:pPr>
            <a:endParaRPr lang="zh-CN" altLang="en-US" sz="4300" b="1">
              <a:latin typeface="+mn-lt"/>
              <a:ea typeface="+mn-ea"/>
            </a:endParaRPr>
          </a:p>
        </p:txBody>
      </p:sp>
      <p:sp>
        <p:nvSpPr>
          <p:cNvPr id="100" name="AutoShape 25"/>
          <p:cNvSpPr>
            <a:spLocks noChangeArrowheads="1"/>
          </p:cNvSpPr>
          <p:nvPr/>
        </p:nvSpPr>
        <p:spPr bwMode="auto">
          <a:xfrm flipV="1">
            <a:off x="1688089" y="5273761"/>
            <a:ext cx="351044" cy="374911"/>
          </a:xfrm>
          <a:custGeom>
            <a:avLst/>
            <a:gdLst>
              <a:gd name="T0" fmla="*/ 218339 w 21600"/>
              <a:gd name="T1" fmla="*/ 0 h 21600"/>
              <a:gd name="T2" fmla="*/ 218339 w 21600"/>
              <a:gd name="T3" fmla="*/ 171757 h 21600"/>
              <a:gd name="T4" fmla="*/ 46725 w 21600"/>
              <a:gd name="T5" fmla="*/ 305144 h 21600"/>
              <a:gd name="T6" fmla="*/ 311789 w 21600"/>
              <a:gd name="T7" fmla="*/ 8587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lIns="121917" tIns="60958" rIns="121917" bIns="60958" anchor="ctr"/>
          <a:lstStyle/>
          <a:p>
            <a:endParaRPr lang="zh-CN" altLang="en-US"/>
          </a:p>
        </p:txBody>
      </p:sp>
      <p:sp>
        <p:nvSpPr>
          <p:cNvPr id="109" name="Text Box 26"/>
          <p:cNvSpPr txBox="1">
            <a:spLocks noChangeArrowheads="1"/>
          </p:cNvSpPr>
          <p:nvPr/>
        </p:nvSpPr>
        <p:spPr bwMode="auto">
          <a:xfrm>
            <a:off x="3601798" y="5364306"/>
            <a:ext cx="1400377" cy="3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00" b="1" dirty="0">
                <a:solidFill>
                  <a:srgbClr val="0000FF"/>
                </a:solidFill>
                <a:latin typeface="微软雅黑" panose="020B0503020204020204" pitchFamily="34" charset="-122"/>
                <a:ea typeface="微软雅黑" panose="020B0503020204020204" pitchFamily="34" charset="-122"/>
              </a:rPr>
              <a:t>物理传输媒体</a:t>
            </a:r>
          </a:p>
        </p:txBody>
      </p:sp>
      <p:sp>
        <p:nvSpPr>
          <p:cNvPr id="111" name="AutoShape 42"/>
          <p:cNvSpPr>
            <a:spLocks noChangeArrowheads="1"/>
          </p:cNvSpPr>
          <p:nvPr/>
        </p:nvSpPr>
        <p:spPr bwMode="auto">
          <a:xfrm rot="5400000" flipH="1">
            <a:off x="5206853" y="5242863"/>
            <a:ext cx="339559" cy="384571"/>
          </a:xfrm>
          <a:custGeom>
            <a:avLst/>
            <a:gdLst>
              <a:gd name="T0" fmla="*/ 220161 w 21600"/>
              <a:gd name="T1" fmla="*/ 0 h 21600"/>
              <a:gd name="T2" fmla="*/ 220161 w 21600"/>
              <a:gd name="T3" fmla="*/ 175497 h 21600"/>
              <a:gd name="T4" fmla="*/ 47115 w 21600"/>
              <a:gd name="T5" fmla="*/ 311790 h 21600"/>
              <a:gd name="T6" fmla="*/ 314391 w 21600"/>
              <a:gd name="T7" fmla="*/ 8774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lIns="121917" tIns="60958" rIns="121917" bIns="60958" anchor="ctr"/>
          <a:lstStyle/>
          <a:p>
            <a:endParaRPr lang="zh-CN" altLang="en-US"/>
          </a:p>
        </p:txBody>
      </p:sp>
      <p:grpSp>
        <p:nvGrpSpPr>
          <p:cNvPr id="125" name="Group 34"/>
          <p:cNvGrpSpPr/>
          <p:nvPr/>
        </p:nvGrpSpPr>
        <p:grpSpPr bwMode="auto">
          <a:xfrm>
            <a:off x="2390303" y="5493181"/>
            <a:ext cx="1121941" cy="135620"/>
            <a:chOff x="1344" y="912"/>
            <a:chExt cx="672" cy="96"/>
          </a:xfrm>
          <a:solidFill>
            <a:srgbClr val="FF0000"/>
          </a:solidFill>
        </p:grpSpPr>
        <p:sp>
          <p:nvSpPr>
            <p:cNvPr id="126"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sp>
          <p:nvSpPr>
            <p:cNvPr id="127" name="Freeform 36"/>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grpSp>
      <p:sp>
        <p:nvSpPr>
          <p:cNvPr id="128" name="Text Box 26"/>
          <p:cNvSpPr txBox="1">
            <a:spLocks noChangeArrowheads="1"/>
          </p:cNvSpPr>
          <p:nvPr/>
        </p:nvSpPr>
        <p:spPr bwMode="auto">
          <a:xfrm>
            <a:off x="3601798" y="5364306"/>
            <a:ext cx="1400377" cy="3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00" b="1" dirty="0">
                <a:solidFill>
                  <a:srgbClr val="0000FF"/>
                </a:solidFill>
                <a:latin typeface="微软雅黑" panose="020B0503020204020204" pitchFamily="34" charset="-122"/>
                <a:ea typeface="微软雅黑" panose="020B0503020204020204" pitchFamily="34" charset="-122"/>
              </a:rPr>
              <a:t>物理传输媒体</a:t>
            </a:r>
          </a:p>
        </p:txBody>
      </p:sp>
      <p:sp>
        <p:nvSpPr>
          <p:cNvPr id="87" name="上箭头 86"/>
          <p:cNvSpPr/>
          <p:nvPr/>
        </p:nvSpPr>
        <p:spPr>
          <a:xfrm>
            <a:off x="5371068" y="4703199"/>
            <a:ext cx="238163" cy="32683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82" name="上箭头 81"/>
          <p:cNvSpPr/>
          <p:nvPr/>
        </p:nvSpPr>
        <p:spPr>
          <a:xfrm>
            <a:off x="5371068" y="4205366"/>
            <a:ext cx="238163" cy="32683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92" name="下箭头 91"/>
          <p:cNvSpPr/>
          <p:nvPr/>
        </p:nvSpPr>
        <p:spPr>
          <a:xfrm>
            <a:off x="6243311" y="4239688"/>
            <a:ext cx="240616" cy="332312"/>
          </a:xfrm>
          <a:prstGeom prst="down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24" name="下箭头 123"/>
          <p:cNvSpPr/>
          <p:nvPr/>
        </p:nvSpPr>
        <p:spPr>
          <a:xfrm>
            <a:off x="6243311" y="4724903"/>
            <a:ext cx="240616" cy="332312"/>
          </a:xfrm>
          <a:prstGeom prst="down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39" name="Text Box 26"/>
          <p:cNvSpPr txBox="1">
            <a:spLocks noChangeArrowheads="1"/>
          </p:cNvSpPr>
          <p:nvPr/>
        </p:nvSpPr>
        <p:spPr bwMode="auto">
          <a:xfrm>
            <a:off x="8258307" y="5364306"/>
            <a:ext cx="1400377" cy="3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00" b="1" dirty="0">
                <a:solidFill>
                  <a:srgbClr val="0000FF"/>
                </a:solidFill>
                <a:latin typeface="微软雅黑" panose="020B0503020204020204" pitchFamily="34" charset="-122"/>
                <a:ea typeface="微软雅黑" panose="020B0503020204020204" pitchFamily="34" charset="-122"/>
              </a:rPr>
              <a:t>物理传输媒体</a:t>
            </a:r>
          </a:p>
        </p:txBody>
      </p:sp>
      <p:sp>
        <p:nvSpPr>
          <p:cNvPr id="142" name="AutoShape 25"/>
          <p:cNvSpPr>
            <a:spLocks noChangeArrowheads="1"/>
          </p:cNvSpPr>
          <p:nvPr/>
        </p:nvSpPr>
        <p:spPr bwMode="auto">
          <a:xfrm flipV="1">
            <a:off x="6327305" y="5273762"/>
            <a:ext cx="351044" cy="374911"/>
          </a:xfrm>
          <a:custGeom>
            <a:avLst/>
            <a:gdLst>
              <a:gd name="T0" fmla="*/ 218339 w 21600"/>
              <a:gd name="T1" fmla="*/ 0 h 21600"/>
              <a:gd name="T2" fmla="*/ 218339 w 21600"/>
              <a:gd name="T3" fmla="*/ 171757 h 21600"/>
              <a:gd name="T4" fmla="*/ 46725 w 21600"/>
              <a:gd name="T5" fmla="*/ 305144 h 21600"/>
              <a:gd name="T6" fmla="*/ 311789 w 21600"/>
              <a:gd name="T7" fmla="*/ 8587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lIns="121917" tIns="60958" rIns="121917" bIns="60958" anchor="ctr"/>
          <a:lstStyle/>
          <a:p>
            <a:endParaRPr lang="zh-CN" altLang="en-US"/>
          </a:p>
        </p:txBody>
      </p:sp>
      <p:sp>
        <p:nvSpPr>
          <p:cNvPr id="143" name="AutoShape 42"/>
          <p:cNvSpPr>
            <a:spLocks noChangeArrowheads="1"/>
          </p:cNvSpPr>
          <p:nvPr/>
        </p:nvSpPr>
        <p:spPr bwMode="auto">
          <a:xfrm rot="5400000" flipH="1">
            <a:off x="9846069" y="5242864"/>
            <a:ext cx="339559" cy="384571"/>
          </a:xfrm>
          <a:custGeom>
            <a:avLst/>
            <a:gdLst>
              <a:gd name="T0" fmla="*/ 220161 w 21600"/>
              <a:gd name="T1" fmla="*/ 0 h 21600"/>
              <a:gd name="T2" fmla="*/ 220161 w 21600"/>
              <a:gd name="T3" fmla="*/ 175497 h 21600"/>
              <a:gd name="T4" fmla="*/ 47115 w 21600"/>
              <a:gd name="T5" fmla="*/ 311790 h 21600"/>
              <a:gd name="T6" fmla="*/ 314391 w 21600"/>
              <a:gd name="T7" fmla="*/ 8774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lIns="121917" tIns="60958" rIns="121917" bIns="60958" anchor="ctr"/>
          <a:lstStyle/>
          <a:p>
            <a:endParaRPr lang="zh-CN" altLang="en-US"/>
          </a:p>
        </p:txBody>
      </p:sp>
      <p:grpSp>
        <p:nvGrpSpPr>
          <p:cNvPr id="144" name="Group 34"/>
          <p:cNvGrpSpPr/>
          <p:nvPr/>
        </p:nvGrpSpPr>
        <p:grpSpPr bwMode="auto">
          <a:xfrm>
            <a:off x="7029519" y="5493182"/>
            <a:ext cx="1121941" cy="135620"/>
            <a:chOff x="1344" y="912"/>
            <a:chExt cx="672" cy="96"/>
          </a:xfrm>
          <a:solidFill>
            <a:srgbClr val="FF0000"/>
          </a:solidFill>
        </p:grpSpPr>
        <p:sp>
          <p:nvSpPr>
            <p:cNvPr id="145"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sp>
          <p:nvSpPr>
            <p:cNvPr id="146" name="Freeform 36"/>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grpSp>
      <p:grpSp>
        <p:nvGrpSpPr>
          <p:cNvPr id="29" name="组合 28"/>
          <p:cNvGrpSpPr/>
          <p:nvPr/>
        </p:nvGrpSpPr>
        <p:grpSpPr>
          <a:xfrm>
            <a:off x="7332994" y="4403750"/>
            <a:ext cx="2116839" cy="336181"/>
            <a:chOff x="5499745" y="3302812"/>
            <a:chExt cx="1587629" cy="252136"/>
          </a:xfrm>
        </p:grpSpPr>
        <p:sp>
          <p:nvSpPr>
            <p:cNvPr id="83" name="Rectangle 74"/>
            <p:cNvSpPr>
              <a:spLocks noChangeArrowheads="1"/>
            </p:cNvSpPr>
            <p:nvPr/>
          </p:nvSpPr>
          <p:spPr bwMode="auto">
            <a:xfrm>
              <a:off x="5499745" y="3302812"/>
              <a:ext cx="220159" cy="245760"/>
            </a:xfrm>
            <a:prstGeom prst="rect">
              <a:avLst/>
            </a:prstGeom>
            <a:solidFill>
              <a:srgbClr val="00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H</a:t>
              </a:r>
              <a:r>
                <a:rPr lang="en-US" altLang="zh-CN" sz="1600" b="1" baseline="-25000" dirty="0">
                  <a:solidFill>
                    <a:schemeClr val="bg1"/>
                  </a:solidFill>
                  <a:latin typeface="微软雅黑" panose="020B0503020204020204" pitchFamily="34" charset="-122"/>
                  <a:ea typeface="微软雅黑" panose="020B0503020204020204" pitchFamily="34" charset="-122"/>
                </a:rPr>
                <a:t>2</a:t>
              </a:r>
            </a:p>
          </p:txBody>
        </p:sp>
        <p:sp>
          <p:nvSpPr>
            <p:cNvPr id="89" name="Rectangle 78"/>
            <p:cNvSpPr>
              <a:spLocks noChangeArrowheads="1"/>
            </p:cNvSpPr>
            <p:nvPr/>
          </p:nvSpPr>
          <p:spPr bwMode="auto">
            <a:xfrm>
              <a:off x="6876883" y="3303284"/>
              <a:ext cx="210491" cy="245309"/>
            </a:xfrm>
            <a:prstGeom prst="rect">
              <a:avLst/>
            </a:prstGeom>
            <a:solidFill>
              <a:srgbClr val="D62A2E"/>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solidFill>
                    <a:srgbClr val="1C1C1C"/>
                  </a:solidFill>
                  <a:latin typeface="微软雅黑" panose="020B0503020204020204" pitchFamily="34" charset="-122"/>
                  <a:ea typeface="微软雅黑" panose="020B0503020204020204" pitchFamily="34" charset="-122"/>
                </a:rPr>
                <a:t>T</a:t>
              </a:r>
              <a:r>
                <a:rPr lang="en-US" altLang="zh-CN" sz="1600" b="1" baseline="-25000" dirty="0">
                  <a:solidFill>
                    <a:srgbClr val="1C1C1C"/>
                  </a:solidFill>
                  <a:latin typeface="微软雅黑" panose="020B0503020204020204" pitchFamily="34" charset="-122"/>
                  <a:ea typeface="微软雅黑" panose="020B0503020204020204" pitchFamily="34" charset="-122"/>
                </a:rPr>
                <a:t>2</a:t>
              </a:r>
            </a:p>
          </p:txBody>
        </p:sp>
        <p:grpSp>
          <p:nvGrpSpPr>
            <p:cNvPr id="93" name="组合 92"/>
            <p:cNvGrpSpPr/>
            <p:nvPr/>
          </p:nvGrpSpPr>
          <p:grpSpPr>
            <a:xfrm>
              <a:off x="5713004" y="3304109"/>
              <a:ext cx="1164318" cy="250839"/>
              <a:chOff x="5713004" y="3304109"/>
              <a:chExt cx="1164318" cy="250839"/>
            </a:xfrm>
          </p:grpSpPr>
          <p:grpSp>
            <p:nvGrpSpPr>
              <p:cNvPr id="94" name="Group 45"/>
              <p:cNvGrpSpPr/>
              <p:nvPr/>
            </p:nvGrpSpPr>
            <p:grpSpPr bwMode="auto">
              <a:xfrm>
                <a:off x="5713004" y="3304109"/>
                <a:ext cx="1164318" cy="244475"/>
                <a:chOff x="1984" y="3023"/>
                <a:chExt cx="989" cy="226"/>
              </a:xfrm>
            </p:grpSpPr>
            <p:sp>
              <p:nvSpPr>
                <p:cNvPr id="97" name="Rectangle 46"/>
                <p:cNvSpPr>
                  <a:spLocks noChangeArrowheads="1"/>
                </p:cNvSpPr>
                <p:nvPr/>
              </p:nvSpPr>
              <p:spPr bwMode="auto">
                <a:xfrm>
                  <a:off x="1984" y="3023"/>
                  <a:ext cx="185"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H</a:t>
                  </a:r>
                  <a:r>
                    <a:rPr lang="en-US" altLang="zh-CN" sz="1600" b="1" baseline="-25000">
                      <a:latin typeface="微软雅黑" panose="020B0503020204020204" pitchFamily="34" charset="-122"/>
                      <a:ea typeface="微软雅黑" panose="020B0503020204020204" pitchFamily="34" charset="-122"/>
                    </a:rPr>
                    <a:t>3</a:t>
                  </a:r>
                </a:p>
              </p:txBody>
            </p:sp>
            <p:sp>
              <p:nvSpPr>
                <p:cNvPr id="98" name="Rectangle 47"/>
                <p:cNvSpPr>
                  <a:spLocks noChangeArrowheads="1"/>
                </p:cNvSpPr>
                <p:nvPr/>
              </p:nvSpPr>
              <p:spPr bwMode="auto">
                <a:xfrm>
                  <a:off x="2169" y="3023"/>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H</a:t>
                  </a:r>
                  <a:r>
                    <a:rPr lang="en-US" altLang="zh-CN" sz="1600" b="1" baseline="-25000">
                      <a:latin typeface="微软雅黑" panose="020B0503020204020204" pitchFamily="34" charset="-122"/>
                      <a:ea typeface="微软雅黑" panose="020B0503020204020204" pitchFamily="34" charset="-122"/>
                    </a:rPr>
                    <a:t>4</a:t>
                  </a:r>
                </a:p>
              </p:txBody>
            </p:sp>
            <p:sp>
              <p:nvSpPr>
                <p:cNvPr id="101" name="Rectangle 48"/>
                <p:cNvSpPr>
                  <a:spLocks noChangeArrowheads="1"/>
                </p:cNvSpPr>
                <p:nvPr/>
              </p:nvSpPr>
              <p:spPr bwMode="auto">
                <a:xfrm>
                  <a:off x="2357" y="3023"/>
                  <a:ext cx="206"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5</a:t>
                  </a:r>
                </a:p>
              </p:txBody>
            </p:sp>
            <p:sp>
              <p:nvSpPr>
                <p:cNvPr id="102" name="Rectangle 49"/>
                <p:cNvSpPr>
                  <a:spLocks noChangeArrowheads="1"/>
                </p:cNvSpPr>
                <p:nvPr/>
              </p:nvSpPr>
              <p:spPr bwMode="auto">
                <a:xfrm>
                  <a:off x="2563" y="3023"/>
                  <a:ext cx="410"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grpSp>
          <p:sp>
            <p:nvSpPr>
              <p:cNvPr id="96" name="矩形 95"/>
              <p:cNvSpPr/>
              <p:nvPr/>
            </p:nvSpPr>
            <p:spPr>
              <a:xfrm>
                <a:off x="5717220" y="3316625"/>
                <a:ext cx="1151000" cy="23832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03" name="Rectangle 35"/>
          <p:cNvSpPr>
            <a:spLocks noChangeArrowheads="1"/>
          </p:cNvSpPr>
          <p:nvPr/>
        </p:nvSpPr>
        <p:spPr bwMode="auto">
          <a:xfrm>
            <a:off x="7318864" y="4895465"/>
            <a:ext cx="2130963" cy="325967"/>
          </a:xfrm>
          <a:prstGeom prst="rect">
            <a:avLst/>
          </a:prstGeom>
          <a:solidFill>
            <a:schemeClr val="bg1"/>
          </a:solidFill>
          <a:ln w="9525">
            <a:solidFill>
              <a:schemeClr val="tx1"/>
            </a:solidFill>
            <a:miter lim="800000"/>
          </a:ln>
        </p:spPr>
        <p:txBody>
          <a:bodyPr wrap="none" lIns="121917" tIns="60958" rIns="121917" bIns="60958" anchor="ctr"/>
          <a:lstStyle/>
          <a:p>
            <a:pPr algn="ctr"/>
            <a:r>
              <a:rPr lang="en-US" altLang="zh-CN" sz="1600" b="1" dirty="0">
                <a:solidFill>
                  <a:srgbClr val="0000CC"/>
                </a:solidFill>
                <a:latin typeface="微软雅黑" panose="020B0503020204020204" pitchFamily="34" charset="-122"/>
                <a:ea typeface="微软雅黑" panose="020B0503020204020204" pitchFamily="34" charset="-122"/>
              </a:rPr>
              <a:t>10101 </a:t>
            </a:r>
            <a:r>
              <a:rPr lang="zh-CN" altLang="en-US" sz="1600" b="1" dirty="0">
                <a:solidFill>
                  <a:srgbClr val="0000CC"/>
                </a:solidFill>
                <a:latin typeface="微软雅黑" panose="020B0503020204020204" pitchFamily="34" charset="-122"/>
                <a:ea typeface="微软雅黑" panose="020B0503020204020204" pitchFamily="34" charset="-122"/>
              </a:rPr>
              <a:t>比特流 </a:t>
            </a:r>
            <a:r>
              <a:rPr lang="en-US" altLang="zh-CN" sz="1600" b="1" dirty="0">
                <a:solidFill>
                  <a:srgbClr val="0000CC"/>
                </a:solidFill>
                <a:latin typeface="微软雅黑" panose="020B0503020204020204" pitchFamily="34" charset="-122"/>
                <a:ea typeface="微软雅黑" panose="020B0503020204020204" pitchFamily="34" charset="-122"/>
              </a:rPr>
              <a:t>110111</a:t>
            </a:r>
          </a:p>
        </p:txBody>
      </p:sp>
      <p:sp>
        <p:nvSpPr>
          <p:cNvPr id="104" name="上箭头 103"/>
          <p:cNvSpPr/>
          <p:nvPr/>
        </p:nvSpPr>
        <p:spPr>
          <a:xfrm>
            <a:off x="10162613" y="4647781"/>
            <a:ext cx="238163" cy="326839"/>
          </a:xfrm>
          <a:prstGeom prst="upArrow">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1" name="文本占位符 30"/>
          <p:cNvSpPr>
            <a:spLocks noGrp="1"/>
          </p:cNvSpPr>
          <p:nvPr>
            <p:ph type="body" sz="quarter" idx="11"/>
          </p:nvPr>
        </p:nvSpPr>
        <p:spPr/>
        <p:txBody>
          <a:bodyPr/>
          <a:lstStyle/>
          <a:p>
            <a:r>
              <a:rPr lang="zh-CN" altLang="en-US" dirty="0"/>
              <a:t>数据在各层之间的传递过程</a:t>
            </a:r>
          </a:p>
        </p:txBody>
      </p:sp>
    </p:spTree>
    <p:extLst>
      <p:ext uri="{BB962C8B-B14F-4D97-AF65-F5344CB8AC3E}">
        <p14:creationId xmlns:p14="http://schemas.microsoft.com/office/powerpoint/2010/main" val="2824924259"/>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wipe(down)">
                                      <p:cBhvr>
                                        <p:cTn id="7" dur="1000"/>
                                        <p:tgtEl>
                                          <p:spTgt spid="1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down)">
                                      <p:cBhvr>
                                        <p:cTn id="12"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661557" y="1433467"/>
            <a:ext cx="10738283" cy="4419933"/>
          </a:xfrm>
          <a:prstGeom prst="roundRect">
            <a:avLst>
              <a:gd name="adj" fmla="val 15204"/>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p>
        </p:txBody>
      </p:sp>
      <p:sp>
        <p:nvSpPr>
          <p:cNvPr id="4" name="AutoShape 4"/>
          <p:cNvSpPr>
            <a:spLocks noChangeArrowheads="1"/>
          </p:cNvSpPr>
          <p:nvPr/>
        </p:nvSpPr>
        <p:spPr bwMode="auto">
          <a:xfrm rot="16200000">
            <a:off x="3289619" y="3263801"/>
            <a:ext cx="361951" cy="4566956"/>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lIns="121917" tIns="60958" rIns="121917" bIns="60958" anchor="ctr"/>
          <a:lstStyle/>
          <a:p>
            <a:pPr fontAlgn="auto">
              <a:spcBef>
                <a:spcPts val="0"/>
              </a:spcBef>
              <a:spcAft>
                <a:spcPts val="0"/>
              </a:spcAft>
              <a:defRPr/>
            </a:pPr>
            <a:endParaRPr lang="zh-CN" altLang="en-US" sz="4300" b="1">
              <a:latin typeface="+mn-lt"/>
              <a:ea typeface="+mn-ea"/>
            </a:endParaRPr>
          </a:p>
        </p:txBody>
      </p:sp>
      <p:sp>
        <p:nvSpPr>
          <p:cNvPr id="25" name="Text Box 29"/>
          <p:cNvSpPr txBox="1">
            <a:spLocks noChangeArrowheads="1"/>
          </p:cNvSpPr>
          <p:nvPr/>
        </p:nvSpPr>
        <p:spPr bwMode="auto">
          <a:xfrm>
            <a:off x="1475865" y="1433467"/>
            <a:ext cx="844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主机 </a:t>
            </a:r>
            <a:r>
              <a:rPr kumimoji="1" lang="en-US" altLang="zh-CN" sz="1600" b="1" dirty="0">
                <a:solidFill>
                  <a:srgbClr val="0000FF"/>
                </a:solidFill>
                <a:latin typeface="微软雅黑" panose="020B0503020204020204" pitchFamily="34" charset="-122"/>
                <a:ea typeface="微软雅黑" panose="020B0503020204020204" pitchFamily="34" charset="-122"/>
              </a:rPr>
              <a:t>1</a:t>
            </a:r>
          </a:p>
        </p:txBody>
      </p:sp>
      <p:grpSp>
        <p:nvGrpSpPr>
          <p:cNvPr id="67" name="组合 66"/>
          <p:cNvGrpSpPr/>
          <p:nvPr/>
        </p:nvGrpSpPr>
        <p:grpSpPr>
          <a:xfrm>
            <a:off x="1500698" y="2362758"/>
            <a:ext cx="838894" cy="3024716"/>
            <a:chOff x="1125523" y="1772068"/>
            <a:chExt cx="629170" cy="2268537"/>
          </a:xfrm>
        </p:grpSpPr>
        <p:sp>
          <p:nvSpPr>
            <p:cNvPr id="5" name="AutoShape 5"/>
            <p:cNvSpPr>
              <a:spLocks noChangeArrowheads="1"/>
            </p:cNvSpPr>
            <p:nvPr/>
          </p:nvSpPr>
          <p:spPr bwMode="auto">
            <a:xfrm>
              <a:off x="1149855" y="2089568"/>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6" name="Text Box 6"/>
            <p:cNvSpPr txBox="1">
              <a:spLocks noChangeArrowheads="1"/>
            </p:cNvSpPr>
            <p:nvPr/>
          </p:nvSpPr>
          <p:spPr bwMode="auto">
            <a:xfrm>
              <a:off x="1415225" y="2142749"/>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5</a:t>
              </a:r>
            </a:p>
          </p:txBody>
        </p:sp>
        <p:sp>
          <p:nvSpPr>
            <p:cNvPr id="7" name="Text Box 7"/>
            <p:cNvSpPr txBox="1">
              <a:spLocks noChangeArrowheads="1"/>
            </p:cNvSpPr>
            <p:nvPr/>
          </p:nvSpPr>
          <p:spPr bwMode="auto">
            <a:xfrm>
              <a:off x="1415225" y="2537242"/>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4</a:t>
              </a:r>
            </a:p>
          </p:txBody>
        </p:sp>
        <p:sp>
          <p:nvSpPr>
            <p:cNvPr id="8" name="Text Box 8"/>
            <p:cNvSpPr txBox="1">
              <a:spLocks noChangeArrowheads="1"/>
            </p:cNvSpPr>
            <p:nvPr/>
          </p:nvSpPr>
          <p:spPr bwMode="auto">
            <a:xfrm>
              <a:off x="1415225" y="28912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3</a:t>
              </a:r>
            </a:p>
          </p:txBody>
        </p:sp>
        <p:sp>
          <p:nvSpPr>
            <p:cNvPr id="9" name="Text Box 9"/>
            <p:cNvSpPr txBox="1">
              <a:spLocks noChangeArrowheads="1"/>
            </p:cNvSpPr>
            <p:nvPr/>
          </p:nvSpPr>
          <p:spPr bwMode="auto">
            <a:xfrm>
              <a:off x="1415225"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10" name="Text Box 10"/>
            <p:cNvSpPr txBox="1">
              <a:spLocks noChangeArrowheads="1"/>
            </p:cNvSpPr>
            <p:nvPr/>
          </p:nvSpPr>
          <p:spPr bwMode="auto">
            <a:xfrm>
              <a:off x="1415225"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1</a:t>
              </a:r>
            </a:p>
          </p:txBody>
        </p:sp>
        <p:sp>
          <p:nvSpPr>
            <p:cNvPr id="11" name="Freeform 11"/>
            <p:cNvSpPr/>
            <p:nvPr/>
          </p:nvSpPr>
          <p:spPr bwMode="auto">
            <a:xfrm>
              <a:off x="1149855" y="2481680"/>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Freeform 12"/>
            <p:cNvSpPr/>
            <p:nvPr/>
          </p:nvSpPr>
          <p:spPr bwMode="auto">
            <a:xfrm>
              <a:off x="1156205" y="2856330"/>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Freeform 13"/>
            <p:cNvSpPr/>
            <p:nvPr/>
          </p:nvSpPr>
          <p:spPr bwMode="auto">
            <a:xfrm>
              <a:off x="1140330" y="3233714"/>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14"/>
            <p:cNvSpPr/>
            <p:nvPr/>
          </p:nvSpPr>
          <p:spPr bwMode="auto">
            <a:xfrm>
              <a:off x="1140330" y="359451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AutoShape 32"/>
            <p:cNvSpPr>
              <a:spLocks noChangeArrowheads="1"/>
            </p:cNvSpPr>
            <p:nvPr/>
          </p:nvSpPr>
          <p:spPr bwMode="auto">
            <a:xfrm>
              <a:off x="1153030" y="1772068"/>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300" b="1"/>
            </a:p>
          </p:txBody>
        </p:sp>
        <p:sp>
          <p:nvSpPr>
            <p:cNvPr id="28" name="Text Box 33"/>
            <p:cNvSpPr txBox="1">
              <a:spLocks noChangeArrowheads="1"/>
            </p:cNvSpPr>
            <p:nvPr/>
          </p:nvSpPr>
          <p:spPr bwMode="auto">
            <a:xfrm>
              <a:off x="1125523" y="1784768"/>
              <a:ext cx="493164"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rgbClr val="0000FF"/>
                  </a:solidFill>
                  <a:latin typeface="Arial" panose="020B0604020202020204" pitchFamily="34" charset="0"/>
                </a:rPr>
                <a:t>AP</a:t>
              </a:r>
              <a:r>
                <a:rPr kumimoji="1" lang="en-US" altLang="zh-CN" sz="2100" b="1" baseline="-25000">
                  <a:solidFill>
                    <a:srgbClr val="0000FF"/>
                  </a:solidFill>
                  <a:latin typeface="Arial" panose="020B0604020202020204" pitchFamily="34" charset="0"/>
                </a:rPr>
                <a:t>1</a:t>
              </a:r>
              <a:endParaRPr kumimoji="1" lang="en-US" altLang="zh-CN" sz="2100" b="1">
                <a:solidFill>
                  <a:srgbClr val="0000FF"/>
                </a:solidFill>
                <a:latin typeface="Arial" panose="020B0604020202020204" pitchFamily="34" charset="0"/>
              </a:endParaRPr>
            </a:p>
          </p:txBody>
        </p:sp>
      </p:grpSp>
      <p:sp>
        <p:nvSpPr>
          <p:cNvPr id="38" name="Text Box 29"/>
          <p:cNvSpPr txBox="1">
            <a:spLocks noChangeArrowheads="1"/>
          </p:cNvSpPr>
          <p:nvPr/>
        </p:nvSpPr>
        <p:spPr bwMode="auto">
          <a:xfrm>
            <a:off x="9826345" y="1433467"/>
            <a:ext cx="844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主机 </a:t>
            </a:r>
            <a:r>
              <a:rPr kumimoji="1" lang="en-US" altLang="zh-CN" sz="1600" b="1" dirty="0">
                <a:solidFill>
                  <a:srgbClr val="0000FF"/>
                </a:solidFill>
                <a:latin typeface="微软雅黑" panose="020B0503020204020204" pitchFamily="34" charset="-122"/>
                <a:ea typeface="微软雅黑" panose="020B0503020204020204" pitchFamily="34" charset="-122"/>
              </a:rPr>
              <a:t>2</a:t>
            </a:r>
          </a:p>
        </p:txBody>
      </p:sp>
      <p:sp>
        <p:nvSpPr>
          <p:cNvPr id="39" name="Text Box 29"/>
          <p:cNvSpPr txBox="1">
            <a:spLocks noChangeArrowheads="1"/>
          </p:cNvSpPr>
          <p:nvPr/>
        </p:nvSpPr>
        <p:spPr bwMode="auto">
          <a:xfrm>
            <a:off x="5546950" y="1433467"/>
            <a:ext cx="8617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路由器</a:t>
            </a:r>
            <a:endParaRPr kumimoji="1" lang="en-US" altLang="zh-CN" sz="1600" b="1" dirty="0">
              <a:solidFill>
                <a:srgbClr val="0000FF"/>
              </a:solidFill>
              <a:latin typeface="微软雅黑" panose="020B0503020204020204" pitchFamily="34" charset="-122"/>
              <a:ea typeface="微软雅黑" panose="020B0503020204020204" pitchFamily="34" charset="-122"/>
            </a:endParaRPr>
          </a:p>
        </p:txBody>
      </p:sp>
      <p:sp>
        <p:nvSpPr>
          <p:cNvPr id="64" name="AutoShape 4"/>
          <p:cNvSpPr>
            <a:spLocks noChangeArrowheads="1"/>
          </p:cNvSpPr>
          <p:nvPr/>
        </p:nvSpPr>
        <p:spPr bwMode="auto">
          <a:xfrm rot="16200000">
            <a:off x="8300626" y="3140288"/>
            <a:ext cx="361951" cy="4813979"/>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lIns="121917" tIns="60958" rIns="121917" bIns="60958" anchor="ctr"/>
          <a:lstStyle/>
          <a:p>
            <a:pPr fontAlgn="auto">
              <a:spcBef>
                <a:spcPts val="0"/>
              </a:spcBef>
              <a:spcAft>
                <a:spcPts val="0"/>
              </a:spcAft>
              <a:defRPr/>
            </a:pPr>
            <a:endParaRPr lang="zh-CN" altLang="en-US" sz="4300" b="1">
              <a:latin typeface="+mn-lt"/>
              <a:ea typeface="+mn-ea"/>
            </a:endParaRPr>
          </a:p>
        </p:txBody>
      </p:sp>
      <p:grpSp>
        <p:nvGrpSpPr>
          <p:cNvPr id="65" name="组合 64"/>
          <p:cNvGrpSpPr/>
          <p:nvPr/>
        </p:nvGrpSpPr>
        <p:grpSpPr>
          <a:xfrm>
            <a:off x="5257808" y="3734276"/>
            <a:ext cx="1479877" cy="1653197"/>
            <a:chOff x="3943356" y="2800707"/>
            <a:chExt cx="1109908" cy="1239898"/>
          </a:xfrm>
        </p:grpSpPr>
        <p:sp>
          <p:nvSpPr>
            <p:cNvPr id="40" name="AutoShape 5"/>
            <p:cNvSpPr>
              <a:spLocks noChangeArrowheads="1"/>
            </p:cNvSpPr>
            <p:nvPr/>
          </p:nvSpPr>
          <p:spPr bwMode="auto">
            <a:xfrm>
              <a:off x="3952880" y="2800707"/>
              <a:ext cx="1100384" cy="1239898"/>
            </a:xfrm>
            <a:prstGeom prst="cube">
              <a:avLst>
                <a:gd name="adj" fmla="val 11493"/>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43" name="Text Box 8"/>
            <p:cNvSpPr txBox="1">
              <a:spLocks noChangeArrowheads="1"/>
            </p:cNvSpPr>
            <p:nvPr/>
          </p:nvSpPr>
          <p:spPr bwMode="auto">
            <a:xfrm>
              <a:off x="4339625" y="2850559"/>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3</a:t>
              </a:r>
            </a:p>
          </p:txBody>
        </p:sp>
        <p:sp>
          <p:nvSpPr>
            <p:cNvPr id="44" name="Text Box 9"/>
            <p:cNvSpPr txBox="1">
              <a:spLocks noChangeArrowheads="1"/>
            </p:cNvSpPr>
            <p:nvPr/>
          </p:nvSpPr>
          <p:spPr bwMode="auto">
            <a:xfrm>
              <a:off x="4202423"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45" name="Text Box 10"/>
            <p:cNvSpPr txBox="1">
              <a:spLocks noChangeArrowheads="1"/>
            </p:cNvSpPr>
            <p:nvPr/>
          </p:nvSpPr>
          <p:spPr bwMode="auto">
            <a:xfrm>
              <a:off x="4202423"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1</a:t>
              </a:r>
            </a:p>
          </p:txBody>
        </p:sp>
        <p:sp>
          <p:nvSpPr>
            <p:cNvPr id="48" name="Freeform 13"/>
            <p:cNvSpPr/>
            <p:nvPr/>
          </p:nvSpPr>
          <p:spPr bwMode="auto">
            <a:xfrm>
              <a:off x="3943356" y="3141566"/>
              <a:ext cx="1109908" cy="128585"/>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Freeform 14"/>
            <p:cNvSpPr/>
            <p:nvPr/>
          </p:nvSpPr>
          <p:spPr bwMode="auto">
            <a:xfrm>
              <a:off x="3954400" y="3503469"/>
              <a:ext cx="1098864" cy="127561"/>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 name="直接连接符 51"/>
            <p:cNvCxnSpPr/>
            <p:nvPr/>
          </p:nvCxnSpPr>
          <p:spPr>
            <a:xfrm>
              <a:off x="4474421" y="3270733"/>
              <a:ext cx="0" cy="76987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62" name="Text Box 9"/>
            <p:cNvSpPr txBox="1">
              <a:spLocks noChangeArrowheads="1"/>
            </p:cNvSpPr>
            <p:nvPr/>
          </p:nvSpPr>
          <p:spPr bwMode="auto">
            <a:xfrm>
              <a:off x="4467541"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63" name="Text Box 10"/>
            <p:cNvSpPr txBox="1">
              <a:spLocks noChangeArrowheads="1"/>
            </p:cNvSpPr>
            <p:nvPr/>
          </p:nvSpPr>
          <p:spPr bwMode="auto">
            <a:xfrm>
              <a:off x="4467541"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1</a:t>
              </a:r>
            </a:p>
          </p:txBody>
        </p:sp>
      </p:grpSp>
      <p:grpSp>
        <p:nvGrpSpPr>
          <p:cNvPr id="66" name="组合 65"/>
          <p:cNvGrpSpPr/>
          <p:nvPr/>
        </p:nvGrpSpPr>
        <p:grpSpPr>
          <a:xfrm>
            <a:off x="9803402" y="2326774"/>
            <a:ext cx="833621" cy="3060700"/>
            <a:chOff x="7352554" y="1745080"/>
            <a:chExt cx="625216" cy="2295525"/>
          </a:xfrm>
        </p:grpSpPr>
        <p:sp>
          <p:nvSpPr>
            <p:cNvPr id="15" name="AutoShape 15"/>
            <p:cNvSpPr>
              <a:spLocks noChangeArrowheads="1"/>
            </p:cNvSpPr>
            <p:nvPr/>
          </p:nvSpPr>
          <p:spPr bwMode="auto">
            <a:xfrm>
              <a:off x="7372933" y="2068930"/>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16" name="Text Box 16"/>
            <p:cNvSpPr txBox="1">
              <a:spLocks noChangeArrowheads="1"/>
            </p:cNvSpPr>
            <p:nvPr/>
          </p:nvSpPr>
          <p:spPr bwMode="auto">
            <a:xfrm>
              <a:off x="7352554" y="21419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5</a:t>
              </a:r>
            </a:p>
          </p:txBody>
        </p:sp>
        <p:sp>
          <p:nvSpPr>
            <p:cNvPr id="17" name="Text Box 17"/>
            <p:cNvSpPr txBox="1">
              <a:spLocks noChangeArrowheads="1"/>
            </p:cNvSpPr>
            <p:nvPr/>
          </p:nvSpPr>
          <p:spPr bwMode="auto">
            <a:xfrm>
              <a:off x="7352554" y="2537242"/>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4</a:t>
              </a:r>
            </a:p>
          </p:txBody>
        </p:sp>
        <p:sp>
          <p:nvSpPr>
            <p:cNvPr id="18" name="Text Box 18"/>
            <p:cNvSpPr txBox="1">
              <a:spLocks noChangeArrowheads="1"/>
            </p:cNvSpPr>
            <p:nvPr/>
          </p:nvSpPr>
          <p:spPr bwMode="auto">
            <a:xfrm>
              <a:off x="7358904" y="28976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3</a:t>
              </a:r>
            </a:p>
          </p:txBody>
        </p:sp>
        <p:sp>
          <p:nvSpPr>
            <p:cNvPr id="19" name="Text Box 19"/>
            <p:cNvSpPr txBox="1">
              <a:spLocks noChangeArrowheads="1"/>
            </p:cNvSpPr>
            <p:nvPr/>
          </p:nvSpPr>
          <p:spPr bwMode="auto">
            <a:xfrm>
              <a:off x="7370016"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2</a:t>
              </a:r>
            </a:p>
          </p:txBody>
        </p:sp>
        <p:sp>
          <p:nvSpPr>
            <p:cNvPr id="20" name="Text Box 20"/>
            <p:cNvSpPr txBox="1">
              <a:spLocks noChangeArrowheads="1"/>
            </p:cNvSpPr>
            <p:nvPr/>
          </p:nvSpPr>
          <p:spPr bwMode="auto">
            <a:xfrm>
              <a:off x="7352554"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1</a:t>
              </a:r>
            </a:p>
          </p:txBody>
        </p:sp>
        <p:sp>
          <p:nvSpPr>
            <p:cNvPr id="21" name="Freeform 21"/>
            <p:cNvSpPr/>
            <p:nvPr/>
          </p:nvSpPr>
          <p:spPr bwMode="auto">
            <a:xfrm>
              <a:off x="7372933" y="2459455"/>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Freeform 22"/>
            <p:cNvSpPr/>
            <p:nvPr/>
          </p:nvSpPr>
          <p:spPr bwMode="auto">
            <a:xfrm>
              <a:off x="7369758" y="2832518"/>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Freeform 23"/>
            <p:cNvSpPr/>
            <p:nvPr/>
          </p:nvSpPr>
          <p:spPr bwMode="auto">
            <a:xfrm>
              <a:off x="7363408" y="3235302"/>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Freeform 24"/>
            <p:cNvSpPr/>
            <p:nvPr/>
          </p:nvSpPr>
          <p:spPr bwMode="auto">
            <a:xfrm>
              <a:off x="7363408" y="3594518"/>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AutoShape 30"/>
            <p:cNvSpPr>
              <a:spLocks noChangeArrowheads="1"/>
            </p:cNvSpPr>
            <p:nvPr/>
          </p:nvSpPr>
          <p:spPr bwMode="auto">
            <a:xfrm>
              <a:off x="7477708" y="1745080"/>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300" b="1"/>
            </a:p>
          </p:txBody>
        </p:sp>
        <p:sp>
          <p:nvSpPr>
            <p:cNvPr id="30" name="Text Box 33"/>
            <p:cNvSpPr txBox="1">
              <a:spLocks noChangeArrowheads="1"/>
            </p:cNvSpPr>
            <p:nvPr/>
          </p:nvSpPr>
          <p:spPr bwMode="auto">
            <a:xfrm>
              <a:off x="7458138" y="1784768"/>
              <a:ext cx="493164"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rgbClr val="0000FF"/>
                  </a:solidFill>
                  <a:latin typeface="Arial" panose="020B0604020202020204" pitchFamily="34" charset="0"/>
                </a:rPr>
                <a:t>AP</a:t>
              </a:r>
              <a:r>
                <a:rPr kumimoji="1" lang="en-US" altLang="zh-CN" sz="2100" b="1" baseline="-25000">
                  <a:solidFill>
                    <a:srgbClr val="0000FF"/>
                  </a:solidFill>
                  <a:latin typeface="Arial" panose="020B0604020202020204" pitchFamily="34" charset="0"/>
                </a:rPr>
                <a:t>2</a:t>
              </a:r>
            </a:p>
          </p:txBody>
        </p:sp>
      </p:grpSp>
      <p:cxnSp>
        <p:nvCxnSpPr>
          <p:cNvPr id="69" name="直接连接符 68"/>
          <p:cNvCxnSpPr/>
          <p:nvPr/>
        </p:nvCxnSpPr>
        <p:spPr>
          <a:xfrm>
            <a:off x="1890858" y="2010611"/>
            <a:ext cx="8408175" cy="0"/>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pic>
        <p:nvPicPr>
          <p:cNvPr id="36"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82215" y="1749959"/>
            <a:ext cx="546963" cy="54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3078" y="1749959"/>
            <a:ext cx="546964" cy="54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0" name="直接箭头连接符 139"/>
          <p:cNvCxnSpPr/>
          <p:nvPr/>
        </p:nvCxnSpPr>
        <p:spPr>
          <a:xfrm>
            <a:off x="2082159" y="1904221"/>
            <a:ext cx="7922024" cy="0"/>
          </a:xfrm>
          <a:prstGeom prst="straightConnector1">
            <a:avLst/>
          </a:prstGeom>
          <a:ln w="28575">
            <a:solidFill>
              <a:srgbClr val="CC00CC"/>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5" name="Picture 4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72166" y="1847288"/>
            <a:ext cx="605917" cy="35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3" name="AutoShape 51"/>
          <p:cNvSpPr>
            <a:spLocks noChangeArrowheads="1"/>
          </p:cNvSpPr>
          <p:nvPr/>
        </p:nvSpPr>
        <p:spPr bwMode="auto">
          <a:xfrm flipV="1">
            <a:off x="1649968" y="2768326"/>
            <a:ext cx="194621" cy="273885"/>
          </a:xfrm>
          <a:prstGeom prst="upArrow">
            <a:avLst>
              <a:gd name="adj1" fmla="val 50000"/>
              <a:gd name="adj2" fmla="val 45968"/>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88" name="AutoShape 54"/>
          <p:cNvSpPr>
            <a:spLocks noChangeArrowheads="1"/>
          </p:cNvSpPr>
          <p:nvPr/>
        </p:nvSpPr>
        <p:spPr bwMode="auto">
          <a:xfrm rot="10800000">
            <a:off x="1649971" y="3252199"/>
            <a:ext cx="196192" cy="295039"/>
          </a:xfrm>
          <a:prstGeom prst="upArrow">
            <a:avLst>
              <a:gd name="adj1" fmla="val 50000"/>
              <a:gd name="adj2" fmla="val 498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95" name="AutoShape 57"/>
          <p:cNvSpPr>
            <a:spLocks noChangeArrowheads="1"/>
          </p:cNvSpPr>
          <p:nvPr/>
        </p:nvSpPr>
        <p:spPr bwMode="auto">
          <a:xfrm rot="10800000">
            <a:off x="1646830" y="3768437"/>
            <a:ext cx="197761" cy="297016"/>
          </a:xfrm>
          <a:prstGeom prst="upArrow">
            <a:avLst>
              <a:gd name="adj1" fmla="val 50000"/>
              <a:gd name="adj2" fmla="val 496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107" name="AutoShape 57"/>
          <p:cNvSpPr>
            <a:spLocks noChangeArrowheads="1"/>
          </p:cNvSpPr>
          <p:nvPr/>
        </p:nvSpPr>
        <p:spPr bwMode="auto">
          <a:xfrm rot="10800000">
            <a:off x="1634909" y="4265195"/>
            <a:ext cx="208748" cy="284255"/>
          </a:xfrm>
          <a:prstGeom prst="upArrow">
            <a:avLst>
              <a:gd name="adj1" fmla="val 50000"/>
              <a:gd name="adj2" fmla="val 496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119" name="AutoShape 63"/>
          <p:cNvSpPr>
            <a:spLocks noChangeArrowheads="1"/>
          </p:cNvSpPr>
          <p:nvPr/>
        </p:nvSpPr>
        <p:spPr bwMode="auto">
          <a:xfrm rot="10800000">
            <a:off x="1634908" y="4756348"/>
            <a:ext cx="221304" cy="317537"/>
          </a:xfrm>
          <a:prstGeom prst="upArrow">
            <a:avLst>
              <a:gd name="adj1" fmla="val 50000"/>
              <a:gd name="adj2" fmla="val 50403"/>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99" name="AutoShape 4"/>
          <p:cNvSpPr>
            <a:spLocks noChangeArrowheads="1"/>
          </p:cNvSpPr>
          <p:nvPr/>
        </p:nvSpPr>
        <p:spPr bwMode="auto">
          <a:xfrm rot="16200000">
            <a:off x="3289619" y="3263801"/>
            <a:ext cx="361951" cy="4566956"/>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lIns="121917" tIns="60958" rIns="121917" bIns="60958" anchor="ctr"/>
          <a:lstStyle/>
          <a:p>
            <a:pPr fontAlgn="auto">
              <a:spcBef>
                <a:spcPts val="0"/>
              </a:spcBef>
              <a:spcAft>
                <a:spcPts val="0"/>
              </a:spcAft>
              <a:defRPr/>
            </a:pPr>
            <a:endParaRPr lang="zh-CN" altLang="en-US" sz="4300" b="1">
              <a:latin typeface="+mn-lt"/>
              <a:ea typeface="+mn-ea"/>
            </a:endParaRPr>
          </a:p>
        </p:txBody>
      </p:sp>
      <p:sp>
        <p:nvSpPr>
          <p:cNvPr id="100" name="AutoShape 25"/>
          <p:cNvSpPr>
            <a:spLocks noChangeArrowheads="1"/>
          </p:cNvSpPr>
          <p:nvPr/>
        </p:nvSpPr>
        <p:spPr bwMode="auto">
          <a:xfrm flipV="1">
            <a:off x="1688089" y="5273761"/>
            <a:ext cx="351044" cy="374911"/>
          </a:xfrm>
          <a:custGeom>
            <a:avLst/>
            <a:gdLst>
              <a:gd name="T0" fmla="*/ 218339 w 21600"/>
              <a:gd name="T1" fmla="*/ 0 h 21600"/>
              <a:gd name="T2" fmla="*/ 218339 w 21600"/>
              <a:gd name="T3" fmla="*/ 171757 h 21600"/>
              <a:gd name="T4" fmla="*/ 46725 w 21600"/>
              <a:gd name="T5" fmla="*/ 305144 h 21600"/>
              <a:gd name="T6" fmla="*/ 311789 w 21600"/>
              <a:gd name="T7" fmla="*/ 8587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lIns="121917" tIns="60958" rIns="121917" bIns="60958" anchor="ctr"/>
          <a:lstStyle/>
          <a:p>
            <a:endParaRPr lang="zh-CN" altLang="en-US"/>
          </a:p>
        </p:txBody>
      </p:sp>
      <p:sp>
        <p:nvSpPr>
          <p:cNvPr id="109" name="Text Box 26"/>
          <p:cNvSpPr txBox="1">
            <a:spLocks noChangeArrowheads="1"/>
          </p:cNvSpPr>
          <p:nvPr/>
        </p:nvSpPr>
        <p:spPr bwMode="auto">
          <a:xfrm>
            <a:off x="3601798" y="5364306"/>
            <a:ext cx="1400377" cy="3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00" b="1" dirty="0">
                <a:solidFill>
                  <a:srgbClr val="0000FF"/>
                </a:solidFill>
                <a:latin typeface="微软雅黑" panose="020B0503020204020204" pitchFamily="34" charset="-122"/>
                <a:ea typeface="微软雅黑" panose="020B0503020204020204" pitchFamily="34" charset="-122"/>
              </a:rPr>
              <a:t>物理传输媒体</a:t>
            </a:r>
          </a:p>
        </p:txBody>
      </p:sp>
      <p:sp>
        <p:nvSpPr>
          <p:cNvPr id="111" name="AutoShape 42"/>
          <p:cNvSpPr>
            <a:spLocks noChangeArrowheads="1"/>
          </p:cNvSpPr>
          <p:nvPr/>
        </p:nvSpPr>
        <p:spPr bwMode="auto">
          <a:xfrm rot="5400000" flipH="1">
            <a:off x="5206853" y="5242863"/>
            <a:ext cx="339559" cy="384571"/>
          </a:xfrm>
          <a:custGeom>
            <a:avLst/>
            <a:gdLst>
              <a:gd name="T0" fmla="*/ 220161 w 21600"/>
              <a:gd name="T1" fmla="*/ 0 h 21600"/>
              <a:gd name="T2" fmla="*/ 220161 w 21600"/>
              <a:gd name="T3" fmla="*/ 175497 h 21600"/>
              <a:gd name="T4" fmla="*/ 47115 w 21600"/>
              <a:gd name="T5" fmla="*/ 311790 h 21600"/>
              <a:gd name="T6" fmla="*/ 314391 w 21600"/>
              <a:gd name="T7" fmla="*/ 8774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lIns="121917" tIns="60958" rIns="121917" bIns="60958" anchor="ctr"/>
          <a:lstStyle/>
          <a:p>
            <a:endParaRPr lang="zh-CN" altLang="en-US"/>
          </a:p>
        </p:txBody>
      </p:sp>
      <p:grpSp>
        <p:nvGrpSpPr>
          <p:cNvPr id="125" name="Group 34"/>
          <p:cNvGrpSpPr/>
          <p:nvPr/>
        </p:nvGrpSpPr>
        <p:grpSpPr bwMode="auto">
          <a:xfrm>
            <a:off x="2390303" y="5493181"/>
            <a:ext cx="1121941" cy="135620"/>
            <a:chOff x="1344" y="912"/>
            <a:chExt cx="672" cy="96"/>
          </a:xfrm>
          <a:solidFill>
            <a:srgbClr val="FF0000"/>
          </a:solidFill>
        </p:grpSpPr>
        <p:sp>
          <p:nvSpPr>
            <p:cNvPr id="126"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sp>
          <p:nvSpPr>
            <p:cNvPr id="127" name="Freeform 36"/>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grpSp>
      <p:sp>
        <p:nvSpPr>
          <p:cNvPr id="128" name="Text Box 26"/>
          <p:cNvSpPr txBox="1">
            <a:spLocks noChangeArrowheads="1"/>
          </p:cNvSpPr>
          <p:nvPr/>
        </p:nvSpPr>
        <p:spPr bwMode="auto">
          <a:xfrm>
            <a:off x="3601798" y="5364306"/>
            <a:ext cx="1400377" cy="3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00" b="1" dirty="0">
                <a:solidFill>
                  <a:srgbClr val="0000FF"/>
                </a:solidFill>
                <a:latin typeface="微软雅黑" panose="020B0503020204020204" pitchFamily="34" charset="-122"/>
                <a:ea typeface="微软雅黑" panose="020B0503020204020204" pitchFamily="34" charset="-122"/>
              </a:rPr>
              <a:t>物理传输媒体</a:t>
            </a:r>
          </a:p>
        </p:txBody>
      </p:sp>
      <p:sp>
        <p:nvSpPr>
          <p:cNvPr id="87" name="上箭头 86"/>
          <p:cNvSpPr/>
          <p:nvPr/>
        </p:nvSpPr>
        <p:spPr>
          <a:xfrm>
            <a:off x="5371068" y="4703199"/>
            <a:ext cx="238163" cy="32683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82" name="上箭头 81"/>
          <p:cNvSpPr/>
          <p:nvPr/>
        </p:nvSpPr>
        <p:spPr>
          <a:xfrm>
            <a:off x="5371068" y="4205366"/>
            <a:ext cx="238163" cy="32683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92" name="下箭头 91"/>
          <p:cNvSpPr/>
          <p:nvPr/>
        </p:nvSpPr>
        <p:spPr>
          <a:xfrm>
            <a:off x="6243311" y="4239688"/>
            <a:ext cx="240616" cy="332312"/>
          </a:xfrm>
          <a:prstGeom prst="down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24" name="下箭头 123"/>
          <p:cNvSpPr/>
          <p:nvPr/>
        </p:nvSpPr>
        <p:spPr>
          <a:xfrm>
            <a:off x="6243311" y="4724903"/>
            <a:ext cx="240616" cy="332312"/>
          </a:xfrm>
          <a:prstGeom prst="down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39" name="Text Box 26"/>
          <p:cNvSpPr txBox="1">
            <a:spLocks noChangeArrowheads="1"/>
          </p:cNvSpPr>
          <p:nvPr/>
        </p:nvSpPr>
        <p:spPr bwMode="auto">
          <a:xfrm>
            <a:off x="8258307" y="5364306"/>
            <a:ext cx="1400377" cy="3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00" b="1" dirty="0">
                <a:solidFill>
                  <a:srgbClr val="0000FF"/>
                </a:solidFill>
                <a:latin typeface="微软雅黑" panose="020B0503020204020204" pitchFamily="34" charset="-122"/>
                <a:ea typeface="微软雅黑" panose="020B0503020204020204" pitchFamily="34" charset="-122"/>
              </a:rPr>
              <a:t>物理传输媒体</a:t>
            </a:r>
          </a:p>
        </p:txBody>
      </p:sp>
      <p:sp>
        <p:nvSpPr>
          <p:cNvPr id="142" name="AutoShape 25"/>
          <p:cNvSpPr>
            <a:spLocks noChangeArrowheads="1"/>
          </p:cNvSpPr>
          <p:nvPr/>
        </p:nvSpPr>
        <p:spPr bwMode="auto">
          <a:xfrm flipV="1">
            <a:off x="6327305" y="5273762"/>
            <a:ext cx="351044" cy="374911"/>
          </a:xfrm>
          <a:custGeom>
            <a:avLst/>
            <a:gdLst>
              <a:gd name="T0" fmla="*/ 218339 w 21600"/>
              <a:gd name="T1" fmla="*/ 0 h 21600"/>
              <a:gd name="T2" fmla="*/ 218339 w 21600"/>
              <a:gd name="T3" fmla="*/ 171757 h 21600"/>
              <a:gd name="T4" fmla="*/ 46725 w 21600"/>
              <a:gd name="T5" fmla="*/ 305144 h 21600"/>
              <a:gd name="T6" fmla="*/ 311789 w 21600"/>
              <a:gd name="T7" fmla="*/ 8587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lIns="121917" tIns="60958" rIns="121917" bIns="60958" anchor="ctr"/>
          <a:lstStyle/>
          <a:p>
            <a:endParaRPr lang="zh-CN" altLang="en-US"/>
          </a:p>
        </p:txBody>
      </p:sp>
      <p:sp>
        <p:nvSpPr>
          <p:cNvPr id="143" name="AutoShape 42"/>
          <p:cNvSpPr>
            <a:spLocks noChangeArrowheads="1"/>
          </p:cNvSpPr>
          <p:nvPr/>
        </p:nvSpPr>
        <p:spPr bwMode="auto">
          <a:xfrm rot="5400000" flipH="1">
            <a:off x="9846069" y="5242864"/>
            <a:ext cx="339559" cy="384571"/>
          </a:xfrm>
          <a:custGeom>
            <a:avLst/>
            <a:gdLst>
              <a:gd name="T0" fmla="*/ 220161 w 21600"/>
              <a:gd name="T1" fmla="*/ 0 h 21600"/>
              <a:gd name="T2" fmla="*/ 220161 w 21600"/>
              <a:gd name="T3" fmla="*/ 175497 h 21600"/>
              <a:gd name="T4" fmla="*/ 47115 w 21600"/>
              <a:gd name="T5" fmla="*/ 311790 h 21600"/>
              <a:gd name="T6" fmla="*/ 314391 w 21600"/>
              <a:gd name="T7" fmla="*/ 8774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lIns="121917" tIns="60958" rIns="121917" bIns="60958" anchor="ctr"/>
          <a:lstStyle/>
          <a:p>
            <a:endParaRPr lang="zh-CN" altLang="en-US"/>
          </a:p>
        </p:txBody>
      </p:sp>
      <p:grpSp>
        <p:nvGrpSpPr>
          <p:cNvPr id="144" name="Group 34"/>
          <p:cNvGrpSpPr/>
          <p:nvPr/>
        </p:nvGrpSpPr>
        <p:grpSpPr bwMode="auto">
          <a:xfrm>
            <a:off x="7029519" y="5493182"/>
            <a:ext cx="1121941" cy="135620"/>
            <a:chOff x="1344" y="912"/>
            <a:chExt cx="672" cy="96"/>
          </a:xfrm>
          <a:solidFill>
            <a:srgbClr val="FF0000"/>
          </a:solidFill>
        </p:grpSpPr>
        <p:sp>
          <p:nvSpPr>
            <p:cNvPr id="145"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sp>
          <p:nvSpPr>
            <p:cNvPr id="146" name="Freeform 36"/>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grpSp>
      <p:grpSp>
        <p:nvGrpSpPr>
          <p:cNvPr id="29" name="组合 28"/>
          <p:cNvGrpSpPr/>
          <p:nvPr/>
        </p:nvGrpSpPr>
        <p:grpSpPr>
          <a:xfrm>
            <a:off x="7332994" y="4403750"/>
            <a:ext cx="2116839" cy="336181"/>
            <a:chOff x="5499745" y="3302812"/>
            <a:chExt cx="1587629" cy="252136"/>
          </a:xfrm>
        </p:grpSpPr>
        <p:sp>
          <p:nvSpPr>
            <p:cNvPr id="83" name="Rectangle 74"/>
            <p:cNvSpPr>
              <a:spLocks noChangeArrowheads="1"/>
            </p:cNvSpPr>
            <p:nvPr/>
          </p:nvSpPr>
          <p:spPr bwMode="auto">
            <a:xfrm>
              <a:off x="5499745" y="3302812"/>
              <a:ext cx="220159" cy="245760"/>
            </a:xfrm>
            <a:prstGeom prst="rect">
              <a:avLst/>
            </a:prstGeom>
            <a:solidFill>
              <a:srgbClr val="00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H</a:t>
              </a:r>
              <a:r>
                <a:rPr lang="en-US" altLang="zh-CN" sz="1600" b="1" baseline="-25000" dirty="0">
                  <a:solidFill>
                    <a:schemeClr val="bg1"/>
                  </a:solidFill>
                  <a:latin typeface="微软雅黑" panose="020B0503020204020204" pitchFamily="34" charset="-122"/>
                  <a:ea typeface="微软雅黑" panose="020B0503020204020204" pitchFamily="34" charset="-122"/>
                </a:rPr>
                <a:t>2</a:t>
              </a:r>
            </a:p>
          </p:txBody>
        </p:sp>
        <p:sp>
          <p:nvSpPr>
            <p:cNvPr id="89" name="Rectangle 78"/>
            <p:cNvSpPr>
              <a:spLocks noChangeArrowheads="1"/>
            </p:cNvSpPr>
            <p:nvPr/>
          </p:nvSpPr>
          <p:spPr bwMode="auto">
            <a:xfrm>
              <a:off x="6876883" y="3303284"/>
              <a:ext cx="210491" cy="245309"/>
            </a:xfrm>
            <a:prstGeom prst="rect">
              <a:avLst/>
            </a:prstGeom>
            <a:solidFill>
              <a:srgbClr val="D62A2E"/>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solidFill>
                    <a:srgbClr val="1C1C1C"/>
                  </a:solidFill>
                  <a:latin typeface="微软雅黑" panose="020B0503020204020204" pitchFamily="34" charset="-122"/>
                  <a:ea typeface="微软雅黑" panose="020B0503020204020204" pitchFamily="34" charset="-122"/>
                </a:rPr>
                <a:t>T</a:t>
              </a:r>
              <a:r>
                <a:rPr lang="en-US" altLang="zh-CN" sz="1600" b="1" baseline="-25000" dirty="0">
                  <a:solidFill>
                    <a:srgbClr val="1C1C1C"/>
                  </a:solidFill>
                  <a:latin typeface="微软雅黑" panose="020B0503020204020204" pitchFamily="34" charset="-122"/>
                  <a:ea typeface="微软雅黑" panose="020B0503020204020204" pitchFamily="34" charset="-122"/>
                </a:rPr>
                <a:t>2</a:t>
              </a:r>
            </a:p>
          </p:txBody>
        </p:sp>
        <p:grpSp>
          <p:nvGrpSpPr>
            <p:cNvPr id="93" name="组合 92"/>
            <p:cNvGrpSpPr/>
            <p:nvPr/>
          </p:nvGrpSpPr>
          <p:grpSpPr>
            <a:xfrm>
              <a:off x="5713004" y="3304109"/>
              <a:ext cx="1164318" cy="250839"/>
              <a:chOff x="5713004" y="3304109"/>
              <a:chExt cx="1164318" cy="250839"/>
            </a:xfrm>
          </p:grpSpPr>
          <p:grpSp>
            <p:nvGrpSpPr>
              <p:cNvPr id="94" name="Group 45"/>
              <p:cNvGrpSpPr/>
              <p:nvPr/>
            </p:nvGrpSpPr>
            <p:grpSpPr bwMode="auto">
              <a:xfrm>
                <a:off x="5713004" y="3304109"/>
                <a:ext cx="1164318" cy="244475"/>
                <a:chOff x="1984" y="3023"/>
                <a:chExt cx="989" cy="226"/>
              </a:xfrm>
            </p:grpSpPr>
            <p:sp>
              <p:nvSpPr>
                <p:cNvPr id="97" name="Rectangle 46"/>
                <p:cNvSpPr>
                  <a:spLocks noChangeArrowheads="1"/>
                </p:cNvSpPr>
                <p:nvPr/>
              </p:nvSpPr>
              <p:spPr bwMode="auto">
                <a:xfrm>
                  <a:off x="1984" y="3023"/>
                  <a:ext cx="185"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H</a:t>
                  </a:r>
                  <a:r>
                    <a:rPr lang="en-US" altLang="zh-CN" sz="1600" b="1" baseline="-25000">
                      <a:latin typeface="微软雅黑" panose="020B0503020204020204" pitchFamily="34" charset="-122"/>
                      <a:ea typeface="微软雅黑" panose="020B0503020204020204" pitchFamily="34" charset="-122"/>
                    </a:rPr>
                    <a:t>3</a:t>
                  </a:r>
                </a:p>
              </p:txBody>
            </p:sp>
            <p:sp>
              <p:nvSpPr>
                <p:cNvPr id="98" name="Rectangle 47"/>
                <p:cNvSpPr>
                  <a:spLocks noChangeArrowheads="1"/>
                </p:cNvSpPr>
                <p:nvPr/>
              </p:nvSpPr>
              <p:spPr bwMode="auto">
                <a:xfrm>
                  <a:off x="2169" y="3023"/>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H</a:t>
                  </a:r>
                  <a:r>
                    <a:rPr lang="en-US" altLang="zh-CN" sz="1600" b="1" baseline="-25000">
                      <a:latin typeface="微软雅黑" panose="020B0503020204020204" pitchFamily="34" charset="-122"/>
                      <a:ea typeface="微软雅黑" panose="020B0503020204020204" pitchFamily="34" charset="-122"/>
                    </a:rPr>
                    <a:t>4</a:t>
                  </a:r>
                </a:p>
              </p:txBody>
            </p:sp>
            <p:sp>
              <p:nvSpPr>
                <p:cNvPr id="101" name="Rectangle 48"/>
                <p:cNvSpPr>
                  <a:spLocks noChangeArrowheads="1"/>
                </p:cNvSpPr>
                <p:nvPr/>
              </p:nvSpPr>
              <p:spPr bwMode="auto">
                <a:xfrm>
                  <a:off x="2357" y="3023"/>
                  <a:ext cx="206"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5</a:t>
                  </a:r>
                </a:p>
              </p:txBody>
            </p:sp>
            <p:sp>
              <p:nvSpPr>
                <p:cNvPr id="102" name="Rectangle 49"/>
                <p:cNvSpPr>
                  <a:spLocks noChangeArrowheads="1"/>
                </p:cNvSpPr>
                <p:nvPr/>
              </p:nvSpPr>
              <p:spPr bwMode="auto">
                <a:xfrm>
                  <a:off x="2563" y="3023"/>
                  <a:ext cx="410"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grpSp>
          <p:sp>
            <p:nvSpPr>
              <p:cNvPr id="96" name="矩形 95"/>
              <p:cNvSpPr/>
              <p:nvPr/>
            </p:nvSpPr>
            <p:spPr>
              <a:xfrm>
                <a:off x="5717220" y="3316625"/>
                <a:ext cx="1151000" cy="23832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03" name="Rectangle 35"/>
          <p:cNvSpPr>
            <a:spLocks noChangeArrowheads="1"/>
          </p:cNvSpPr>
          <p:nvPr/>
        </p:nvSpPr>
        <p:spPr bwMode="auto">
          <a:xfrm>
            <a:off x="7318864" y="4895465"/>
            <a:ext cx="2130963" cy="325967"/>
          </a:xfrm>
          <a:prstGeom prst="rect">
            <a:avLst/>
          </a:prstGeom>
          <a:solidFill>
            <a:schemeClr val="bg1"/>
          </a:solidFill>
          <a:ln w="9525">
            <a:solidFill>
              <a:schemeClr val="tx1"/>
            </a:solidFill>
            <a:miter lim="800000"/>
          </a:ln>
        </p:spPr>
        <p:txBody>
          <a:bodyPr wrap="none" lIns="121917" tIns="60958" rIns="121917" bIns="60958" anchor="ctr"/>
          <a:lstStyle/>
          <a:p>
            <a:pPr algn="ctr"/>
            <a:r>
              <a:rPr lang="en-US" altLang="zh-CN" sz="1600" b="1" dirty="0">
                <a:solidFill>
                  <a:srgbClr val="0000CC"/>
                </a:solidFill>
                <a:latin typeface="微软雅黑" panose="020B0503020204020204" pitchFamily="34" charset="-122"/>
                <a:ea typeface="微软雅黑" panose="020B0503020204020204" pitchFamily="34" charset="-122"/>
              </a:rPr>
              <a:t>10101 </a:t>
            </a:r>
            <a:r>
              <a:rPr lang="zh-CN" altLang="en-US" sz="1600" b="1" dirty="0">
                <a:solidFill>
                  <a:srgbClr val="0000CC"/>
                </a:solidFill>
                <a:latin typeface="微软雅黑" panose="020B0503020204020204" pitchFamily="34" charset="-122"/>
                <a:ea typeface="微软雅黑" panose="020B0503020204020204" pitchFamily="34" charset="-122"/>
              </a:rPr>
              <a:t>比特流 </a:t>
            </a:r>
            <a:r>
              <a:rPr lang="en-US" altLang="zh-CN" sz="1600" b="1" dirty="0">
                <a:solidFill>
                  <a:srgbClr val="0000CC"/>
                </a:solidFill>
                <a:latin typeface="微软雅黑" panose="020B0503020204020204" pitchFamily="34" charset="-122"/>
                <a:ea typeface="微软雅黑" panose="020B0503020204020204" pitchFamily="34" charset="-122"/>
              </a:rPr>
              <a:t>110111</a:t>
            </a:r>
          </a:p>
        </p:txBody>
      </p:sp>
      <p:sp>
        <p:nvSpPr>
          <p:cNvPr id="104" name="上箭头 103"/>
          <p:cNvSpPr/>
          <p:nvPr/>
        </p:nvSpPr>
        <p:spPr>
          <a:xfrm>
            <a:off x="10162613" y="4647781"/>
            <a:ext cx="238163" cy="32683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86" name="上箭头 85"/>
          <p:cNvSpPr/>
          <p:nvPr/>
        </p:nvSpPr>
        <p:spPr>
          <a:xfrm>
            <a:off x="10162613" y="4161721"/>
            <a:ext cx="238163" cy="326839"/>
          </a:xfrm>
          <a:prstGeom prst="upArrow">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90" name="组合 89"/>
          <p:cNvGrpSpPr/>
          <p:nvPr/>
        </p:nvGrpSpPr>
        <p:grpSpPr>
          <a:xfrm>
            <a:off x="7624647" y="3909771"/>
            <a:ext cx="1555596" cy="328084"/>
            <a:chOff x="2293194" y="2932328"/>
            <a:chExt cx="1166697" cy="246063"/>
          </a:xfrm>
        </p:grpSpPr>
        <p:grpSp>
          <p:nvGrpSpPr>
            <p:cNvPr id="91" name="Group 41"/>
            <p:cNvGrpSpPr/>
            <p:nvPr/>
          </p:nvGrpSpPr>
          <p:grpSpPr bwMode="auto">
            <a:xfrm>
              <a:off x="2511051" y="2932328"/>
              <a:ext cx="946569" cy="246063"/>
              <a:chOff x="2169" y="2660"/>
              <a:chExt cx="804" cy="226"/>
            </a:xfrm>
          </p:grpSpPr>
          <p:sp>
            <p:nvSpPr>
              <p:cNvPr id="108" name="Rectangle 42"/>
              <p:cNvSpPr>
                <a:spLocks noChangeArrowheads="1"/>
              </p:cNvSpPr>
              <p:nvPr/>
            </p:nvSpPr>
            <p:spPr bwMode="auto">
              <a:xfrm>
                <a:off x="2169" y="2660"/>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4</a:t>
                </a:r>
              </a:p>
            </p:txBody>
          </p:sp>
          <p:sp>
            <p:nvSpPr>
              <p:cNvPr id="110" name="Rectangle 43"/>
              <p:cNvSpPr>
                <a:spLocks noChangeArrowheads="1"/>
              </p:cNvSpPr>
              <p:nvPr/>
            </p:nvSpPr>
            <p:spPr bwMode="auto">
              <a:xfrm>
                <a:off x="2357" y="2660"/>
                <a:ext cx="205"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5</a:t>
                </a:r>
              </a:p>
            </p:txBody>
          </p:sp>
          <p:sp>
            <p:nvSpPr>
              <p:cNvPr id="112" name="Rectangle 44"/>
              <p:cNvSpPr>
                <a:spLocks noChangeArrowheads="1"/>
              </p:cNvSpPr>
              <p:nvPr/>
            </p:nvSpPr>
            <p:spPr bwMode="auto">
              <a:xfrm>
                <a:off x="2562" y="2660"/>
                <a:ext cx="411"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grpSp>
        <p:sp>
          <p:nvSpPr>
            <p:cNvPr id="105" name="Rectangle 70"/>
            <p:cNvSpPr>
              <a:spLocks noChangeArrowheads="1"/>
            </p:cNvSpPr>
            <p:nvPr/>
          </p:nvSpPr>
          <p:spPr bwMode="auto">
            <a:xfrm>
              <a:off x="2293194" y="2932758"/>
              <a:ext cx="221264" cy="24563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500" b="1" dirty="0">
                  <a:solidFill>
                    <a:srgbClr val="1C1C1C"/>
                  </a:solidFill>
                  <a:latin typeface="微软雅黑" panose="020B0503020204020204" pitchFamily="34" charset="-122"/>
                  <a:ea typeface="微软雅黑" panose="020B0503020204020204" pitchFamily="34" charset="-122"/>
                </a:rPr>
                <a:t>H</a:t>
              </a:r>
              <a:r>
                <a:rPr lang="en-US" altLang="zh-CN" sz="1500" b="1" baseline="-25000" dirty="0">
                  <a:solidFill>
                    <a:srgbClr val="1C1C1C"/>
                  </a:solidFill>
                  <a:latin typeface="微软雅黑" panose="020B0503020204020204" pitchFamily="34" charset="-122"/>
                  <a:ea typeface="微软雅黑" panose="020B0503020204020204" pitchFamily="34" charset="-122"/>
                </a:rPr>
                <a:t>3</a:t>
              </a:r>
            </a:p>
          </p:txBody>
        </p:sp>
        <p:sp>
          <p:nvSpPr>
            <p:cNvPr id="106" name="矩形 105"/>
            <p:cNvSpPr/>
            <p:nvPr/>
          </p:nvSpPr>
          <p:spPr>
            <a:xfrm>
              <a:off x="2523986" y="2940648"/>
              <a:ext cx="935905" cy="23774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文本占位符 30"/>
          <p:cNvSpPr>
            <a:spLocks noGrp="1"/>
          </p:cNvSpPr>
          <p:nvPr>
            <p:ph type="body" sz="quarter" idx="11"/>
          </p:nvPr>
        </p:nvSpPr>
        <p:spPr/>
        <p:txBody>
          <a:bodyPr/>
          <a:lstStyle/>
          <a:p>
            <a:r>
              <a:rPr lang="zh-CN" altLang="en-US" dirty="0"/>
              <a:t>数据在各层之间的传递过程</a:t>
            </a:r>
          </a:p>
        </p:txBody>
      </p:sp>
    </p:spTree>
    <p:extLst>
      <p:ext uri="{BB962C8B-B14F-4D97-AF65-F5344CB8AC3E}">
        <p14:creationId xmlns:p14="http://schemas.microsoft.com/office/powerpoint/2010/main" val="3149265772"/>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wipe(down)">
                                      <p:cBhvr>
                                        <p:cTn id="7" dur="1000"/>
                                        <p:tgtEl>
                                          <p:spTgt spid="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0"/>
                                        </p:tgtEl>
                                        <p:attrNameLst>
                                          <p:attrName>style.visibility</p:attrName>
                                        </p:attrNameLst>
                                      </p:cBhvr>
                                      <p:to>
                                        <p:strVal val="visible"/>
                                      </p:to>
                                    </p:set>
                                    <p:animEffect transition="in" filter="wipe(down)">
                                      <p:cBhvr>
                                        <p:cTn id="12" dur="10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661557" y="1433467"/>
            <a:ext cx="10738283" cy="4419933"/>
          </a:xfrm>
          <a:prstGeom prst="roundRect">
            <a:avLst>
              <a:gd name="adj" fmla="val 15204"/>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p>
        </p:txBody>
      </p:sp>
      <p:sp>
        <p:nvSpPr>
          <p:cNvPr id="4" name="AutoShape 4"/>
          <p:cNvSpPr>
            <a:spLocks noChangeArrowheads="1"/>
          </p:cNvSpPr>
          <p:nvPr/>
        </p:nvSpPr>
        <p:spPr bwMode="auto">
          <a:xfrm rot="16200000">
            <a:off x="3289619" y="3263801"/>
            <a:ext cx="361951" cy="4566956"/>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lIns="121917" tIns="60958" rIns="121917" bIns="60958" anchor="ctr"/>
          <a:lstStyle/>
          <a:p>
            <a:pPr fontAlgn="auto">
              <a:spcBef>
                <a:spcPts val="0"/>
              </a:spcBef>
              <a:spcAft>
                <a:spcPts val="0"/>
              </a:spcAft>
              <a:defRPr/>
            </a:pPr>
            <a:endParaRPr lang="zh-CN" altLang="en-US" sz="4300" b="1">
              <a:latin typeface="+mn-lt"/>
              <a:ea typeface="+mn-ea"/>
            </a:endParaRPr>
          </a:p>
        </p:txBody>
      </p:sp>
      <p:sp>
        <p:nvSpPr>
          <p:cNvPr id="25" name="Text Box 29"/>
          <p:cNvSpPr txBox="1">
            <a:spLocks noChangeArrowheads="1"/>
          </p:cNvSpPr>
          <p:nvPr/>
        </p:nvSpPr>
        <p:spPr bwMode="auto">
          <a:xfrm>
            <a:off x="1475865" y="1433467"/>
            <a:ext cx="844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主机 </a:t>
            </a:r>
            <a:r>
              <a:rPr kumimoji="1" lang="en-US" altLang="zh-CN" sz="1600" b="1" dirty="0">
                <a:solidFill>
                  <a:srgbClr val="0000FF"/>
                </a:solidFill>
                <a:latin typeface="微软雅黑" panose="020B0503020204020204" pitchFamily="34" charset="-122"/>
                <a:ea typeface="微软雅黑" panose="020B0503020204020204" pitchFamily="34" charset="-122"/>
              </a:rPr>
              <a:t>1</a:t>
            </a:r>
          </a:p>
        </p:txBody>
      </p:sp>
      <p:grpSp>
        <p:nvGrpSpPr>
          <p:cNvPr id="67" name="组合 66"/>
          <p:cNvGrpSpPr/>
          <p:nvPr/>
        </p:nvGrpSpPr>
        <p:grpSpPr>
          <a:xfrm>
            <a:off x="1500698" y="2362758"/>
            <a:ext cx="838894" cy="3024716"/>
            <a:chOff x="1125523" y="1772068"/>
            <a:chExt cx="629170" cy="2268537"/>
          </a:xfrm>
        </p:grpSpPr>
        <p:sp>
          <p:nvSpPr>
            <p:cNvPr id="5" name="AutoShape 5"/>
            <p:cNvSpPr>
              <a:spLocks noChangeArrowheads="1"/>
            </p:cNvSpPr>
            <p:nvPr/>
          </p:nvSpPr>
          <p:spPr bwMode="auto">
            <a:xfrm>
              <a:off x="1149855" y="2089568"/>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6" name="Text Box 6"/>
            <p:cNvSpPr txBox="1">
              <a:spLocks noChangeArrowheads="1"/>
            </p:cNvSpPr>
            <p:nvPr/>
          </p:nvSpPr>
          <p:spPr bwMode="auto">
            <a:xfrm>
              <a:off x="1415225" y="2142749"/>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5</a:t>
              </a:r>
            </a:p>
          </p:txBody>
        </p:sp>
        <p:sp>
          <p:nvSpPr>
            <p:cNvPr id="7" name="Text Box 7"/>
            <p:cNvSpPr txBox="1">
              <a:spLocks noChangeArrowheads="1"/>
            </p:cNvSpPr>
            <p:nvPr/>
          </p:nvSpPr>
          <p:spPr bwMode="auto">
            <a:xfrm>
              <a:off x="1415225" y="2537242"/>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4</a:t>
              </a:r>
            </a:p>
          </p:txBody>
        </p:sp>
        <p:sp>
          <p:nvSpPr>
            <p:cNvPr id="8" name="Text Box 8"/>
            <p:cNvSpPr txBox="1">
              <a:spLocks noChangeArrowheads="1"/>
            </p:cNvSpPr>
            <p:nvPr/>
          </p:nvSpPr>
          <p:spPr bwMode="auto">
            <a:xfrm>
              <a:off x="1415225" y="28912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3</a:t>
              </a:r>
            </a:p>
          </p:txBody>
        </p:sp>
        <p:sp>
          <p:nvSpPr>
            <p:cNvPr id="9" name="Text Box 9"/>
            <p:cNvSpPr txBox="1">
              <a:spLocks noChangeArrowheads="1"/>
            </p:cNvSpPr>
            <p:nvPr/>
          </p:nvSpPr>
          <p:spPr bwMode="auto">
            <a:xfrm>
              <a:off x="1415225"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10" name="Text Box 10"/>
            <p:cNvSpPr txBox="1">
              <a:spLocks noChangeArrowheads="1"/>
            </p:cNvSpPr>
            <p:nvPr/>
          </p:nvSpPr>
          <p:spPr bwMode="auto">
            <a:xfrm>
              <a:off x="1415225"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1</a:t>
              </a:r>
            </a:p>
          </p:txBody>
        </p:sp>
        <p:sp>
          <p:nvSpPr>
            <p:cNvPr id="11" name="Freeform 11"/>
            <p:cNvSpPr/>
            <p:nvPr/>
          </p:nvSpPr>
          <p:spPr bwMode="auto">
            <a:xfrm>
              <a:off x="1149855" y="2481680"/>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Freeform 12"/>
            <p:cNvSpPr/>
            <p:nvPr/>
          </p:nvSpPr>
          <p:spPr bwMode="auto">
            <a:xfrm>
              <a:off x="1156205" y="2856330"/>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Freeform 13"/>
            <p:cNvSpPr/>
            <p:nvPr/>
          </p:nvSpPr>
          <p:spPr bwMode="auto">
            <a:xfrm>
              <a:off x="1140330" y="3233714"/>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14"/>
            <p:cNvSpPr/>
            <p:nvPr/>
          </p:nvSpPr>
          <p:spPr bwMode="auto">
            <a:xfrm>
              <a:off x="1140330" y="359451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AutoShape 32"/>
            <p:cNvSpPr>
              <a:spLocks noChangeArrowheads="1"/>
            </p:cNvSpPr>
            <p:nvPr/>
          </p:nvSpPr>
          <p:spPr bwMode="auto">
            <a:xfrm>
              <a:off x="1153030" y="1772068"/>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300" b="1"/>
            </a:p>
          </p:txBody>
        </p:sp>
        <p:sp>
          <p:nvSpPr>
            <p:cNvPr id="28" name="Text Box 33"/>
            <p:cNvSpPr txBox="1">
              <a:spLocks noChangeArrowheads="1"/>
            </p:cNvSpPr>
            <p:nvPr/>
          </p:nvSpPr>
          <p:spPr bwMode="auto">
            <a:xfrm>
              <a:off x="1125523" y="1784768"/>
              <a:ext cx="493164"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rgbClr val="0000FF"/>
                  </a:solidFill>
                  <a:latin typeface="Arial" panose="020B0604020202020204" pitchFamily="34" charset="0"/>
                </a:rPr>
                <a:t>AP</a:t>
              </a:r>
              <a:r>
                <a:rPr kumimoji="1" lang="en-US" altLang="zh-CN" sz="2100" b="1" baseline="-25000">
                  <a:solidFill>
                    <a:srgbClr val="0000FF"/>
                  </a:solidFill>
                  <a:latin typeface="Arial" panose="020B0604020202020204" pitchFamily="34" charset="0"/>
                </a:rPr>
                <a:t>1</a:t>
              </a:r>
              <a:endParaRPr kumimoji="1" lang="en-US" altLang="zh-CN" sz="2100" b="1">
                <a:solidFill>
                  <a:srgbClr val="0000FF"/>
                </a:solidFill>
                <a:latin typeface="Arial" panose="020B0604020202020204" pitchFamily="34" charset="0"/>
              </a:endParaRPr>
            </a:p>
          </p:txBody>
        </p:sp>
      </p:grpSp>
      <p:sp>
        <p:nvSpPr>
          <p:cNvPr id="38" name="Text Box 29"/>
          <p:cNvSpPr txBox="1">
            <a:spLocks noChangeArrowheads="1"/>
          </p:cNvSpPr>
          <p:nvPr/>
        </p:nvSpPr>
        <p:spPr bwMode="auto">
          <a:xfrm>
            <a:off x="9826345" y="1433467"/>
            <a:ext cx="844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主机 </a:t>
            </a:r>
            <a:r>
              <a:rPr kumimoji="1" lang="en-US" altLang="zh-CN" sz="1600" b="1" dirty="0">
                <a:solidFill>
                  <a:srgbClr val="0000FF"/>
                </a:solidFill>
                <a:latin typeface="微软雅黑" panose="020B0503020204020204" pitchFamily="34" charset="-122"/>
                <a:ea typeface="微软雅黑" panose="020B0503020204020204" pitchFamily="34" charset="-122"/>
              </a:rPr>
              <a:t>2</a:t>
            </a:r>
          </a:p>
        </p:txBody>
      </p:sp>
      <p:sp>
        <p:nvSpPr>
          <p:cNvPr id="39" name="Text Box 29"/>
          <p:cNvSpPr txBox="1">
            <a:spLocks noChangeArrowheads="1"/>
          </p:cNvSpPr>
          <p:nvPr/>
        </p:nvSpPr>
        <p:spPr bwMode="auto">
          <a:xfrm>
            <a:off x="5546950" y="1433467"/>
            <a:ext cx="8617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路由器</a:t>
            </a:r>
            <a:endParaRPr kumimoji="1" lang="en-US" altLang="zh-CN" sz="1600" b="1" dirty="0">
              <a:solidFill>
                <a:srgbClr val="0000FF"/>
              </a:solidFill>
              <a:latin typeface="微软雅黑" panose="020B0503020204020204" pitchFamily="34" charset="-122"/>
              <a:ea typeface="微软雅黑" panose="020B0503020204020204" pitchFamily="34" charset="-122"/>
            </a:endParaRPr>
          </a:p>
        </p:txBody>
      </p:sp>
      <p:sp>
        <p:nvSpPr>
          <p:cNvPr id="64" name="AutoShape 4"/>
          <p:cNvSpPr>
            <a:spLocks noChangeArrowheads="1"/>
          </p:cNvSpPr>
          <p:nvPr/>
        </p:nvSpPr>
        <p:spPr bwMode="auto">
          <a:xfrm rot="16200000">
            <a:off x="8300626" y="3140288"/>
            <a:ext cx="361951" cy="4813979"/>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lIns="121917" tIns="60958" rIns="121917" bIns="60958" anchor="ctr"/>
          <a:lstStyle/>
          <a:p>
            <a:pPr fontAlgn="auto">
              <a:spcBef>
                <a:spcPts val="0"/>
              </a:spcBef>
              <a:spcAft>
                <a:spcPts val="0"/>
              </a:spcAft>
              <a:defRPr/>
            </a:pPr>
            <a:endParaRPr lang="zh-CN" altLang="en-US" sz="4300" b="1">
              <a:latin typeface="+mn-lt"/>
              <a:ea typeface="+mn-ea"/>
            </a:endParaRPr>
          </a:p>
        </p:txBody>
      </p:sp>
      <p:grpSp>
        <p:nvGrpSpPr>
          <p:cNvPr id="65" name="组合 64"/>
          <p:cNvGrpSpPr/>
          <p:nvPr/>
        </p:nvGrpSpPr>
        <p:grpSpPr>
          <a:xfrm>
            <a:off x="5257808" y="3734276"/>
            <a:ext cx="1479877" cy="1653197"/>
            <a:chOff x="3943356" y="2800707"/>
            <a:chExt cx="1109908" cy="1239898"/>
          </a:xfrm>
        </p:grpSpPr>
        <p:sp>
          <p:nvSpPr>
            <p:cNvPr id="40" name="AutoShape 5"/>
            <p:cNvSpPr>
              <a:spLocks noChangeArrowheads="1"/>
            </p:cNvSpPr>
            <p:nvPr/>
          </p:nvSpPr>
          <p:spPr bwMode="auto">
            <a:xfrm>
              <a:off x="3952880" y="2800707"/>
              <a:ext cx="1100384" cy="1239898"/>
            </a:xfrm>
            <a:prstGeom prst="cube">
              <a:avLst>
                <a:gd name="adj" fmla="val 11493"/>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43" name="Text Box 8"/>
            <p:cNvSpPr txBox="1">
              <a:spLocks noChangeArrowheads="1"/>
            </p:cNvSpPr>
            <p:nvPr/>
          </p:nvSpPr>
          <p:spPr bwMode="auto">
            <a:xfrm>
              <a:off x="4339625" y="2850559"/>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3</a:t>
              </a:r>
            </a:p>
          </p:txBody>
        </p:sp>
        <p:sp>
          <p:nvSpPr>
            <p:cNvPr id="44" name="Text Box 9"/>
            <p:cNvSpPr txBox="1">
              <a:spLocks noChangeArrowheads="1"/>
            </p:cNvSpPr>
            <p:nvPr/>
          </p:nvSpPr>
          <p:spPr bwMode="auto">
            <a:xfrm>
              <a:off x="4202423"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45" name="Text Box 10"/>
            <p:cNvSpPr txBox="1">
              <a:spLocks noChangeArrowheads="1"/>
            </p:cNvSpPr>
            <p:nvPr/>
          </p:nvSpPr>
          <p:spPr bwMode="auto">
            <a:xfrm>
              <a:off x="4202423"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1</a:t>
              </a:r>
            </a:p>
          </p:txBody>
        </p:sp>
        <p:sp>
          <p:nvSpPr>
            <p:cNvPr id="48" name="Freeform 13"/>
            <p:cNvSpPr/>
            <p:nvPr/>
          </p:nvSpPr>
          <p:spPr bwMode="auto">
            <a:xfrm>
              <a:off x="3943356" y="3141566"/>
              <a:ext cx="1109908" cy="128585"/>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Freeform 14"/>
            <p:cNvSpPr/>
            <p:nvPr/>
          </p:nvSpPr>
          <p:spPr bwMode="auto">
            <a:xfrm>
              <a:off x="3954400" y="3503469"/>
              <a:ext cx="1098864" cy="127561"/>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 name="直接连接符 51"/>
            <p:cNvCxnSpPr/>
            <p:nvPr/>
          </p:nvCxnSpPr>
          <p:spPr>
            <a:xfrm>
              <a:off x="4474421" y="3270733"/>
              <a:ext cx="0" cy="76987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62" name="Text Box 9"/>
            <p:cNvSpPr txBox="1">
              <a:spLocks noChangeArrowheads="1"/>
            </p:cNvSpPr>
            <p:nvPr/>
          </p:nvSpPr>
          <p:spPr bwMode="auto">
            <a:xfrm>
              <a:off x="4467541"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63" name="Text Box 10"/>
            <p:cNvSpPr txBox="1">
              <a:spLocks noChangeArrowheads="1"/>
            </p:cNvSpPr>
            <p:nvPr/>
          </p:nvSpPr>
          <p:spPr bwMode="auto">
            <a:xfrm>
              <a:off x="4467541"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1</a:t>
              </a:r>
            </a:p>
          </p:txBody>
        </p:sp>
      </p:grpSp>
      <p:grpSp>
        <p:nvGrpSpPr>
          <p:cNvPr id="66" name="组合 65"/>
          <p:cNvGrpSpPr/>
          <p:nvPr/>
        </p:nvGrpSpPr>
        <p:grpSpPr>
          <a:xfrm>
            <a:off x="9803402" y="2326774"/>
            <a:ext cx="833621" cy="3060700"/>
            <a:chOff x="7352554" y="1745080"/>
            <a:chExt cx="625216" cy="2295525"/>
          </a:xfrm>
        </p:grpSpPr>
        <p:sp>
          <p:nvSpPr>
            <p:cNvPr id="15" name="AutoShape 15"/>
            <p:cNvSpPr>
              <a:spLocks noChangeArrowheads="1"/>
            </p:cNvSpPr>
            <p:nvPr/>
          </p:nvSpPr>
          <p:spPr bwMode="auto">
            <a:xfrm>
              <a:off x="7372933" y="2068930"/>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16" name="Text Box 16"/>
            <p:cNvSpPr txBox="1">
              <a:spLocks noChangeArrowheads="1"/>
            </p:cNvSpPr>
            <p:nvPr/>
          </p:nvSpPr>
          <p:spPr bwMode="auto">
            <a:xfrm>
              <a:off x="7352554" y="21419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5</a:t>
              </a:r>
            </a:p>
          </p:txBody>
        </p:sp>
        <p:sp>
          <p:nvSpPr>
            <p:cNvPr id="17" name="Text Box 17"/>
            <p:cNvSpPr txBox="1">
              <a:spLocks noChangeArrowheads="1"/>
            </p:cNvSpPr>
            <p:nvPr/>
          </p:nvSpPr>
          <p:spPr bwMode="auto">
            <a:xfrm>
              <a:off x="7352554" y="2537242"/>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4</a:t>
              </a:r>
            </a:p>
          </p:txBody>
        </p:sp>
        <p:sp>
          <p:nvSpPr>
            <p:cNvPr id="18" name="Text Box 18"/>
            <p:cNvSpPr txBox="1">
              <a:spLocks noChangeArrowheads="1"/>
            </p:cNvSpPr>
            <p:nvPr/>
          </p:nvSpPr>
          <p:spPr bwMode="auto">
            <a:xfrm>
              <a:off x="7358904" y="28976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3</a:t>
              </a:r>
            </a:p>
          </p:txBody>
        </p:sp>
        <p:sp>
          <p:nvSpPr>
            <p:cNvPr id="19" name="Text Box 19"/>
            <p:cNvSpPr txBox="1">
              <a:spLocks noChangeArrowheads="1"/>
            </p:cNvSpPr>
            <p:nvPr/>
          </p:nvSpPr>
          <p:spPr bwMode="auto">
            <a:xfrm>
              <a:off x="7370016"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2</a:t>
              </a:r>
            </a:p>
          </p:txBody>
        </p:sp>
        <p:sp>
          <p:nvSpPr>
            <p:cNvPr id="20" name="Text Box 20"/>
            <p:cNvSpPr txBox="1">
              <a:spLocks noChangeArrowheads="1"/>
            </p:cNvSpPr>
            <p:nvPr/>
          </p:nvSpPr>
          <p:spPr bwMode="auto">
            <a:xfrm>
              <a:off x="7352554"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1</a:t>
              </a:r>
            </a:p>
          </p:txBody>
        </p:sp>
        <p:sp>
          <p:nvSpPr>
            <p:cNvPr id="21" name="Freeform 21"/>
            <p:cNvSpPr/>
            <p:nvPr/>
          </p:nvSpPr>
          <p:spPr bwMode="auto">
            <a:xfrm>
              <a:off x="7372933" y="2459455"/>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Freeform 22"/>
            <p:cNvSpPr/>
            <p:nvPr/>
          </p:nvSpPr>
          <p:spPr bwMode="auto">
            <a:xfrm>
              <a:off x="7369758" y="2832518"/>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Freeform 23"/>
            <p:cNvSpPr/>
            <p:nvPr/>
          </p:nvSpPr>
          <p:spPr bwMode="auto">
            <a:xfrm>
              <a:off x="7363408" y="3235302"/>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Freeform 24"/>
            <p:cNvSpPr/>
            <p:nvPr/>
          </p:nvSpPr>
          <p:spPr bwMode="auto">
            <a:xfrm>
              <a:off x="7363408" y="3594518"/>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AutoShape 30"/>
            <p:cNvSpPr>
              <a:spLocks noChangeArrowheads="1"/>
            </p:cNvSpPr>
            <p:nvPr/>
          </p:nvSpPr>
          <p:spPr bwMode="auto">
            <a:xfrm>
              <a:off x="7477708" y="1745080"/>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300" b="1"/>
            </a:p>
          </p:txBody>
        </p:sp>
        <p:sp>
          <p:nvSpPr>
            <p:cNvPr id="30" name="Text Box 33"/>
            <p:cNvSpPr txBox="1">
              <a:spLocks noChangeArrowheads="1"/>
            </p:cNvSpPr>
            <p:nvPr/>
          </p:nvSpPr>
          <p:spPr bwMode="auto">
            <a:xfrm>
              <a:off x="7458138" y="1784768"/>
              <a:ext cx="493164"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rgbClr val="0000FF"/>
                  </a:solidFill>
                  <a:latin typeface="Arial" panose="020B0604020202020204" pitchFamily="34" charset="0"/>
                </a:rPr>
                <a:t>AP</a:t>
              </a:r>
              <a:r>
                <a:rPr kumimoji="1" lang="en-US" altLang="zh-CN" sz="2100" b="1" baseline="-25000">
                  <a:solidFill>
                    <a:srgbClr val="0000FF"/>
                  </a:solidFill>
                  <a:latin typeface="Arial" panose="020B0604020202020204" pitchFamily="34" charset="0"/>
                </a:rPr>
                <a:t>2</a:t>
              </a:r>
            </a:p>
          </p:txBody>
        </p:sp>
      </p:grpSp>
      <p:cxnSp>
        <p:nvCxnSpPr>
          <p:cNvPr id="69" name="直接连接符 68"/>
          <p:cNvCxnSpPr/>
          <p:nvPr/>
        </p:nvCxnSpPr>
        <p:spPr>
          <a:xfrm>
            <a:off x="1890858" y="2010611"/>
            <a:ext cx="8408175" cy="0"/>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pic>
        <p:nvPicPr>
          <p:cNvPr id="36"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82215" y="1749959"/>
            <a:ext cx="546963" cy="54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3078" y="1749959"/>
            <a:ext cx="546964" cy="54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0" name="直接箭头连接符 139"/>
          <p:cNvCxnSpPr/>
          <p:nvPr/>
        </p:nvCxnSpPr>
        <p:spPr>
          <a:xfrm>
            <a:off x="2082159" y="1904221"/>
            <a:ext cx="7922024" cy="0"/>
          </a:xfrm>
          <a:prstGeom prst="straightConnector1">
            <a:avLst/>
          </a:prstGeom>
          <a:ln w="28575">
            <a:solidFill>
              <a:srgbClr val="CC00CC"/>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5" name="Picture 4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72166" y="1847288"/>
            <a:ext cx="605917" cy="35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3" name="AutoShape 51"/>
          <p:cNvSpPr>
            <a:spLocks noChangeArrowheads="1"/>
          </p:cNvSpPr>
          <p:nvPr/>
        </p:nvSpPr>
        <p:spPr bwMode="auto">
          <a:xfrm flipV="1">
            <a:off x="1649968" y="2768326"/>
            <a:ext cx="194621" cy="273885"/>
          </a:xfrm>
          <a:prstGeom prst="upArrow">
            <a:avLst>
              <a:gd name="adj1" fmla="val 50000"/>
              <a:gd name="adj2" fmla="val 45968"/>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88" name="AutoShape 54"/>
          <p:cNvSpPr>
            <a:spLocks noChangeArrowheads="1"/>
          </p:cNvSpPr>
          <p:nvPr/>
        </p:nvSpPr>
        <p:spPr bwMode="auto">
          <a:xfrm rot="10800000">
            <a:off x="1649971" y="3252199"/>
            <a:ext cx="196192" cy="295039"/>
          </a:xfrm>
          <a:prstGeom prst="upArrow">
            <a:avLst>
              <a:gd name="adj1" fmla="val 50000"/>
              <a:gd name="adj2" fmla="val 498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95" name="AutoShape 57"/>
          <p:cNvSpPr>
            <a:spLocks noChangeArrowheads="1"/>
          </p:cNvSpPr>
          <p:nvPr/>
        </p:nvSpPr>
        <p:spPr bwMode="auto">
          <a:xfrm rot="10800000">
            <a:off x="1646830" y="3768437"/>
            <a:ext cx="197761" cy="297016"/>
          </a:xfrm>
          <a:prstGeom prst="upArrow">
            <a:avLst>
              <a:gd name="adj1" fmla="val 50000"/>
              <a:gd name="adj2" fmla="val 496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107" name="AutoShape 57"/>
          <p:cNvSpPr>
            <a:spLocks noChangeArrowheads="1"/>
          </p:cNvSpPr>
          <p:nvPr/>
        </p:nvSpPr>
        <p:spPr bwMode="auto">
          <a:xfrm rot="10800000">
            <a:off x="1634909" y="4265195"/>
            <a:ext cx="208748" cy="284255"/>
          </a:xfrm>
          <a:prstGeom prst="upArrow">
            <a:avLst>
              <a:gd name="adj1" fmla="val 50000"/>
              <a:gd name="adj2" fmla="val 496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119" name="AutoShape 63"/>
          <p:cNvSpPr>
            <a:spLocks noChangeArrowheads="1"/>
          </p:cNvSpPr>
          <p:nvPr/>
        </p:nvSpPr>
        <p:spPr bwMode="auto">
          <a:xfrm rot="10800000">
            <a:off x="1634908" y="4756348"/>
            <a:ext cx="221304" cy="317537"/>
          </a:xfrm>
          <a:prstGeom prst="upArrow">
            <a:avLst>
              <a:gd name="adj1" fmla="val 50000"/>
              <a:gd name="adj2" fmla="val 50403"/>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99" name="AutoShape 4"/>
          <p:cNvSpPr>
            <a:spLocks noChangeArrowheads="1"/>
          </p:cNvSpPr>
          <p:nvPr/>
        </p:nvSpPr>
        <p:spPr bwMode="auto">
          <a:xfrm rot="16200000">
            <a:off x="3289619" y="3263801"/>
            <a:ext cx="361951" cy="4566956"/>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lIns="121917" tIns="60958" rIns="121917" bIns="60958" anchor="ctr"/>
          <a:lstStyle/>
          <a:p>
            <a:pPr fontAlgn="auto">
              <a:spcBef>
                <a:spcPts val="0"/>
              </a:spcBef>
              <a:spcAft>
                <a:spcPts val="0"/>
              </a:spcAft>
              <a:defRPr/>
            </a:pPr>
            <a:endParaRPr lang="zh-CN" altLang="en-US" sz="4300" b="1">
              <a:latin typeface="+mn-lt"/>
              <a:ea typeface="+mn-ea"/>
            </a:endParaRPr>
          </a:p>
        </p:txBody>
      </p:sp>
      <p:sp>
        <p:nvSpPr>
          <p:cNvPr id="100" name="AutoShape 25"/>
          <p:cNvSpPr>
            <a:spLocks noChangeArrowheads="1"/>
          </p:cNvSpPr>
          <p:nvPr/>
        </p:nvSpPr>
        <p:spPr bwMode="auto">
          <a:xfrm flipV="1">
            <a:off x="1688089" y="5273761"/>
            <a:ext cx="351044" cy="374911"/>
          </a:xfrm>
          <a:custGeom>
            <a:avLst/>
            <a:gdLst>
              <a:gd name="T0" fmla="*/ 218339 w 21600"/>
              <a:gd name="T1" fmla="*/ 0 h 21600"/>
              <a:gd name="T2" fmla="*/ 218339 w 21600"/>
              <a:gd name="T3" fmla="*/ 171757 h 21600"/>
              <a:gd name="T4" fmla="*/ 46725 w 21600"/>
              <a:gd name="T5" fmla="*/ 305144 h 21600"/>
              <a:gd name="T6" fmla="*/ 311789 w 21600"/>
              <a:gd name="T7" fmla="*/ 8587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lIns="121917" tIns="60958" rIns="121917" bIns="60958" anchor="ctr"/>
          <a:lstStyle/>
          <a:p>
            <a:endParaRPr lang="zh-CN" altLang="en-US"/>
          </a:p>
        </p:txBody>
      </p:sp>
      <p:sp>
        <p:nvSpPr>
          <p:cNvPr id="109" name="Text Box 26"/>
          <p:cNvSpPr txBox="1">
            <a:spLocks noChangeArrowheads="1"/>
          </p:cNvSpPr>
          <p:nvPr/>
        </p:nvSpPr>
        <p:spPr bwMode="auto">
          <a:xfrm>
            <a:off x="3601798" y="5364306"/>
            <a:ext cx="1400377" cy="3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00" b="1" dirty="0">
                <a:solidFill>
                  <a:srgbClr val="0000FF"/>
                </a:solidFill>
                <a:latin typeface="微软雅黑" panose="020B0503020204020204" pitchFamily="34" charset="-122"/>
                <a:ea typeface="微软雅黑" panose="020B0503020204020204" pitchFamily="34" charset="-122"/>
              </a:rPr>
              <a:t>物理传输媒体</a:t>
            </a:r>
          </a:p>
        </p:txBody>
      </p:sp>
      <p:sp>
        <p:nvSpPr>
          <p:cNvPr id="111" name="AutoShape 42"/>
          <p:cNvSpPr>
            <a:spLocks noChangeArrowheads="1"/>
          </p:cNvSpPr>
          <p:nvPr/>
        </p:nvSpPr>
        <p:spPr bwMode="auto">
          <a:xfrm rot="5400000" flipH="1">
            <a:off x="5206853" y="5242863"/>
            <a:ext cx="339559" cy="384571"/>
          </a:xfrm>
          <a:custGeom>
            <a:avLst/>
            <a:gdLst>
              <a:gd name="T0" fmla="*/ 220161 w 21600"/>
              <a:gd name="T1" fmla="*/ 0 h 21600"/>
              <a:gd name="T2" fmla="*/ 220161 w 21600"/>
              <a:gd name="T3" fmla="*/ 175497 h 21600"/>
              <a:gd name="T4" fmla="*/ 47115 w 21600"/>
              <a:gd name="T5" fmla="*/ 311790 h 21600"/>
              <a:gd name="T6" fmla="*/ 314391 w 21600"/>
              <a:gd name="T7" fmla="*/ 8774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lIns="121917" tIns="60958" rIns="121917" bIns="60958" anchor="ctr"/>
          <a:lstStyle/>
          <a:p>
            <a:endParaRPr lang="zh-CN" altLang="en-US"/>
          </a:p>
        </p:txBody>
      </p:sp>
      <p:grpSp>
        <p:nvGrpSpPr>
          <p:cNvPr id="125" name="Group 34"/>
          <p:cNvGrpSpPr/>
          <p:nvPr/>
        </p:nvGrpSpPr>
        <p:grpSpPr bwMode="auto">
          <a:xfrm>
            <a:off x="2390303" y="5493181"/>
            <a:ext cx="1121941" cy="135620"/>
            <a:chOff x="1344" y="912"/>
            <a:chExt cx="672" cy="96"/>
          </a:xfrm>
          <a:solidFill>
            <a:srgbClr val="FF0000"/>
          </a:solidFill>
        </p:grpSpPr>
        <p:sp>
          <p:nvSpPr>
            <p:cNvPr id="126"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sp>
          <p:nvSpPr>
            <p:cNvPr id="127" name="Freeform 36"/>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grpSp>
      <p:sp>
        <p:nvSpPr>
          <p:cNvPr id="128" name="Text Box 26"/>
          <p:cNvSpPr txBox="1">
            <a:spLocks noChangeArrowheads="1"/>
          </p:cNvSpPr>
          <p:nvPr/>
        </p:nvSpPr>
        <p:spPr bwMode="auto">
          <a:xfrm>
            <a:off x="3601798" y="5364306"/>
            <a:ext cx="1400377" cy="3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00" b="1" dirty="0">
                <a:solidFill>
                  <a:srgbClr val="0000FF"/>
                </a:solidFill>
                <a:latin typeface="微软雅黑" panose="020B0503020204020204" pitchFamily="34" charset="-122"/>
                <a:ea typeface="微软雅黑" panose="020B0503020204020204" pitchFamily="34" charset="-122"/>
              </a:rPr>
              <a:t>物理传输媒体</a:t>
            </a:r>
          </a:p>
        </p:txBody>
      </p:sp>
      <p:sp>
        <p:nvSpPr>
          <p:cNvPr id="87" name="上箭头 86"/>
          <p:cNvSpPr/>
          <p:nvPr/>
        </p:nvSpPr>
        <p:spPr>
          <a:xfrm>
            <a:off x="5371068" y="4703199"/>
            <a:ext cx="238163" cy="32683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82" name="上箭头 81"/>
          <p:cNvSpPr/>
          <p:nvPr/>
        </p:nvSpPr>
        <p:spPr>
          <a:xfrm>
            <a:off x="5371068" y="4205366"/>
            <a:ext cx="238163" cy="32683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92" name="下箭头 91"/>
          <p:cNvSpPr/>
          <p:nvPr/>
        </p:nvSpPr>
        <p:spPr>
          <a:xfrm>
            <a:off x="6243311" y="4239688"/>
            <a:ext cx="240616" cy="332312"/>
          </a:xfrm>
          <a:prstGeom prst="down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24" name="下箭头 123"/>
          <p:cNvSpPr/>
          <p:nvPr/>
        </p:nvSpPr>
        <p:spPr>
          <a:xfrm>
            <a:off x="6243311" y="4724903"/>
            <a:ext cx="240616" cy="332312"/>
          </a:xfrm>
          <a:prstGeom prst="down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39" name="Text Box 26"/>
          <p:cNvSpPr txBox="1">
            <a:spLocks noChangeArrowheads="1"/>
          </p:cNvSpPr>
          <p:nvPr/>
        </p:nvSpPr>
        <p:spPr bwMode="auto">
          <a:xfrm>
            <a:off x="8258307" y="5364306"/>
            <a:ext cx="1400377" cy="3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00" b="1" dirty="0">
                <a:solidFill>
                  <a:srgbClr val="0000FF"/>
                </a:solidFill>
                <a:latin typeface="微软雅黑" panose="020B0503020204020204" pitchFamily="34" charset="-122"/>
                <a:ea typeface="微软雅黑" panose="020B0503020204020204" pitchFamily="34" charset="-122"/>
              </a:rPr>
              <a:t>物理传输媒体</a:t>
            </a:r>
          </a:p>
        </p:txBody>
      </p:sp>
      <p:sp>
        <p:nvSpPr>
          <p:cNvPr id="142" name="AutoShape 25"/>
          <p:cNvSpPr>
            <a:spLocks noChangeArrowheads="1"/>
          </p:cNvSpPr>
          <p:nvPr/>
        </p:nvSpPr>
        <p:spPr bwMode="auto">
          <a:xfrm flipV="1">
            <a:off x="6327305" y="5273762"/>
            <a:ext cx="351044" cy="374911"/>
          </a:xfrm>
          <a:custGeom>
            <a:avLst/>
            <a:gdLst>
              <a:gd name="T0" fmla="*/ 218339 w 21600"/>
              <a:gd name="T1" fmla="*/ 0 h 21600"/>
              <a:gd name="T2" fmla="*/ 218339 w 21600"/>
              <a:gd name="T3" fmla="*/ 171757 h 21600"/>
              <a:gd name="T4" fmla="*/ 46725 w 21600"/>
              <a:gd name="T5" fmla="*/ 305144 h 21600"/>
              <a:gd name="T6" fmla="*/ 311789 w 21600"/>
              <a:gd name="T7" fmla="*/ 8587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lIns="121917" tIns="60958" rIns="121917" bIns="60958" anchor="ctr"/>
          <a:lstStyle/>
          <a:p>
            <a:endParaRPr lang="zh-CN" altLang="en-US"/>
          </a:p>
        </p:txBody>
      </p:sp>
      <p:sp>
        <p:nvSpPr>
          <p:cNvPr id="143" name="AutoShape 42"/>
          <p:cNvSpPr>
            <a:spLocks noChangeArrowheads="1"/>
          </p:cNvSpPr>
          <p:nvPr/>
        </p:nvSpPr>
        <p:spPr bwMode="auto">
          <a:xfrm rot="5400000" flipH="1">
            <a:off x="9846069" y="5242864"/>
            <a:ext cx="339559" cy="384571"/>
          </a:xfrm>
          <a:custGeom>
            <a:avLst/>
            <a:gdLst>
              <a:gd name="T0" fmla="*/ 220161 w 21600"/>
              <a:gd name="T1" fmla="*/ 0 h 21600"/>
              <a:gd name="T2" fmla="*/ 220161 w 21600"/>
              <a:gd name="T3" fmla="*/ 175497 h 21600"/>
              <a:gd name="T4" fmla="*/ 47115 w 21600"/>
              <a:gd name="T5" fmla="*/ 311790 h 21600"/>
              <a:gd name="T6" fmla="*/ 314391 w 21600"/>
              <a:gd name="T7" fmla="*/ 8774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lIns="121917" tIns="60958" rIns="121917" bIns="60958" anchor="ctr"/>
          <a:lstStyle/>
          <a:p>
            <a:endParaRPr lang="zh-CN" altLang="en-US"/>
          </a:p>
        </p:txBody>
      </p:sp>
      <p:grpSp>
        <p:nvGrpSpPr>
          <p:cNvPr id="144" name="Group 34"/>
          <p:cNvGrpSpPr/>
          <p:nvPr/>
        </p:nvGrpSpPr>
        <p:grpSpPr bwMode="auto">
          <a:xfrm>
            <a:off x="7029519" y="5493182"/>
            <a:ext cx="1121941" cy="135620"/>
            <a:chOff x="1344" y="912"/>
            <a:chExt cx="672" cy="96"/>
          </a:xfrm>
          <a:solidFill>
            <a:srgbClr val="FF0000"/>
          </a:solidFill>
        </p:grpSpPr>
        <p:sp>
          <p:nvSpPr>
            <p:cNvPr id="145"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sp>
          <p:nvSpPr>
            <p:cNvPr id="146" name="Freeform 36"/>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grpSp>
      <p:grpSp>
        <p:nvGrpSpPr>
          <p:cNvPr id="29" name="组合 28"/>
          <p:cNvGrpSpPr/>
          <p:nvPr/>
        </p:nvGrpSpPr>
        <p:grpSpPr>
          <a:xfrm>
            <a:off x="7332994" y="4403750"/>
            <a:ext cx="2116839" cy="336181"/>
            <a:chOff x="5499745" y="3302812"/>
            <a:chExt cx="1587629" cy="252136"/>
          </a:xfrm>
        </p:grpSpPr>
        <p:sp>
          <p:nvSpPr>
            <p:cNvPr id="83" name="Rectangle 74"/>
            <p:cNvSpPr>
              <a:spLocks noChangeArrowheads="1"/>
            </p:cNvSpPr>
            <p:nvPr/>
          </p:nvSpPr>
          <p:spPr bwMode="auto">
            <a:xfrm>
              <a:off x="5499745" y="3302812"/>
              <a:ext cx="220159" cy="245760"/>
            </a:xfrm>
            <a:prstGeom prst="rect">
              <a:avLst/>
            </a:prstGeom>
            <a:solidFill>
              <a:srgbClr val="00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H</a:t>
              </a:r>
              <a:r>
                <a:rPr lang="en-US" altLang="zh-CN" sz="1600" b="1" baseline="-25000" dirty="0">
                  <a:solidFill>
                    <a:schemeClr val="bg1"/>
                  </a:solidFill>
                  <a:latin typeface="微软雅黑" panose="020B0503020204020204" pitchFamily="34" charset="-122"/>
                  <a:ea typeface="微软雅黑" panose="020B0503020204020204" pitchFamily="34" charset="-122"/>
                </a:rPr>
                <a:t>2</a:t>
              </a:r>
            </a:p>
          </p:txBody>
        </p:sp>
        <p:sp>
          <p:nvSpPr>
            <p:cNvPr id="89" name="Rectangle 78"/>
            <p:cNvSpPr>
              <a:spLocks noChangeArrowheads="1"/>
            </p:cNvSpPr>
            <p:nvPr/>
          </p:nvSpPr>
          <p:spPr bwMode="auto">
            <a:xfrm>
              <a:off x="6876883" y="3303284"/>
              <a:ext cx="210491" cy="245309"/>
            </a:xfrm>
            <a:prstGeom prst="rect">
              <a:avLst/>
            </a:prstGeom>
            <a:solidFill>
              <a:srgbClr val="D62A2E"/>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solidFill>
                    <a:srgbClr val="1C1C1C"/>
                  </a:solidFill>
                  <a:latin typeface="微软雅黑" panose="020B0503020204020204" pitchFamily="34" charset="-122"/>
                  <a:ea typeface="微软雅黑" panose="020B0503020204020204" pitchFamily="34" charset="-122"/>
                </a:rPr>
                <a:t>T</a:t>
              </a:r>
              <a:r>
                <a:rPr lang="en-US" altLang="zh-CN" sz="1600" b="1" baseline="-25000" dirty="0">
                  <a:solidFill>
                    <a:srgbClr val="1C1C1C"/>
                  </a:solidFill>
                  <a:latin typeface="微软雅黑" panose="020B0503020204020204" pitchFamily="34" charset="-122"/>
                  <a:ea typeface="微软雅黑" panose="020B0503020204020204" pitchFamily="34" charset="-122"/>
                </a:rPr>
                <a:t>2</a:t>
              </a:r>
            </a:p>
          </p:txBody>
        </p:sp>
        <p:grpSp>
          <p:nvGrpSpPr>
            <p:cNvPr id="93" name="组合 92"/>
            <p:cNvGrpSpPr/>
            <p:nvPr/>
          </p:nvGrpSpPr>
          <p:grpSpPr>
            <a:xfrm>
              <a:off x="5713004" y="3304109"/>
              <a:ext cx="1164318" cy="250839"/>
              <a:chOff x="5713004" y="3304109"/>
              <a:chExt cx="1164318" cy="250839"/>
            </a:xfrm>
          </p:grpSpPr>
          <p:grpSp>
            <p:nvGrpSpPr>
              <p:cNvPr id="94" name="Group 45"/>
              <p:cNvGrpSpPr/>
              <p:nvPr/>
            </p:nvGrpSpPr>
            <p:grpSpPr bwMode="auto">
              <a:xfrm>
                <a:off x="5713004" y="3304109"/>
                <a:ext cx="1164318" cy="244475"/>
                <a:chOff x="1984" y="3023"/>
                <a:chExt cx="989" cy="226"/>
              </a:xfrm>
            </p:grpSpPr>
            <p:sp>
              <p:nvSpPr>
                <p:cNvPr id="97" name="Rectangle 46"/>
                <p:cNvSpPr>
                  <a:spLocks noChangeArrowheads="1"/>
                </p:cNvSpPr>
                <p:nvPr/>
              </p:nvSpPr>
              <p:spPr bwMode="auto">
                <a:xfrm>
                  <a:off x="1984" y="3023"/>
                  <a:ext cx="185"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H</a:t>
                  </a:r>
                  <a:r>
                    <a:rPr lang="en-US" altLang="zh-CN" sz="1600" b="1" baseline="-25000">
                      <a:latin typeface="微软雅黑" panose="020B0503020204020204" pitchFamily="34" charset="-122"/>
                      <a:ea typeface="微软雅黑" panose="020B0503020204020204" pitchFamily="34" charset="-122"/>
                    </a:rPr>
                    <a:t>3</a:t>
                  </a:r>
                </a:p>
              </p:txBody>
            </p:sp>
            <p:sp>
              <p:nvSpPr>
                <p:cNvPr id="98" name="Rectangle 47"/>
                <p:cNvSpPr>
                  <a:spLocks noChangeArrowheads="1"/>
                </p:cNvSpPr>
                <p:nvPr/>
              </p:nvSpPr>
              <p:spPr bwMode="auto">
                <a:xfrm>
                  <a:off x="2169" y="3023"/>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H</a:t>
                  </a:r>
                  <a:r>
                    <a:rPr lang="en-US" altLang="zh-CN" sz="1600" b="1" baseline="-25000">
                      <a:latin typeface="微软雅黑" panose="020B0503020204020204" pitchFamily="34" charset="-122"/>
                      <a:ea typeface="微软雅黑" panose="020B0503020204020204" pitchFamily="34" charset="-122"/>
                    </a:rPr>
                    <a:t>4</a:t>
                  </a:r>
                </a:p>
              </p:txBody>
            </p:sp>
            <p:sp>
              <p:nvSpPr>
                <p:cNvPr id="101" name="Rectangle 48"/>
                <p:cNvSpPr>
                  <a:spLocks noChangeArrowheads="1"/>
                </p:cNvSpPr>
                <p:nvPr/>
              </p:nvSpPr>
              <p:spPr bwMode="auto">
                <a:xfrm>
                  <a:off x="2357" y="3023"/>
                  <a:ext cx="206"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5</a:t>
                  </a:r>
                </a:p>
              </p:txBody>
            </p:sp>
            <p:sp>
              <p:nvSpPr>
                <p:cNvPr id="102" name="Rectangle 49"/>
                <p:cNvSpPr>
                  <a:spLocks noChangeArrowheads="1"/>
                </p:cNvSpPr>
                <p:nvPr/>
              </p:nvSpPr>
              <p:spPr bwMode="auto">
                <a:xfrm>
                  <a:off x="2563" y="3023"/>
                  <a:ext cx="410"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grpSp>
          <p:sp>
            <p:nvSpPr>
              <p:cNvPr id="96" name="矩形 95"/>
              <p:cNvSpPr/>
              <p:nvPr/>
            </p:nvSpPr>
            <p:spPr>
              <a:xfrm>
                <a:off x="5717220" y="3316625"/>
                <a:ext cx="1151000" cy="23832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03" name="Rectangle 35"/>
          <p:cNvSpPr>
            <a:spLocks noChangeArrowheads="1"/>
          </p:cNvSpPr>
          <p:nvPr/>
        </p:nvSpPr>
        <p:spPr bwMode="auto">
          <a:xfrm>
            <a:off x="7318864" y="4895465"/>
            <a:ext cx="2130963" cy="325967"/>
          </a:xfrm>
          <a:prstGeom prst="rect">
            <a:avLst/>
          </a:prstGeom>
          <a:solidFill>
            <a:schemeClr val="bg1"/>
          </a:solidFill>
          <a:ln w="9525">
            <a:solidFill>
              <a:schemeClr val="tx1"/>
            </a:solidFill>
            <a:miter lim="800000"/>
          </a:ln>
        </p:spPr>
        <p:txBody>
          <a:bodyPr wrap="none" lIns="121917" tIns="60958" rIns="121917" bIns="60958" anchor="ctr"/>
          <a:lstStyle/>
          <a:p>
            <a:pPr algn="ctr"/>
            <a:r>
              <a:rPr lang="en-US" altLang="zh-CN" sz="1600" b="1" dirty="0">
                <a:solidFill>
                  <a:srgbClr val="0000CC"/>
                </a:solidFill>
                <a:latin typeface="微软雅黑" panose="020B0503020204020204" pitchFamily="34" charset="-122"/>
                <a:ea typeface="微软雅黑" panose="020B0503020204020204" pitchFamily="34" charset="-122"/>
              </a:rPr>
              <a:t>10101 </a:t>
            </a:r>
            <a:r>
              <a:rPr lang="zh-CN" altLang="en-US" sz="1600" b="1" dirty="0">
                <a:solidFill>
                  <a:srgbClr val="0000CC"/>
                </a:solidFill>
                <a:latin typeface="微软雅黑" panose="020B0503020204020204" pitchFamily="34" charset="-122"/>
                <a:ea typeface="微软雅黑" panose="020B0503020204020204" pitchFamily="34" charset="-122"/>
              </a:rPr>
              <a:t>比特流 </a:t>
            </a:r>
            <a:r>
              <a:rPr lang="en-US" altLang="zh-CN" sz="1600" b="1" dirty="0">
                <a:solidFill>
                  <a:srgbClr val="0000CC"/>
                </a:solidFill>
                <a:latin typeface="微软雅黑" panose="020B0503020204020204" pitchFamily="34" charset="-122"/>
                <a:ea typeface="微软雅黑" panose="020B0503020204020204" pitchFamily="34" charset="-122"/>
              </a:rPr>
              <a:t>110111</a:t>
            </a:r>
          </a:p>
        </p:txBody>
      </p:sp>
      <p:sp>
        <p:nvSpPr>
          <p:cNvPr id="104" name="上箭头 103"/>
          <p:cNvSpPr/>
          <p:nvPr/>
        </p:nvSpPr>
        <p:spPr>
          <a:xfrm>
            <a:off x="10162613" y="4647781"/>
            <a:ext cx="238163" cy="32683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86" name="上箭头 85"/>
          <p:cNvSpPr/>
          <p:nvPr/>
        </p:nvSpPr>
        <p:spPr>
          <a:xfrm>
            <a:off x="10162613" y="4161721"/>
            <a:ext cx="238163" cy="32683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90" name="组合 89"/>
          <p:cNvGrpSpPr/>
          <p:nvPr/>
        </p:nvGrpSpPr>
        <p:grpSpPr>
          <a:xfrm>
            <a:off x="7624647" y="3909771"/>
            <a:ext cx="1555596" cy="328084"/>
            <a:chOff x="2293194" y="2932328"/>
            <a:chExt cx="1166697" cy="246063"/>
          </a:xfrm>
        </p:grpSpPr>
        <p:grpSp>
          <p:nvGrpSpPr>
            <p:cNvPr id="91" name="Group 41"/>
            <p:cNvGrpSpPr/>
            <p:nvPr/>
          </p:nvGrpSpPr>
          <p:grpSpPr bwMode="auto">
            <a:xfrm>
              <a:off x="2511051" y="2932328"/>
              <a:ext cx="946569" cy="246063"/>
              <a:chOff x="2169" y="2660"/>
              <a:chExt cx="804" cy="226"/>
            </a:xfrm>
          </p:grpSpPr>
          <p:sp>
            <p:nvSpPr>
              <p:cNvPr id="108" name="Rectangle 42"/>
              <p:cNvSpPr>
                <a:spLocks noChangeArrowheads="1"/>
              </p:cNvSpPr>
              <p:nvPr/>
            </p:nvSpPr>
            <p:spPr bwMode="auto">
              <a:xfrm>
                <a:off x="2169" y="2660"/>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4</a:t>
                </a:r>
              </a:p>
            </p:txBody>
          </p:sp>
          <p:sp>
            <p:nvSpPr>
              <p:cNvPr id="110" name="Rectangle 43"/>
              <p:cNvSpPr>
                <a:spLocks noChangeArrowheads="1"/>
              </p:cNvSpPr>
              <p:nvPr/>
            </p:nvSpPr>
            <p:spPr bwMode="auto">
              <a:xfrm>
                <a:off x="2357" y="2660"/>
                <a:ext cx="205"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5</a:t>
                </a:r>
              </a:p>
            </p:txBody>
          </p:sp>
          <p:sp>
            <p:nvSpPr>
              <p:cNvPr id="112" name="Rectangle 44"/>
              <p:cNvSpPr>
                <a:spLocks noChangeArrowheads="1"/>
              </p:cNvSpPr>
              <p:nvPr/>
            </p:nvSpPr>
            <p:spPr bwMode="auto">
              <a:xfrm>
                <a:off x="2562" y="2660"/>
                <a:ext cx="411"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grpSp>
        <p:sp>
          <p:nvSpPr>
            <p:cNvPr id="105" name="Rectangle 70"/>
            <p:cNvSpPr>
              <a:spLocks noChangeArrowheads="1"/>
            </p:cNvSpPr>
            <p:nvPr/>
          </p:nvSpPr>
          <p:spPr bwMode="auto">
            <a:xfrm>
              <a:off x="2293194" y="2932758"/>
              <a:ext cx="221264" cy="24563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500" b="1" dirty="0">
                  <a:solidFill>
                    <a:srgbClr val="1C1C1C"/>
                  </a:solidFill>
                  <a:latin typeface="微软雅黑" panose="020B0503020204020204" pitchFamily="34" charset="-122"/>
                  <a:ea typeface="微软雅黑" panose="020B0503020204020204" pitchFamily="34" charset="-122"/>
                </a:rPr>
                <a:t>H</a:t>
              </a:r>
              <a:r>
                <a:rPr lang="en-US" altLang="zh-CN" sz="1500" b="1" baseline="-25000" dirty="0">
                  <a:solidFill>
                    <a:srgbClr val="1C1C1C"/>
                  </a:solidFill>
                  <a:latin typeface="微软雅黑" panose="020B0503020204020204" pitchFamily="34" charset="-122"/>
                  <a:ea typeface="微软雅黑" panose="020B0503020204020204" pitchFamily="34" charset="-122"/>
                </a:rPr>
                <a:t>3</a:t>
              </a:r>
            </a:p>
          </p:txBody>
        </p:sp>
        <p:sp>
          <p:nvSpPr>
            <p:cNvPr id="106" name="矩形 105"/>
            <p:cNvSpPr/>
            <p:nvPr/>
          </p:nvSpPr>
          <p:spPr>
            <a:xfrm>
              <a:off x="2523986" y="2940648"/>
              <a:ext cx="935905" cy="23774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7892878" y="3405682"/>
            <a:ext cx="1265084" cy="328147"/>
            <a:chOff x="5919658" y="2554262"/>
            <a:chExt cx="948813" cy="246110"/>
          </a:xfrm>
        </p:grpSpPr>
        <p:grpSp>
          <p:nvGrpSpPr>
            <p:cNvPr id="116" name="Group 38"/>
            <p:cNvGrpSpPr/>
            <p:nvPr/>
          </p:nvGrpSpPr>
          <p:grpSpPr bwMode="auto">
            <a:xfrm>
              <a:off x="6144524" y="2554801"/>
              <a:ext cx="723947" cy="245571"/>
              <a:chOff x="2346" y="2297"/>
              <a:chExt cx="615" cy="226"/>
            </a:xfrm>
            <a:solidFill>
              <a:srgbClr val="00B0F0"/>
            </a:solidFill>
          </p:grpSpPr>
          <p:sp>
            <p:nvSpPr>
              <p:cNvPr id="117" name="Rectangle 39"/>
              <p:cNvSpPr>
                <a:spLocks noChangeArrowheads="1"/>
              </p:cNvSpPr>
              <p:nvPr/>
            </p:nvSpPr>
            <p:spPr bwMode="auto">
              <a:xfrm>
                <a:off x="2346" y="2297"/>
                <a:ext cx="209"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en-US" altLang="zh-CN" sz="1600" b="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5</a:t>
                </a:r>
              </a:p>
            </p:txBody>
          </p:sp>
          <p:sp>
            <p:nvSpPr>
              <p:cNvPr id="118" name="Rectangle 40"/>
              <p:cNvSpPr>
                <a:spLocks noChangeArrowheads="1"/>
              </p:cNvSpPr>
              <p:nvPr/>
            </p:nvSpPr>
            <p:spPr bwMode="auto">
              <a:xfrm>
                <a:off x="2548" y="2297"/>
                <a:ext cx="41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grpSp>
        <p:sp>
          <p:nvSpPr>
            <p:cNvPr id="120" name="Rectangle 66"/>
            <p:cNvSpPr>
              <a:spLocks noChangeArrowheads="1"/>
            </p:cNvSpPr>
            <p:nvPr/>
          </p:nvSpPr>
          <p:spPr bwMode="auto">
            <a:xfrm>
              <a:off x="5919658" y="2554262"/>
              <a:ext cx="221311" cy="245311"/>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solidFill>
                    <a:srgbClr val="1C1C1C"/>
                  </a:solidFill>
                  <a:latin typeface="微软雅黑" panose="020B0503020204020204" pitchFamily="34" charset="-122"/>
                  <a:ea typeface="微软雅黑" panose="020B0503020204020204" pitchFamily="34" charset="-122"/>
                </a:rPr>
                <a:t>H</a:t>
              </a:r>
              <a:r>
                <a:rPr lang="en-US" altLang="zh-CN" sz="1600" b="1" baseline="-25000" dirty="0">
                  <a:solidFill>
                    <a:srgbClr val="1C1C1C"/>
                  </a:solidFill>
                  <a:latin typeface="微软雅黑" panose="020B0503020204020204" pitchFamily="34" charset="-122"/>
                  <a:ea typeface="微软雅黑" panose="020B0503020204020204" pitchFamily="34" charset="-122"/>
                </a:rPr>
                <a:t>4</a:t>
              </a:r>
            </a:p>
          </p:txBody>
        </p:sp>
        <p:sp>
          <p:nvSpPr>
            <p:cNvPr id="121" name="矩形 120"/>
            <p:cNvSpPr/>
            <p:nvPr/>
          </p:nvSpPr>
          <p:spPr>
            <a:xfrm>
              <a:off x="6156363" y="2564022"/>
              <a:ext cx="711857" cy="223997"/>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2" name="上箭头 121"/>
          <p:cNvSpPr/>
          <p:nvPr/>
        </p:nvSpPr>
        <p:spPr>
          <a:xfrm>
            <a:off x="10172929" y="3617426"/>
            <a:ext cx="238163" cy="326839"/>
          </a:xfrm>
          <a:prstGeom prst="upArrow">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2" name="文本占位符 31"/>
          <p:cNvSpPr>
            <a:spLocks noGrp="1"/>
          </p:cNvSpPr>
          <p:nvPr>
            <p:ph type="body" sz="quarter" idx="11"/>
          </p:nvPr>
        </p:nvSpPr>
        <p:spPr/>
        <p:txBody>
          <a:bodyPr/>
          <a:lstStyle/>
          <a:p>
            <a:r>
              <a:rPr lang="zh-CN" altLang="en-US" dirty="0"/>
              <a:t>数据在各层之间的传递过程</a:t>
            </a:r>
          </a:p>
        </p:txBody>
      </p:sp>
    </p:spTree>
    <p:extLst>
      <p:ext uri="{BB962C8B-B14F-4D97-AF65-F5344CB8AC3E}">
        <p14:creationId xmlns:p14="http://schemas.microsoft.com/office/powerpoint/2010/main" val="3309259126"/>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wipe(down)">
                                      <p:cBhvr>
                                        <p:cTn id="7" dur="1000"/>
                                        <p:tgtEl>
                                          <p:spTgt spid="1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down)">
                                      <p:cBhvr>
                                        <p:cTn id="12"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nimBg="1"/>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661557" y="1433467"/>
            <a:ext cx="10738283" cy="4419933"/>
          </a:xfrm>
          <a:prstGeom prst="roundRect">
            <a:avLst>
              <a:gd name="adj" fmla="val 15204"/>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p>
        </p:txBody>
      </p:sp>
      <p:sp>
        <p:nvSpPr>
          <p:cNvPr id="4" name="AutoShape 4"/>
          <p:cNvSpPr>
            <a:spLocks noChangeArrowheads="1"/>
          </p:cNvSpPr>
          <p:nvPr/>
        </p:nvSpPr>
        <p:spPr bwMode="auto">
          <a:xfrm rot="16200000">
            <a:off x="3289619" y="3263801"/>
            <a:ext cx="361951" cy="4566956"/>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lIns="121917" tIns="60958" rIns="121917" bIns="60958" anchor="ctr"/>
          <a:lstStyle/>
          <a:p>
            <a:pPr fontAlgn="auto">
              <a:spcBef>
                <a:spcPts val="0"/>
              </a:spcBef>
              <a:spcAft>
                <a:spcPts val="0"/>
              </a:spcAft>
              <a:defRPr/>
            </a:pPr>
            <a:endParaRPr lang="zh-CN" altLang="en-US" sz="4300" b="1">
              <a:latin typeface="+mn-lt"/>
              <a:ea typeface="+mn-ea"/>
            </a:endParaRPr>
          </a:p>
        </p:txBody>
      </p:sp>
      <p:sp>
        <p:nvSpPr>
          <p:cNvPr id="25" name="Text Box 29"/>
          <p:cNvSpPr txBox="1">
            <a:spLocks noChangeArrowheads="1"/>
          </p:cNvSpPr>
          <p:nvPr/>
        </p:nvSpPr>
        <p:spPr bwMode="auto">
          <a:xfrm>
            <a:off x="1475865" y="1433467"/>
            <a:ext cx="844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主机 </a:t>
            </a:r>
            <a:r>
              <a:rPr kumimoji="1" lang="en-US" altLang="zh-CN" sz="1600" b="1" dirty="0">
                <a:solidFill>
                  <a:srgbClr val="0000FF"/>
                </a:solidFill>
                <a:latin typeface="微软雅黑" panose="020B0503020204020204" pitchFamily="34" charset="-122"/>
                <a:ea typeface="微软雅黑" panose="020B0503020204020204" pitchFamily="34" charset="-122"/>
              </a:rPr>
              <a:t>1</a:t>
            </a:r>
          </a:p>
        </p:txBody>
      </p:sp>
      <p:grpSp>
        <p:nvGrpSpPr>
          <p:cNvPr id="67" name="组合 66"/>
          <p:cNvGrpSpPr/>
          <p:nvPr/>
        </p:nvGrpSpPr>
        <p:grpSpPr>
          <a:xfrm>
            <a:off x="1500698" y="2362758"/>
            <a:ext cx="838894" cy="3024716"/>
            <a:chOff x="1125523" y="1772068"/>
            <a:chExt cx="629170" cy="2268537"/>
          </a:xfrm>
        </p:grpSpPr>
        <p:sp>
          <p:nvSpPr>
            <p:cNvPr id="5" name="AutoShape 5"/>
            <p:cNvSpPr>
              <a:spLocks noChangeArrowheads="1"/>
            </p:cNvSpPr>
            <p:nvPr/>
          </p:nvSpPr>
          <p:spPr bwMode="auto">
            <a:xfrm>
              <a:off x="1149855" y="2089568"/>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6" name="Text Box 6"/>
            <p:cNvSpPr txBox="1">
              <a:spLocks noChangeArrowheads="1"/>
            </p:cNvSpPr>
            <p:nvPr/>
          </p:nvSpPr>
          <p:spPr bwMode="auto">
            <a:xfrm>
              <a:off x="1415225" y="2142749"/>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5</a:t>
              </a:r>
            </a:p>
          </p:txBody>
        </p:sp>
        <p:sp>
          <p:nvSpPr>
            <p:cNvPr id="7" name="Text Box 7"/>
            <p:cNvSpPr txBox="1">
              <a:spLocks noChangeArrowheads="1"/>
            </p:cNvSpPr>
            <p:nvPr/>
          </p:nvSpPr>
          <p:spPr bwMode="auto">
            <a:xfrm>
              <a:off x="1415225" y="2537242"/>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4</a:t>
              </a:r>
            </a:p>
          </p:txBody>
        </p:sp>
        <p:sp>
          <p:nvSpPr>
            <p:cNvPr id="8" name="Text Box 8"/>
            <p:cNvSpPr txBox="1">
              <a:spLocks noChangeArrowheads="1"/>
            </p:cNvSpPr>
            <p:nvPr/>
          </p:nvSpPr>
          <p:spPr bwMode="auto">
            <a:xfrm>
              <a:off x="1415225" y="28912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3</a:t>
              </a:r>
            </a:p>
          </p:txBody>
        </p:sp>
        <p:sp>
          <p:nvSpPr>
            <p:cNvPr id="9" name="Text Box 9"/>
            <p:cNvSpPr txBox="1">
              <a:spLocks noChangeArrowheads="1"/>
            </p:cNvSpPr>
            <p:nvPr/>
          </p:nvSpPr>
          <p:spPr bwMode="auto">
            <a:xfrm>
              <a:off x="1415225"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10" name="Text Box 10"/>
            <p:cNvSpPr txBox="1">
              <a:spLocks noChangeArrowheads="1"/>
            </p:cNvSpPr>
            <p:nvPr/>
          </p:nvSpPr>
          <p:spPr bwMode="auto">
            <a:xfrm>
              <a:off x="1415225"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1</a:t>
              </a:r>
            </a:p>
          </p:txBody>
        </p:sp>
        <p:sp>
          <p:nvSpPr>
            <p:cNvPr id="11" name="Freeform 11"/>
            <p:cNvSpPr/>
            <p:nvPr/>
          </p:nvSpPr>
          <p:spPr bwMode="auto">
            <a:xfrm>
              <a:off x="1149855" y="2481680"/>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Freeform 12"/>
            <p:cNvSpPr/>
            <p:nvPr/>
          </p:nvSpPr>
          <p:spPr bwMode="auto">
            <a:xfrm>
              <a:off x="1156205" y="2856330"/>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Freeform 13"/>
            <p:cNvSpPr/>
            <p:nvPr/>
          </p:nvSpPr>
          <p:spPr bwMode="auto">
            <a:xfrm>
              <a:off x="1140330" y="3233714"/>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14"/>
            <p:cNvSpPr/>
            <p:nvPr/>
          </p:nvSpPr>
          <p:spPr bwMode="auto">
            <a:xfrm>
              <a:off x="1140330" y="359451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AutoShape 32"/>
            <p:cNvSpPr>
              <a:spLocks noChangeArrowheads="1"/>
            </p:cNvSpPr>
            <p:nvPr/>
          </p:nvSpPr>
          <p:spPr bwMode="auto">
            <a:xfrm>
              <a:off x="1153030" y="1772068"/>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300" b="1"/>
            </a:p>
          </p:txBody>
        </p:sp>
        <p:sp>
          <p:nvSpPr>
            <p:cNvPr id="28" name="Text Box 33"/>
            <p:cNvSpPr txBox="1">
              <a:spLocks noChangeArrowheads="1"/>
            </p:cNvSpPr>
            <p:nvPr/>
          </p:nvSpPr>
          <p:spPr bwMode="auto">
            <a:xfrm>
              <a:off x="1125523" y="1784768"/>
              <a:ext cx="493164"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rgbClr val="0000FF"/>
                  </a:solidFill>
                  <a:latin typeface="Arial" panose="020B0604020202020204" pitchFamily="34" charset="0"/>
                </a:rPr>
                <a:t>AP</a:t>
              </a:r>
              <a:r>
                <a:rPr kumimoji="1" lang="en-US" altLang="zh-CN" sz="2100" b="1" baseline="-25000">
                  <a:solidFill>
                    <a:srgbClr val="0000FF"/>
                  </a:solidFill>
                  <a:latin typeface="Arial" panose="020B0604020202020204" pitchFamily="34" charset="0"/>
                </a:rPr>
                <a:t>1</a:t>
              </a:r>
              <a:endParaRPr kumimoji="1" lang="en-US" altLang="zh-CN" sz="2100" b="1">
                <a:solidFill>
                  <a:srgbClr val="0000FF"/>
                </a:solidFill>
                <a:latin typeface="Arial" panose="020B0604020202020204" pitchFamily="34" charset="0"/>
              </a:endParaRPr>
            </a:p>
          </p:txBody>
        </p:sp>
      </p:grpSp>
      <p:sp>
        <p:nvSpPr>
          <p:cNvPr id="38" name="Text Box 29"/>
          <p:cNvSpPr txBox="1">
            <a:spLocks noChangeArrowheads="1"/>
          </p:cNvSpPr>
          <p:nvPr/>
        </p:nvSpPr>
        <p:spPr bwMode="auto">
          <a:xfrm>
            <a:off x="9826345" y="1433467"/>
            <a:ext cx="844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主机 </a:t>
            </a:r>
            <a:r>
              <a:rPr kumimoji="1" lang="en-US" altLang="zh-CN" sz="1600" b="1" dirty="0">
                <a:solidFill>
                  <a:srgbClr val="0000FF"/>
                </a:solidFill>
                <a:latin typeface="微软雅黑" panose="020B0503020204020204" pitchFamily="34" charset="-122"/>
                <a:ea typeface="微软雅黑" panose="020B0503020204020204" pitchFamily="34" charset="-122"/>
              </a:rPr>
              <a:t>2</a:t>
            </a:r>
          </a:p>
        </p:txBody>
      </p:sp>
      <p:sp>
        <p:nvSpPr>
          <p:cNvPr id="39" name="Text Box 29"/>
          <p:cNvSpPr txBox="1">
            <a:spLocks noChangeArrowheads="1"/>
          </p:cNvSpPr>
          <p:nvPr/>
        </p:nvSpPr>
        <p:spPr bwMode="auto">
          <a:xfrm>
            <a:off x="5546950" y="1433467"/>
            <a:ext cx="8617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路由器</a:t>
            </a:r>
            <a:endParaRPr kumimoji="1" lang="en-US" altLang="zh-CN" sz="1600" b="1" dirty="0">
              <a:solidFill>
                <a:srgbClr val="0000FF"/>
              </a:solidFill>
              <a:latin typeface="微软雅黑" panose="020B0503020204020204" pitchFamily="34" charset="-122"/>
              <a:ea typeface="微软雅黑" panose="020B0503020204020204" pitchFamily="34" charset="-122"/>
            </a:endParaRPr>
          </a:p>
        </p:txBody>
      </p:sp>
      <p:sp>
        <p:nvSpPr>
          <p:cNvPr id="64" name="AutoShape 4"/>
          <p:cNvSpPr>
            <a:spLocks noChangeArrowheads="1"/>
          </p:cNvSpPr>
          <p:nvPr/>
        </p:nvSpPr>
        <p:spPr bwMode="auto">
          <a:xfrm rot="16200000">
            <a:off x="8300626" y="3140288"/>
            <a:ext cx="361951" cy="4813979"/>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lIns="121917" tIns="60958" rIns="121917" bIns="60958" anchor="ctr"/>
          <a:lstStyle/>
          <a:p>
            <a:pPr fontAlgn="auto">
              <a:spcBef>
                <a:spcPts val="0"/>
              </a:spcBef>
              <a:spcAft>
                <a:spcPts val="0"/>
              </a:spcAft>
              <a:defRPr/>
            </a:pPr>
            <a:endParaRPr lang="zh-CN" altLang="en-US" sz="4300" b="1">
              <a:latin typeface="+mn-lt"/>
              <a:ea typeface="+mn-ea"/>
            </a:endParaRPr>
          </a:p>
        </p:txBody>
      </p:sp>
      <p:grpSp>
        <p:nvGrpSpPr>
          <p:cNvPr id="65" name="组合 64"/>
          <p:cNvGrpSpPr/>
          <p:nvPr/>
        </p:nvGrpSpPr>
        <p:grpSpPr>
          <a:xfrm>
            <a:off x="5257808" y="3734276"/>
            <a:ext cx="1479877" cy="1653197"/>
            <a:chOff x="3943356" y="2800707"/>
            <a:chExt cx="1109908" cy="1239898"/>
          </a:xfrm>
        </p:grpSpPr>
        <p:sp>
          <p:nvSpPr>
            <p:cNvPr id="40" name="AutoShape 5"/>
            <p:cNvSpPr>
              <a:spLocks noChangeArrowheads="1"/>
            </p:cNvSpPr>
            <p:nvPr/>
          </p:nvSpPr>
          <p:spPr bwMode="auto">
            <a:xfrm>
              <a:off x="3952880" y="2800707"/>
              <a:ext cx="1100384" cy="1239898"/>
            </a:xfrm>
            <a:prstGeom prst="cube">
              <a:avLst>
                <a:gd name="adj" fmla="val 11493"/>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43" name="Text Box 8"/>
            <p:cNvSpPr txBox="1">
              <a:spLocks noChangeArrowheads="1"/>
            </p:cNvSpPr>
            <p:nvPr/>
          </p:nvSpPr>
          <p:spPr bwMode="auto">
            <a:xfrm>
              <a:off x="4339625" y="2850559"/>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3</a:t>
              </a:r>
            </a:p>
          </p:txBody>
        </p:sp>
        <p:sp>
          <p:nvSpPr>
            <p:cNvPr id="44" name="Text Box 9"/>
            <p:cNvSpPr txBox="1">
              <a:spLocks noChangeArrowheads="1"/>
            </p:cNvSpPr>
            <p:nvPr/>
          </p:nvSpPr>
          <p:spPr bwMode="auto">
            <a:xfrm>
              <a:off x="4202423"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45" name="Text Box 10"/>
            <p:cNvSpPr txBox="1">
              <a:spLocks noChangeArrowheads="1"/>
            </p:cNvSpPr>
            <p:nvPr/>
          </p:nvSpPr>
          <p:spPr bwMode="auto">
            <a:xfrm>
              <a:off x="4202423"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1</a:t>
              </a:r>
            </a:p>
          </p:txBody>
        </p:sp>
        <p:sp>
          <p:nvSpPr>
            <p:cNvPr id="48" name="Freeform 13"/>
            <p:cNvSpPr/>
            <p:nvPr/>
          </p:nvSpPr>
          <p:spPr bwMode="auto">
            <a:xfrm>
              <a:off x="3943356" y="3141566"/>
              <a:ext cx="1109908" cy="128585"/>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Freeform 14"/>
            <p:cNvSpPr/>
            <p:nvPr/>
          </p:nvSpPr>
          <p:spPr bwMode="auto">
            <a:xfrm>
              <a:off x="3954400" y="3503469"/>
              <a:ext cx="1098864" cy="127561"/>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 name="直接连接符 51"/>
            <p:cNvCxnSpPr/>
            <p:nvPr/>
          </p:nvCxnSpPr>
          <p:spPr>
            <a:xfrm>
              <a:off x="4474421" y="3270733"/>
              <a:ext cx="0" cy="76987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62" name="Text Box 9"/>
            <p:cNvSpPr txBox="1">
              <a:spLocks noChangeArrowheads="1"/>
            </p:cNvSpPr>
            <p:nvPr/>
          </p:nvSpPr>
          <p:spPr bwMode="auto">
            <a:xfrm>
              <a:off x="4467541"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63" name="Text Box 10"/>
            <p:cNvSpPr txBox="1">
              <a:spLocks noChangeArrowheads="1"/>
            </p:cNvSpPr>
            <p:nvPr/>
          </p:nvSpPr>
          <p:spPr bwMode="auto">
            <a:xfrm>
              <a:off x="4467541"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1</a:t>
              </a:r>
            </a:p>
          </p:txBody>
        </p:sp>
      </p:grpSp>
      <p:grpSp>
        <p:nvGrpSpPr>
          <p:cNvPr id="66" name="组合 65"/>
          <p:cNvGrpSpPr/>
          <p:nvPr/>
        </p:nvGrpSpPr>
        <p:grpSpPr>
          <a:xfrm>
            <a:off x="9803402" y="2326774"/>
            <a:ext cx="833621" cy="3060700"/>
            <a:chOff x="7352554" y="1745080"/>
            <a:chExt cx="625216" cy="2295525"/>
          </a:xfrm>
        </p:grpSpPr>
        <p:sp>
          <p:nvSpPr>
            <p:cNvPr id="15" name="AutoShape 15"/>
            <p:cNvSpPr>
              <a:spLocks noChangeArrowheads="1"/>
            </p:cNvSpPr>
            <p:nvPr/>
          </p:nvSpPr>
          <p:spPr bwMode="auto">
            <a:xfrm>
              <a:off x="7372933" y="2068930"/>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16" name="Text Box 16"/>
            <p:cNvSpPr txBox="1">
              <a:spLocks noChangeArrowheads="1"/>
            </p:cNvSpPr>
            <p:nvPr/>
          </p:nvSpPr>
          <p:spPr bwMode="auto">
            <a:xfrm>
              <a:off x="7352554" y="21419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5</a:t>
              </a:r>
            </a:p>
          </p:txBody>
        </p:sp>
        <p:sp>
          <p:nvSpPr>
            <p:cNvPr id="17" name="Text Box 17"/>
            <p:cNvSpPr txBox="1">
              <a:spLocks noChangeArrowheads="1"/>
            </p:cNvSpPr>
            <p:nvPr/>
          </p:nvSpPr>
          <p:spPr bwMode="auto">
            <a:xfrm>
              <a:off x="7352554" y="2537242"/>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4</a:t>
              </a:r>
            </a:p>
          </p:txBody>
        </p:sp>
        <p:sp>
          <p:nvSpPr>
            <p:cNvPr id="18" name="Text Box 18"/>
            <p:cNvSpPr txBox="1">
              <a:spLocks noChangeArrowheads="1"/>
            </p:cNvSpPr>
            <p:nvPr/>
          </p:nvSpPr>
          <p:spPr bwMode="auto">
            <a:xfrm>
              <a:off x="7358904" y="28976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3</a:t>
              </a:r>
            </a:p>
          </p:txBody>
        </p:sp>
        <p:sp>
          <p:nvSpPr>
            <p:cNvPr id="19" name="Text Box 19"/>
            <p:cNvSpPr txBox="1">
              <a:spLocks noChangeArrowheads="1"/>
            </p:cNvSpPr>
            <p:nvPr/>
          </p:nvSpPr>
          <p:spPr bwMode="auto">
            <a:xfrm>
              <a:off x="7370016"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2</a:t>
              </a:r>
            </a:p>
          </p:txBody>
        </p:sp>
        <p:sp>
          <p:nvSpPr>
            <p:cNvPr id="20" name="Text Box 20"/>
            <p:cNvSpPr txBox="1">
              <a:spLocks noChangeArrowheads="1"/>
            </p:cNvSpPr>
            <p:nvPr/>
          </p:nvSpPr>
          <p:spPr bwMode="auto">
            <a:xfrm>
              <a:off x="7352554"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1</a:t>
              </a:r>
            </a:p>
          </p:txBody>
        </p:sp>
        <p:sp>
          <p:nvSpPr>
            <p:cNvPr id="21" name="Freeform 21"/>
            <p:cNvSpPr/>
            <p:nvPr/>
          </p:nvSpPr>
          <p:spPr bwMode="auto">
            <a:xfrm>
              <a:off x="7372933" y="2459455"/>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Freeform 22"/>
            <p:cNvSpPr/>
            <p:nvPr/>
          </p:nvSpPr>
          <p:spPr bwMode="auto">
            <a:xfrm>
              <a:off x="7369758" y="2832518"/>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Freeform 23"/>
            <p:cNvSpPr/>
            <p:nvPr/>
          </p:nvSpPr>
          <p:spPr bwMode="auto">
            <a:xfrm>
              <a:off x="7363408" y="3235302"/>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Freeform 24"/>
            <p:cNvSpPr/>
            <p:nvPr/>
          </p:nvSpPr>
          <p:spPr bwMode="auto">
            <a:xfrm>
              <a:off x="7363408" y="3594518"/>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AutoShape 30"/>
            <p:cNvSpPr>
              <a:spLocks noChangeArrowheads="1"/>
            </p:cNvSpPr>
            <p:nvPr/>
          </p:nvSpPr>
          <p:spPr bwMode="auto">
            <a:xfrm>
              <a:off x="7477708" y="1745080"/>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300" b="1"/>
            </a:p>
          </p:txBody>
        </p:sp>
        <p:sp>
          <p:nvSpPr>
            <p:cNvPr id="30" name="Text Box 33"/>
            <p:cNvSpPr txBox="1">
              <a:spLocks noChangeArrowheads="1"/>
            </p:cNvSpPr>
            <p:nvPr/>
          </p:nvSpPr>
          <p:spPr bwMode="auto">
            <a:xfrm>
              <a:off x="7458138" y="1784768"/>
              <a:ext cx="493164"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rgbClr val="0000FF"/>
                  </a:solidFill>
                  <a:latin typeface="Arial" panose="020B0604020202020204" pitchFamily="34" charset="0"/>
                </a:rPr>
                <a:t>AP</a:t>
              </a:r>
              <a:r>
                <a:rPr kumimoji="1" lang="en-US" altLang="zh-CN" sz="2100" b="1" baseline="-25000">
                  <a:solidFill>
                    <a:srgbClr val="0000FF"/>
                  </a:solidFill>
                  <a:latin typeface="Arial" panose="020B0604020202020204" pitchFamily="34" charset="0"/>
                </a:rPr>
                <a:t>2</a:t>
              </a:r>
            </a:p>
          </p:txBody>
        </p:sp>
      </p:grpSp>
      <p:cxnSp>
        <p:nvCxnSpPr>
          <p:cNvPr id="69" name="直接连接符 68"/>
          <p:cNvCxnSpPr/>
          <p:nvPr/>
        </p:nvCxnSpPr>
        <p:spPr>
          <a:xfrm>
            <a:off x="1890858" y="2010611"/>
            <a:ext cx="8408175" cy="0"/>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pic>
        <p:nvPicPr>
          <p:cNvPr id="36"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82215" y="1749959"/>
            <a:ext cx="546963" cy="54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3078" y="1749959"/>
            <a:ext cx="546964" cy="54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0" name="直接箭头连接符 139"/>
          <p:cNvCxnSpPr/>
          <p:nvPr/>
        </p:nvCxnSpPr>
        <p:spPr>
          <a:xfrm>
            <a:off x="2082159" y="1904221"/>
            <a:ext cx="7922024" cy="0"/>
          </a:xfrm>
          <a:prstGeom prst="straightConnector1">
            <a:avLst/>
          </a:prstGeom>
          <a:ln w="28575">
            <a:solidFill>
              <a:srgbClr val="CC00CC"/>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5" name="Picture 4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72166" y="1847288"/>
            <a:ext cx="605917" cy="35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3" name="AutoShape 51"/>
          <p:cNvSpPr>
            <a:spLocks noChangeArrowheads="1"/>
          </p:cNvSpPr>
          <p:nvPr/>
        </p:nvSpPr>
        <p:spPr bwMode="auto">
          <a:xfrm flipV="1">
            <a:off x="1649968" y="2768326"/>
            <a:ext cx="194621" cy="273885"/>
          </a:xfrm>
          <a:prstGeom prst="upArrow">
            <a:avLst>
              <a:gd name="adj1" fmla="val 50000"/>
              <a:gd name="adj2" fmla="val 45968"/>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88" name="AutoShape 54"/>
          <p:cNvSpPr>
            <a:spLocks noChangeArrowheads="1"/>
          </p:cNvSpPr>
          <p:nvPr/>
        </p:nvSpPr>
        <p:spPr bwMode="auto">
          <a:xfrm rot="10800000">
            <a:off x="1649971" y="3252199"/>
            <a:ext cx="196192" cy="295039"/>
          </a:xfrm>
          <a:prstGeom prst="upArrow">
            <a:avLst>
              <a:gd name="adj1" fmla="val 50000"/>
              <a:gd name="adj2" fmla="val 498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95" name="AutoShape 57"/>
          <p:cNvSpPr>
            <a:spLocks noChangeArrowheads="1"/>
          </p:cNvSpPr>
          <p:nvPr/>
        </p:nvSpPr>
        <p:spPr bwMode="auto">
          <a:xfrm rot="10800000">
            <a:off x="1646830" y="3768437"/>
            <a:ext cx="197761" cy="297016"/>
          </a:xfrm>
          <a:prstGeom prst="upArrow">
            <a:avLst>
              <a:gd name="adj1" fmla="val 50000"/>
              <a:gd name="adj2" fmla="val 496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107" name="AutoShape 57"/>
          <p:cNvSpPr>
            <a:spLocks noChangeArrowheads="1"/>
          </p:cNvSpPr>
          <p:nvPr/>
        </p:nvSpPr>
        <p:spPr bwMode="auto">
          <a:xfrm rot="10800000">
            <a:off x="1634909" y="4265195"/>
            <a:ext cx="208748" cy="284255"/>
          </a:xfrm>
          <a:prstGeom prst="upArrow">
            <a:avLst>
              <a:gd name="adj1" fmla="val 50000"/>
              <a:gd name="adj2" fmla="val 496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119" name="AutoShape 63"/>
          <p:cNvSpPr>
            <a:spLocks noChangeArrowheads="1"/>
          </p:cNvSpPr>
          <p:nvPr/>
        </p:nvSpPr>
        <p:spPr bwMode="auto">
          <a:xfrm rot="10800000">
            <a:off x="1634908" y="4756348"/>
            <a:ext cx="221304" cy="317537"/>
          </a:xfrm>
          <a:prstGeom prst="upArrow">
            <a:avLst>
              <a:gd name="adj1" fmla="val 50000"/>
              <a:gd name="adj2" fmla="val 50403"/>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99" name="AutoShape 4"/>
          <p:cNvSpPr>
            <a:spLocks noChangeArrowheads="1"/>
          </p:cNvSpPr>
          <p:nvPr/>
        </p:nvSpPr>
        <p:spPr bwMode="auto">
          <a:xfrm rot="16200000">
            <a:off x="3289619" y="3263801"/>
            <a:ext cx="361951" cy="4566956"/>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lIns="121917" tIns="60958" rIns="121917" bIns="60958" anchor="ctr"/>
          <a:lstStyle/>
          <a:p>
            <a:pPr fontAlgn="auto">
              <a:spcBef>
                <a:spcPts val="0"/>
              </a:spcBef>
              <a:spcAft>
                <a:spcPts val="0"/>
              </a:spcAft>
              <a:defRPr/>
            </a:pPr>
            <a:endParaRPr lang="zh-CN" altLang="en-US" sz="4300" b="1">
              <a:latin typeface="+mn-lt"/>
              <a:ea typeface="+mn-ea"/>
            </a:endParaRPr>
          </a:p>
        </p:txBody>
      </p:sp>
      <p:sp>
        <p:nvSpPr>
          <p:cNvPr id="100" name="AutoShape 25"/>
          <p:cNvSpPr>
            <a:spLocks noChangeArrowheads="1"/>
          </p:cNvSpPr>
          <p:nvPr/>
        </p:nvSpPr>
        <p:spPr bwMode="auto">
          <a:xfrm flipV="1">
            <a:off x="1688089" y="5273761"/>
            <a:ext cx="351044" cy="374911"/>
          </a:xfrm>
          <a:custGeom>
            <a:avLst/>
            <a:gdLst>
              <a:gd name="T0" fmla="*/ 218339 w 21600"/>
              <a:gd name="T1" fmla="*/ 0 h 21600"/>
              <a:gd name="T2" fmla="*/ 218339 w 21600"/>
              <a:gd name="T3" fmla="*/ 171757 h 21600"/>
              <a:gd name="T4" fmla="*/ 46725 w 21600"/>
              <a:gd name="T5" fmla="*/ 305144 h 21600"/>
              <a:gd name="T6" fmla="*/ 311789 w 21600"/>
              <a:gd name="T7" fmla="*/ 8587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lIns="121917" tIns="60958" rIns="121917" bIns="60958" anchor="ctr"/>
          <a:lstStyle/>
          <a:p>
            <a:endParaRPr lang="zh-CN" altLang="en-US"/>
          </a:p>
        </p:txBody>
      </p:sp>
      <p:sp>
        <p:nvSpPr>
          <p:cNvPr id="109" name="Text Box 26"/>
          <p:cNvSpPr txBox="1">
            <a:spLocks noChangeArrowheads="1"/>
          </p:cNvSpPr>
          <p:nvPr/>
        </p:nvSpPr>
        <p:spPr bwMode="auto">
          <a:xfrm>
            <a:off x="3601798" y="5364306"/>
            <a:ext cx="1400377" cy="3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00" b="1" dirty="0">
                <a:solidFill>
                  <a:srgbClr val="0000FF"/>
                </a:solidFill>
                <a:latin typeface="微软雅黑" panose="020B0503020204020204" pitchFamily="34" charset="-122"/>
                <a:ea typeface="微软雅黑" panose="020B0503020204020204" pitchFamily="34" charset="-122"/>
              </a:rPr>
              <a:t>物理传输媒体</a:t>
            </a:r>
          </a:p>
        </p:txBody>
      </p:sp>
      <p:sp>
        <p:nvSpPr>
          <p:cNvPr id="111" name="AutoShape 42"/>
          <p:cNvSpPr>
            <a:spLocks noChangeArrowheads="1"/>
          </p:cNvSpPr>
          <p:nvPr/>
        </p:nvSpPr>
        <p:spPr bwMode="auto">
          <a:xfrm rot="5400000" flipH="1">
            <a:off x="5206853" y="5242863"/>
            <a:ext cx="339559" cy="384571"/>
          </a:xfrm>
          <a:custGeom>
            <a:avLst/>
            <a:gdLst>
              <a:gd name="T0" fmla="*/ 220161 w 21600"/>
              <a:gd name="T1" fmla="*/ 0 h 21600"/>
              <a:gd name="T2" fmla="*/ 220161 w 21600"/>
              <a:gd name="T3" fmla="*/ 175497 h 21600"/>
              <a:gd name="T4" fmla="*/ 47115 w 21600"/>
              <a:gd name="T5" fmla="*/ 311790 h 21600"/>
              <a:gd name="T6" fmla="*/ 314391 w 21600"/>
              <a:gd name="T7" fmla="*/ 8774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lIns="121917" tIns="60958" rIns="121917" bIns="60958" anchor="ctr"/>
          <a:lstStyle/>
          <a:p>
            <a:endParaRPr lang="zh-CN" altLang="en-US"/>
          </a:p>
        </p:txBody>
      </p:sp>
      <p:grpSp>
        <p:nvGrpSpPr>
          <p:cNvPr id="125" name="Group 34"/>
          <p:cNvGrpSpPr/>
          <p:nvPr/>
        </p:nvGrpSpPr>
        <p:grpSpPr bwMode="auto">
          <a:xfrm>
            <a:off x="2390303" y="5493181"/>
            <a:ext cx="1121941" cy="135620"/>
            <a:chOff x="1344" y="912"/>
            <a:chExt cx="672" cy="96"/>
          </a:xfrm>
          <a:solidFill>
            <a:srgbClr val="FF0000"/>
          </a:solidFill>
        </p:grpSpPr>
        <p:sp>
          <p:nvSpPr>
            <p:cNvPr id="126"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sp>
          <p:nvSpPr>
            <p:cNvPr id="127" name="Freeform 36"/>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grpSp>
      <p:sp>
        <p:nvSpPr>
          <p:cNvPr id="128" name="Text Box 26"/>
          <p:cNvSpPr txBox="1">
            <a:spLocks noChangeArrowheads="1"/>
          </p:cNvSpPr>
          <p:nvPr/>
        </p:nvSpPr>
        <p:spPr bwMode="auto">
          <a:xfrm>
            <a:off x="3601798" y="5364306"/>
            <a:ext cx="1400377" cy="3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00" b="1" dirty="0">
                <a:solidFill>
                  <a:srgbClr val="0000FF"/>
                </a:solidFill>
                <a:latin typeface="微软雅黑" panose="020B0503020204020204" pitchFamily="34" charset="-122"/>
                <a:ea typeface="微软雅黑" panose="020B0503020204020204" pitchFamily="34" charset="-122"/>
              </a:rPr>
              <a:t>物理传输媒体</a:t>
            </a:r>
          </a:p>
        </p:txBody>
      </p:sp>
      <p:sp>
        <p:nvSpPr>
          <p:cNvPr id="87" name="上箭头 86"/>
          <p:cNvSpPr/>
          <p:nvPr/>
        </p:nvSpPr>
        <p:spPr>
          <a:xfrm>
            <a:off x="5371068" y="4703199"/>
            <a:ext cx="238163" cy="32683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82" name="上箭头 81"/>
          <p:cNvSpPr/>
          <p:nvPr/>
        </p:nvSpPr>
        <p:spPr>
          <a:xfrm>
            <a:off x="5371068" y="4205366"/>
            <a:ext cx="238163" cy="32683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92" name="下箭头 91"/>
          <p:cNvSpPr/>
          <p:nvPr/>
        </p:nvSpPr>
        <p:spPr>
          <a:xfrm>
            <a:off x="6243311" y="4239688"/>
            <a:ext cx="240616" cy="332312"/>
          </a:xfrm>
          <a:prstGeom prst="down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24" name="下箭头 123"/>
          <p:cNvSpPr/>
          <p:nvPr/>
        </p:nvSpPr>
        <p:spPr>
          <a:xfrm>
            <a:off x="6243311" y="4724903"/>
            <a:ext cx="240616" cy="332312"/>
          </a:xfrm>
          <a:prstGeom prst="down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39" name="Text Box 26"/>
          <p:cNvSpPr txBox="1">
            <a:spLocks noChangeArrowheads="1"/>
          </p:cNvSpPr>
          <p:nvPr/>
        </p:nvSpPr>
        <p:spPr bwMode="auto">
          <a:xfrm>
            <a:off x="8258307" y="5364306"/>
            <a:ext cx="1400377" cy="3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00" b="1" dirty="0">
                <a:solidFill>
                  <a:srgbClr val="0000FF"/>
                </a:solidFill>
                <a:latin typeface="微软雅黑" panose="020B0503020204020204" pitchFamily="34" charset="-122"/>
                <a:ea typeface="微软雅黑" panose="020B0503020204020204" pitchFamily="34" charset="-122"/>
              </a:rPr>
              <a:t>物理传输媒体</a:t>
            </a:r>
          </a:p>
        </p:txBody>
      </p:sp>
      <p:sp>
        <p:nvSpPr>
          <p:cNvPr id="142" name="AutoShape 25"/>
          <p:cNvSpPr>
            <a:spLocks noChangeArrowheads="1"/>
          </p:cNvSpPr>
          <p:nvPr/>
        </p:nvSpPr>
        <p:spPr bwMode="auto">
          <a:xfrm flipV="1">
            <a:off x="6327305" y="5273762"/>
            <a:ext cx="351044" cy="374911"/>
          </a:xfrm>
          <a:custGeom>
            <a:avLst/>
            <a:gdLst>
              <a:gd name="T0" fmla="*/ 218339 w 21600"/>
              <a:gd name="T1" fmla="*/ 0 h 21600"/>
              <a:gd name="T2" fmla="*/ 218339 w 21600"/>
              <a:gd name="T3" fmla="*/ 171757 h 21600"/>
              <a:gd name="T4" fmla="*/ 46725 w 21600"/>
              <a:gd name="T5" fmla="*/ 305144 h 21600"/>
              <a:gd name="T6" fmla="*/ 311789 w 21600"/>
              <a:gd name="T7" fmla="*/ 8587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lIns="121917" tIns="60958" rIns="121917" bIns="60958" anchor="ctr"/>
          <a:lstStyle/>
          <a:p>
            <a:endParaRPr lang="zh-CN" altLang="en-US"/>
          </a:p>
        </p:txBody>
      </p:sp>
      <p:sp>
        <p:nvSpPr>
          <p:cNvPr id="143" name="AutoShape 42"/>
          <p:cNvSpPr>
            <a:spLocks noChangeArrowheads="1"/>
          </p:cNvSpPr>
          <p:nvPr/>
        </p:nvSpPr>
        <p:spPr bwMode="auto">
          <a:xfrm rot="5400000" flipH="1">
            <a:off x="9846069" y="5242864"/>
            <a:ext cx="339559" cy="384571"/>
          </a:xfrm>
          <a:custGeom>
            <a:avLst/>
            <a:gdLst>
              <a:gd name="T0" fmla="*/ 220161 w 21600"/>
              <a:gd name="T1" fmla="*/ 0 h 21600"/>
              <a:gd name="T2" fmla="*/ 220161 w 21600"/>
              <a:gd name="T3" fmla="*/ 175497 h 21600"/>
              <a:gd name="T4" fmla="*/ 47115 w 21600"/>
              <a:gd name="T5" fmla="*/ 311790 h 21600"/>
              <a:gd name="T6" fmla="*/ 314391 w 21600"/>
              <a:gd name="T7" fmla="*/ 8774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lIns="121917" tIns="60958" rIns="121917" bIns="60958" anchor="ctr"/>
          <a:lstStyle/>
          <a:p>
            <a:endParaRPr lang="zh-CN" altLang="en-US"/>
          </a:p>
        </p:txBody>
      </p:sp>
      <p:grpSp>
        <p:nvGrpSpPr>
          <p:cNvPr id="144" name="Group 34"/>
          <p:cNvGrpSpPr/>
          <p:nvPr/>
        </p:nvGrpSpPr>
        <p:grpSpPr bwMode="auto">
          <a:xfrm>
            <a:off x="7029519" y="5493182"/>
            <a:ext cx="1121941" cy="135620"/>
            <a:chOff x="1344" y="912"/>
            <a:chExt cx="672" cy="96"/>
          </a:xfrm>
          <a:solidFill>
            <a:srgbClr val="FF0000"/>
          </a:solidFill>
        </p:grpSpPr>
        <p:sp>
          <p:nvSpPr>
            <p:cNvPr id="145"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sp>
          <p:nvSpPr>
            <p:cNvPr id="146" name="Freeform 36"/>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grpSp>
      <p:grpSp>
        <p:nvGrpSpPr>
          <p:cNvPr id="29" name="组合 28"/>
          <p:cNvGrpSpPr/>
          <p:nvPr/>
        </p:nvGrpSpPr>
        <p:grpSpPr>
          <a:xfrm>
            <a:off x="7332994" y="4403750"/>
            <a:ext cx="2116839" cy="336181"/>
            <a:chOff x="5499745" y="3302812"/>
            <a:chExt cx="1587629" cy="252136"/>
          </a:xfrm>
        </p:grpSpPr>
        <p:sp>
          <p:nvSpPr>
            <p:cNvPr id="83" name="Rectangle 74"/>
            <p:cNvSpPr>
              <a:spLocks noChangeArrowheads="1"/>
            </p:cNvSpPr>
            <p:nvPr/>
          </p:nvSpPr>
          <p:spPr bwMode="auto">
            <a:xfrm>
              <a:off x="5499745" y="3302812"/>
              <a:ext cx="220159" cy="245760"/>
            </a:xfrm>
            <a:prstGeom prst="rect">
              <a:avLst/>
            </a:prstGeom>
            <a:solidFill>
              <a:srgbClr val="00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H</a:t>
              </a:r>
              <a:r>
                <a:rPr lang="en-US" altLang="zh-CN" sz="1600" b="1" baseline="-25000" dirty="0">
                  <a:solidFill>
                    <a:schemeClr val="bg1"/>
                  </a:solidFill>
                  <a:latin typeface="微软雅黑" panose="020B0503020204020204" pitchFamily="34" charset="-122"/>
                  <a:ea typeface="微软雅黑" panose="020B0503020204020204" pitchFamily="34" charset="-122"/>
                </a:rPr>
                <a:t>2</a:t>
              </a:r>
            </a:p>
          </p:txBody>
        </p:sp>
        <p:sp>
          <p:nvSpPr>
            <p:cNvPr id="89" name="Rectangle 78"/>
            <p:cNvSpPr>
              <a:spLocks noChangeArrowheads="1"/>
            </p:cNvSpPr>
            <p:nvPr/>
          </p:nvSpPr>
          <p:spPr bwMode="auto">
            <a:xfrm>
              <a:off x="6876883" y="3303284"/>
              <a:ext cx="210491" cy="245309"/>
            </a:xfrm>
            <a:prstGeom prst="rect">
              <a:avLst/>
            </a:prstGeom>
            <a:solidFill>
              <a:srgbClr val="D62A2E"/>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solidFill>
                    <a:srgbClr val="1C1C1C"/>
                  </a:solidFill>
                  <a:latin typeface="微软雅黑" panose="020B0503020204020204" pitchFamily="34" charset="-122"/>
                  <a:ea typeface="微软雅黑" panose="020B0503020204020204" pitchFamily="34" charset="-122"/>
                </a:rPr>
                <a:t>T</a:t>
              </a:r>
              <a:r>
                <a:rPr lang="en-US" altLang="zh-CN" sz="1600" b="1" baseline="-25000" dirty="0">
                  <a:solidFill>
                    <a:srgbClr val="1C1C1C"/>
                  </a:solidFill>
                  <a:latin typeface="微软雅黑" panose="020B0503020204020204" pitchFamily="34" charset="-122"/>
                  <a:ea typeface="微软雅黑" panose="020B0503020204020204" pitchFamily="34" charset="-122"/>
                </a:rPr>
                <a:t>2</a:t>
              </a:r>
            </a:p>
          </p:txBody>
        </p:sp>
        <p:grpSp>
          <p:nvGrpSpPr>
            <p:cNvPr id="93" name="组合 92"/>
            <p:cNvGrpSpPr/>
            <p:nvPr/>
          </p:nvGrpSpPr>
          <p:grpSpPr>
            <a:xfrm>
              <a:off x="5713004" y="3304109"/>
              <a:ext cx="1164318" cy="250839"/>
              <a:chOff x="5713004" y="3304109"/>
              <a:chExt cx="1164318" cy="250839"/>
            </a:xfrm>
          </p:grpSpPr>
          <p:grpSp>
            <p:nvGrpSpPr>
              <p:cNvPr id="94" name="Group 45"/>
              <p:cNvGrpSpPr/>
              <p:nvPr/>
            </p:nvGrpSpPr>
            <p:grpSpPr bwMode="auto">
              <a:xfrm>
                <a:off x="5713004" y="3304109"/>
                <a:ext cx="1164318" cy="244475"/>
                <a:chOff x="1984" y="3023"/>
                <a:chExt cx="989" cy="226"/>
              </a:xfrm>
            </p:grpSpPr>
            <p:sp>
              <p:nvSpPr>
                <p:cNvPr id="97" name="Rectangle 46"/>
                <p:cNvSpPr>
                  <a:spLocks noChangeArrowheads="1"/>
                </p:cNvSpPr>
                <p:nvPr/>
              </p:nvSpPr>
              <p:spPr bwMode="auto">
                <a:xfrm>
                  <a:off x="1984" y="3023"/>
                  <a:ext cx="185"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H</a:t>
                  </a:r>
                  <a:r>
                    <a:rPr lang="en-US" altLang="zh-CN" sz="1600" b="1" baseline="-25000">
                      <a:latin typeface="微软雅黑" panose="020B0503020204020204" pitchFamily="34" charset="-122"/>
                      <a:ea typeface="微软雅黑" panose="020B0503020204020204" pitchFamily="34" charset="-122"/>
                    </a:rPr>
                    <a:t>3</a:t>
                  </a:r>
                </a:p>
              </p:txBody>
            </p:sp>
            <p:sp>
              <p:nvSpPr>
                <p:cNvPr id="98" name="Rectangle 47"/>
                <p:cNvSpPr>
                  <a:spLocks noChangeArrowheads="1"/>
                </p:cNvSpPr>
                <p:nvPr/>
              </p:nvSpPr>
              <p:spPr bwMode="auto">
                <a:xfrm>
                  <a:off x="2169" y="3023"/>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H</a:t>
                  </a:r>
                  <a:r>
                    <a:rPr lang="en-US" altLang="zh-CN" sz="1600" b="1" baseline="-25000">
                      <a:latin typeface="微软雅黑" panose="020B0503020204020204" pitchFamily="34" charset="-122"/>
                      <a:ea typeface="微软雅黑" panose="020B0503020204020204" pitchFamily="34" charset="-122"/>
                    </a:rPr>
                    <a:t>4</a:t>
                  </a:r>
                </a:p>
              </p:txBody>
            </p:sp>
            <p:sp>
              <p:nvSpPr>
                <p:cNvPr id="101" name="Rectangle 48"/>
                <p:cNvSpPr>
                  <a:spLocks noChangeArrowheads="1"/>
                </p:cNvSpPr>
                <p:nvPr/>
              </p:nvSpPr>
              <p:spPr bwMode="auto">
                <a:xfrm>
                  <a:off x="2357" y="3023"/>
                  <a:ext cx="206"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5</a:t>
                  </a:r>
                </a:p>
              </p:txBody>
            </p:sp>
            <p:sp>
              <p:nvSpPr>
                <p:cNvPr id="102" name="Rectangle 49"/>
                <p:cNvSpPr>
                  <a:spLocks noChangeArrowheads="1"/>
                </p:cNvSpPr>
                <p:nvPr/>
              </p:nvSpPr>
              <p:spPr bwMode="auto">
                <a:xfrm>
                  <a:off x="2563" y="3023"/>
                  <a:ext cx="410"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grpSp>
          <p:sp>
            <p:nvSpPr>
              <p:cNvPr id="96" name="矩形 95"/>
              <p:cNvSpPr/>
              <p:nvPr/>
            </p:nvSpPr>
            <p:spPr>
              <a:xfrm>
                <a:off x="5717220" y="3316625"/>
                <a:ext cx="1151000" cy="23832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03" name="Rectangle 35"/>
          <p:cNvSpPr>
            <a:spLocks noChangeArrowheads="1"/>
          </p:cNvSpPr>
          <p:nvPr/>
        </p:nvSpPr>
        <p:spPr bwMode="auto">
          <a:xfrm>
            <a:off x="7318864" y="4895465"/>
            <a:ext cx="2130963" cy="325967"/>
          </a:xfrm>
          <a:prstGeom prst="rect">
            <a:avLst/>
          </a:prstGeom>
          <a:solidFill>
            <a:schemeClr val="bg1"/>
          </a:solidFill>
          <a:ln w="9525">
            <a:solidFill>
              <a:schemeClr val="tx1"/>
            </a:solidFill>
            <a:miter lim="800000"/>
          </a:ln>
        </p:spPr>
        <p:txBody>
          <a:bodyPr wrap="none" lIns="121917" tIns="60958" rIns="121917" bIns="60958" anchor="ctr"/>
          <a:lstStyle/>
          <a:p>
            <a:pPr algn="ctr"/>
            <a:r>
              <a:rPr lang="en-US" altLang="zh-CN" sz="1600" b="1" dirty="0">
                <a:solidFill>
                  <a:srgbClr val="0000CC"/>
                </a:solidFill>
                <a:latin typeface="微软雅黑" panose="020B0503020204020204" pitchFamily="34" charset="-122"/>
                <a:ea typeface="微软雅黑" panose="020B0503020204020204" pitchFamily="34" charset="-122"/>
              </a:rPr>
              <a:t>10101 </a:t>
            </a:r>
            <a:r>
              <a:rPr lang="zh-CN" altLang="en-US" sz="1600" b="1" dirty="0">
                <a:solidFill>
                  <a:srgbClr val="0000CC"/>
                </a:solidFill>
                <a:latin typeface="微软雅黑" panose="020B0503020204020204" pitchFamily="34" charset="-122"/>
                <a:ea typeface="微软雅黑" panose="020B0503020204020204" pitchFamily="34" charset="-122"/>
              </a:rPr>
              <a:t>比特流 </a:t>
            </a:r>
            <a:r>
              <a:rPr lang="en-US" altLang="zh-CN" sz="1600" b="1" dirty="0">
                <a:solidFill>
                  <a:srgbClr val="0000CC"/>
                </a:solidFill>
                <a:latin typeface="微软雅黑" panose="020B0503020204020204" pitchFamily="34" charset="-122"/>
                <a:ea typeface="微软雅黑" panose="020B0503020204020204" pitchFamily="34" charset="-122"/>
              </a:rPr>
              <a:t>110111</a:t>
            </a:r>
          </a:p>
        </p:txBody>
      </p:sp>
      <p:sp>
        <p:nvSpPr>
          <p:cNvPr id="104" name="上箭头 103"/>
          <p:cNvSpPr/>
          <p:nvPr/>
        </p:nvSpPr>
        <p:spPr>
          <a:xfrm>
            <a:off x="10162613" y="4647781"/>
            <a:ext cx="238163" cy="32683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86" name="上箭头 85"/>
          <p:cNvSpPr/>
          <p:nvPr/>
        </p:nvSpPr>
        <p:spPr>
          <a:xfrm>
            <a:off x="10162613" y="4161721"/>
            <a:ext cx="238163" cy="32683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90" name="组合 89"/>
          <p:cNvGrpSpPr/>
          <p:nvPr/>
        </p:nvGrpSpPr>
        <p:grpSpPr>
          <a:xfrm>
            <a:off x="7624647" y="3909771"/>
            <a:ext cx="1555596" cy="328084"/>
            <a:chOff x="2293194" y="2932328"/>
            <a:chExt cx="1166697" cy="246063"/>
          </a:xfrm>
        </p:grpSpPr>
        <p:grpSp>
          <p:nvGrpSpPr>
            <p:cNvPr id="91" name="Group 41"/>
            <p:cNvGrpSpPr/>
            <p:nvPr/>
          </p:nvGrpSpPr>
          <p:grpSpPr bwMode="auto">
            <a:xfrm>
              <a:off x="2511051" y="2932328"/>
              <a:ext cx="946569" cy="246063"/>
              <a:chOff x="2169" y="2660"/>
              <a:chExt cx="804" cy="226"/>
            </a:xfrm>
          </p:grpSpPr>
          <p:sp>
            <p:nvSpPr>
              <p:cNvPr id="108" name="Rectangle 42"/>
              <p:cNvSpPr>
                <a:spLocks noChangeArrowheads="1"/>
              </p:cNvSpPr>
              <p:nvPr/>
            </p:nvSpPr>
            <p:spPr bwMode="auto">
              <a:xfrm>
                <a:off x="2169" y="2660"/>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4</a:t>
                </a:r>
              </a:p>
            </p:txBody>
          </p:sp>
          <p:sp>
            <p:nvSpPr>
              <p:cNvPr id="110" name="Rectangle 43"/>
              <p:cNvSpPr>
                <a:spLocks noChangeArrowheads="1"/>
              </p:cNvSpPr>
              <p:nvPr/>
            </p:nvSpPr>
            <p:spPr bwMode="auto">
              <a:xfrm>
                <a:off x="2357" y="2660"/>
                <a:ext cx="205"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5</a:t>
                </a:r>
              </a:p>
            </p:txBody>
          </p:sp>
          <p:sp>
            <p:nvSpPr>
              <p:cNvPr id="112" name="Rectangle 44"/>
              <p:cNvSpPr>
                <a:spLocks noChangeArrowheads="1"/>
              </p:cNvSpPr>
              <p:nvPr/>
            </p:nvSpPr>
            <p:spPr bwMode="auto">
              <a:xfrm>
                <a:off x="2562" y="2660"/>
                <a:ext cx="411"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grpSp>
        <p:sp>
          <p:nvSpPr>
            <p:cNvPr id="105" name="Rectangle 70"/>
            <p:cNvSpPr>
              <a:spLocks noChangeArrowheads="1"/>
            </p:cNvSpPr>
            <p:nvPr/>
          </p:nvSpPr>
          <p:spPr bwMode="auto">
            <a:xfrm>
              <a:off x="2293194" y="2932758"/>
              <a:ext cx="221264" cy="24563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500" b="1" dirty="0">
                  <a:solidFill>
                    <a:srgbClr val="1C1C1C"/>
                  </a:solidFill>
                  <a:latin typeface="微软雅黑" panose="020B0503020204020204" pitchFamily="34" charset="-122"/>
                  <a:ea typeface="微软雅黑" panose="020B0503020204020204" pitchFamily="34" charset="-122"/>
                </a:rPr>
                <a:t>H</a:t>
              </a:r>
              <a:r>
                <a:rPr lang="en-US" altLang="zh-CN" sz="1500" b="1" baseline="-25000" dirty="0">
                  <a:solidFill>
                    <a:srgbClr val="1C1C1C"/>
                  </a:solidFill>
                  <a:latin typeface="微软雅黑" panose="020B0503020204020204" pitchFamily="34" charset="-122"/>
                  <a:ea typeface="微软雅黑" panose="020B0503020204020204" pitchFamily="34" charset="-122"/>
                </a:rPr>
                <a:t>3</a:t>
              </a:r>
            </a:p>
          </p:txBody>
        </p:sp>
        <p:sp>
          <p:nvSpPr>
            <p:cNvPr id="106" name="矩形 105"/>
            <p:cNvSpPr/>
            <p:nvPr/>
          </p:nvSpPr>
          <p:spPr>
            <a:xfrm>
              <a:off x="2523986" y="2940648"/>
              <a:ext cx="935905" cy="23774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7892878" y="3405682"/>
            <a:ext cx="1265084" cy="328147"/>
            <a:chOff x="5919658" y="2554262"/>
            <a:chExt cx="948813" cy="246110"/>
          </a:xfrm>
        </p:grpSpPr>
        <p:grpSp>
          <p:nvGrpSpPr>
            <p:cNvPr id="116" name="Group 38"/>
            <p:cNvGrpSpPr/>
            <p:nvPr/>
          </p:nvGrpSpPr>
          <p:grpSpPr bwMode="auto">
            <a:xfrm>
              <a:off x="6144524" y="2554801"/>
              <a:ext cx="723947" cy="245571"/>
              <a:chOff x="2346" y="2297"/>
              <a:chExt cx="615" cy="226"/>
            </a:xfrm>
            <a:solidFill>
              <a:srgbClr val="00B0F0"/>
            </a:solidFill>
          </p:grpSpPr>
          <p:sp>
            <p:nvSpPr>
              <p:cNvPr id="117" name="Rectangle 39"/>
              <p:cNvSpPr>
                <a:spLocks noChangeArrowheads="1"/>
              </p:cNvSpPr>
              <p:nvPr/>
            </p:nvSpPr>
            <p:spPr bwMode="auto">
              <a:xfrm>
                <a:off x="2346" y="2297"/>
                <a:ext cx="209"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en-US" altLang="zh-CN" sz="1600" b="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5</a:t>
                </a:r>
              </a:p>
            </p:txBody>
          </p:sp>
          <p:sp>
            <p:nvSpPr>
              <p:cNvPr id="118" name="Rectangle 40"/>
              <p:cNvSpPr>
                <a:spLocks noChangeArrowheads="1"/>
              </p:cNvSpPr>
              <p:nvPr/>
            </p:nvSpPr>
            <p:spPr bwMode="auto">
              <a:xfrm>
                <a:off x="2548" y="2297"/>
                <a:ext cx="41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grpSp>
        <p:sp>
          <p:nvSpPr>
            <p:cNvPr id="120" name="Rectangle 66"/>
            <p:cNvSpPr>
              <a:spLocks noChangeArrowheads="1"/>
            </p:cNvSpPr>
            <p:nvPr/>
          </p:nvSpPr>
          <p:spPr bwMode="auto">
            <a:xfrm>
              <a:off x="5919658" y="2554262"/>
              <a:ext cx="221311" cy="245311"/>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solidFill>
                    <a:srgbClr val="1C1C1C"/>
                  </a:solidFill>
                  <a:latin typeface="微软雅黑" panose="020B0503020204020204" pitchFamily="34" charset="-122"/>
                  <a:ea typeface="微软雅黑" panose="020B0503020204020204" pitchFamily="34" charset="-122"/>
                </a:rPr>
                <a:t>H</a:t>
              </a:r>
              <a:r>
                <a:rPr lang="en-US" altLang="zh-CN" sz="1600" b="1" baseline="-25000" dirty="0">
                  <a:solidFill>
                    <a:srgbClr val="1C1C1C"/>
                  </a:solidFill>
                  <a:latin typeface="微软雅黑" panose="020B0503020204020204" pitchFamily="34" charset="-122"/>
                  <a:ea typeface="微软雅黑" panose="020B0503020204020204" pitchFamily="34" charset="-122"/>
                </a:rPr>
                <a:t>4</a:t>
              </a:r>
            </a:p>
          </p:txBody>
        </p:sp>
        <p:sp>
          <p:nvSpPr>
            <p:cNvPr id="121" name="矩形 120"/>
            <p:cNvSpPr/>
            <p:nvPr/>
          </p:nvSpPr>
          <p:spPr>
            <a:xfrm>
              <a:off x="6156363" y="2564022"/>
              <a:ext cx="711857" cy="223997"/>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2" name="上箭头 121"/>
          <p:cNvSpPr/>
          <p:nvPr/>
        </p:nvSpPr>
        <p:spPr>
          <a:xfrm>
            <a:off x="10172929" y="3617426"/>
            <a:ext cx="238163" cy="32683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23" name="上箭头 122"/>
          <p:cNvSpPr/>
          <p:nvPr/>
        </p:nvSpPr>
        <p:spPr>
          <a:xfrm>
            <a:off x="10172929" y="3131259"/>
            <a:ext cx="238163" cy="326839"/>
          </a:xfrm>
          <a:prstGeom prst="upArrow">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32" name="组合 31"/>
          <p:cNvGrpSpPr/>
          <p:nvPr/>
        </p:nvGrpSpPr>
        <p:grpSpPr>
          <a:xfrm>
            <a:off x="8189869" y="2945594"/>
            <a:ext cx="967759" cy="328092"/>
            <a:chOff x="6142401" y="2209195"/>
            <a:chExt cx="725819" cy="246069"/>
          </a:xfrm>
        </p:grpSpPr>
        <p:grpSp>
          <p:nvGrpSpPr>
            <p:cNvPr id="113" name="组合 112"/>
            <p:cNvGrpSpPr/>
            <p:nvPr/>
          </p:nvGrpSpPr>
          <p:grpSpPr>
            <a:xfrm>
              <a:off x="6142401" y="2209195"/>
              <a:ext cx="725819" cy="246069"/>
              <a:chOff x="6142401" y="2209195"/>
              <a:chExt cx="725819" cy="246069"/>
            </a:xfrm>
          </p:grpSpPr>
          <p:sp>
            <p:nvSpPr>
              <p:cNvPr id="114" name="Rectangle 34"/>
              <p:cNvSpPr>
                <a:spLocks noChangeArrowheads="1"/>
              </p:cNvSpPr>
              <p:nvPr/>
            </p:nvSpPr>
            <p:spPr bwMode="auto">
              <a:xfrm>
                <a:off x="6142401" y="2209527"/>
                <a:ext cx="248557" cy="245737"/>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solidFill>
                      <a:srgbClr val="1C1C1C"/>
                    </a:solidFill>
                    <a:latin typeface="微软雅黑" panose="020B0503020204020204" pitchFamily="34" charset="-122"/>
                    <a:ea typeface="微软雅黑" panose="020B0503020204020204" pitchFamily="34" charset="-122"/>
                  </a:rPr>
                  <a:t>H</a:t>
                </a:r>
                <a:r>
                  <a:rPr lang="en-US" altLang="zh-CN" sz="1600" b="1" baseline="-25000" dirty="0">
                    <a:solidFill>
                      <a:srgbClr val="1C1C1C"/>
                    </a:solidFill>
                    <a:latin typeface="微软雅黑" panose="020B0503020204020204" pitchFamily="34" charset="-122"/>
                    <a:ea typeface="微软雅黑" panose="020B0503020204020204" pitchFamily="34" charset="-122"/>
                  </a:rPr>
                  <a:t>5</a:t>
                </a:r>
              </a:p>
            </p:txBody>
          </p:sp>
          <p:sp>
            <p:nvSpPr>
              <p:cNvPr id="115" name="Rectangle 37"/>
              <p:cNvSpPr>
                <a:spLocks noChangeArrowheads="1"/>
              </p:cNvSpPr>
              <p:nvPr/>
            </p:nvSpPr>
            <p:spPr bwMode="auto">
              <a:xfrm>
                <a:off x="6382187" y="2209195"/>
                <a:ext cx="486033" cy="246062"/>
              </a:xfrm>
              <a:prstGeom prst="rect">
                <a:avLst/>
              </a:prstGeom>
              <a:solidFill>
                <a:schemeClr val="bg1"/>
              </a:solidFill>
              <a:ln w="9525">
                <a:solidFill>
                  <a:schemeClr val="tx1"/>
                </a:solidFill>
                <a:miter lim="800000"/>
              </a:ln>
            </p:spPr>
            <p:txBody>
              <a:bodyPr wrap="none" anchor="ctr"/>
              <a:lstStyle/>
              <a:p>
                <a:pPr algn="ct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grpSp>
        <p:sp>
          <p:nvSpPr>
            <p:cNvPr id="129" name="矩形 128"/>
            <p:cNvSpPr/>
            <p:nvPr/>
          </p:nvSpPr>
          <p:spPr>
            <a:xfrm>
              <a:off x="6396220" y="2220080"/>
              <a:ext cx="464524" cy="223997"/>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文本占位符 32"/>
          <p:cNvSpPr>
            <a:spLocks noGrp="1"/>
          </p:cNvSpPr>
          <p:nvPr>
            <p:ph type="body" sz="quarter" idx="11"/>
          </p:nvPr>
        </p:nvSpPr>
        <p:spPr/>
        <p:txBody>
          <a:bodyPr/>
          <a:lstStyle/>
          <a:p>
            <a:r>
              <a:rPr lang="zh-CN" altLang="en-US" dirty="0"/>
              <a:t>数据在各层之间的传递过程</a:t>
            </a:r>
          </a:p>
        </p:txBody>
      </p:sp>
    </p:spTree>
    <p:extLst>
      <p:ext uri="{BB962C8B-B14F-4D97-AF65-F5344CB8AC3E}">
        <p14:creationId xmlns:p14="http://schemas.microsoft.com/office/powerpoint/2010/main" val="986494727"/>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wipe(down)">
                                      <p:cBhvr>
                                        <p:cTn id="7" dur="1000"/>
                                        <p:tgtEl>
                                          <p:spTgt spid="1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down)">
                                      <p:cBhvr>
                                        <p:cTn id="12"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661557" y="1433467"/>
            <a:ext cx="10738283" cy="4419933"/>
          </a:xfrm>
          <a:prstGeom prst="roundRect">
            <a:avLst>
              <a:gd name="adj" fmla="val 15204"/>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p>
        </p:txBody>
      </p:sp>
      <p:sp>
        <p:nvSpPr>
          <p:cNvPr id="4" name="AutoShape 4"/>
          <p:cNvSpPr>
            <a:spLocks noChangeArrowheads="1"/>
          </p:cNvSpPr>
          <p:nvPr/>
        </p:nvSpPr>
        <p:spPr bwMode="auto">
          <a:xfrm rot="16200000">
            <a:off x="3289619" y="3263801"/>
            <a:ext cx="361951" cy="4566956"/>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lIns="121917" tIns="60958" rIns="121917" bIns="60958" anchor="ctr"/>
          <a:lstStyle/>
          <a:p>
            <a:pPr fontAlgn="auto">
              <a:spcBef>
                <a:spcPts val="0"/>
              </a:spcBef>
              <a:spcAft>
                <a:spcPts val="0"/>
              </a:spcAft>
              <a:defRPr/>
            </a:pPr>
            <a:endParaRPr lang="zh-CN" altLang="en-US" sz="4300" b="1">
              <a:latin typeface="+mn-lt"/>
              <a:ea typeface="+mn-ea"/>
            </a:endParaRPr>
          </a:p>
        </p:txBody>
      </p:sp>
      <p:sp>
        <p:nvSpPr>
          <p:cNvPr id="25" name="Text Box 29"/>
          <p:cNvSpPr txBox="1">
            <a:spLocks noChangeArrowheads="1"/>
          </p:cNvSpPr>
          <p:nvPr/>
        </p:nvSpPr>
        <p:spPr bwMode="auto">
          <a:xfrm>
            <a:off x="1475865" y="1433467"/>
            <a:ext cx="844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主机 </a:t>
            </a:r>
            <a:r>
              <a:rPr kumimoji="1" lang="en-US" altLang="zh-CN" sz="1600" b="1" dirty="0">
                <a:solidFill>
                  <a:srgbClr val="0000FF"/>
                </a:solidFill>
                <a:latin typeface="微软雅黑" panose="020B0503020204020204" pitchFamily="34" charset="-122"/>
                <a:ea typeface="微软雅黑" panose="020B0503020204020204" pitchFamily="34" charset="-122"/>
              </a:rPr>
              <a:t>1</a:t>
            </a:r>
          </a:p>
        </p:txBody>
      </p:sp>
      <p:grpSp>
        <p:nvGrpSpPr>
          <p:cNvPr id="67" name="组合 66"/>
          <p:cNvGrpSpPr/>
          <p:nvPr/>
        </p:nvGrpSpPr>
        <p:grpSpPr>
          <a:xfrm>
            <a:off x="1500698" y="2362758"/>
            <a:ext cx="838894" cy="3024716"/>
            <a:chOff x="1125523" y="1772068"/>
            <a:chExt cx="629170" cy="2268537"/>
          </a:xfrm>
        </p:grpSpPr>
        <p:sp>
          <p:nvSpPr>
            <p:cNvPr id="5" name="AutoShape 5"/>
            <p:cNvSpPr>
              <a:spLocks noChangeArrowheads="1"/>
            </p:cNvSpPr>
            <p:nvPr/>
          </p:nvSpPr>
          <p:spPr bwMode="auto">
            <a:xfrm>
              <a:off x="1149855" y="2089568"/>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6" name="Text Box 6"/>
            <p:cNvSpPr txBox="1">
              <a:spLocks noChangeArrowheads="1"/>
            </p:cNvSpPr>
            <p:nvPr/>
          </p:nvSpPr>
          <p:spPr bwMode="auto">
            <a:xfrm>
              <a:off x="1415225" y="2142749"/>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5</a:t>
              </a:r>
            </a:p>
          </p:txBody>
        </p:sp>
        <p:sp>
          <p:nvSpPr>
            <p:cNvPr id="7" name="Text Box 7"/>
            <p:cNvSpPr txBox="1">
              <a:spLocks noChangeArrowheads="1"/>
            </p:cNvSpPr>
            <p:nvPr/>
          </p:nvSpPr>
          <p:spPr bwMode="auto">
            <a:xfrm>
              <a:off x="1415225" y="2537242"/>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4</a:t>
              </a:r>
            </a:p>
          </p:txBody>
        </p:sp>
        <p:sp>
          <p:nvSpPr>
            <p:cNvPr id="8" name="Text Box 8"/>
            <p:cNvSpPr txBox="1">
              <a:spLocks noChangeArrowheads="1"/>
            </p:cNvSpPr>
            <p:nvPr/>
          </p:nvSpPr>
          <p:spPr bwMode="auto">
            <a:xfrm>
              <a:off x="1415225" y="28912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3</a:t>
              </a:r>
            </a:p>
          </p:txBody>
        </p:sp>
        <p:sp>
          <p:nvSpPr>
            <p:cNvPr id="9" name="Text Box 9"/>
            <p:cNvSpPr txBox="1">
              <a:spLocks noChangeArrowheads="1"/>
            </p:cNvSpPr>
            <p:nvPr/>
          </p:nvSpPr>
          <p:spPr bwMode="auto">
            <a:xfrm>
              <a:off x="1415225"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10" name="Text Box 10"/>
            <p:cNvSpPr txBox="1">
              <a:spLocks noChangeArrowheads="1"/>
            </p:cNvSpPr>
            <p:nvPr/>
          </p:nvSpPr>
          <p:spPr bwMode="auto">
            <a:xfrm>
              <a:off x="1415225"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1</a:t>
              </a:r>
            </a:p>
          </p:txBody>
        </p:sp>
        <p:sp>
          <p:nvSpPr>
            <p:cNvPr id="11" name="Freeform 11"/>
            <p:cNvSpPr/>
            <p:nvPr/>
          </p:nvSpPr>
          <p:spPr bwMode="auto">
            <a:xfrm>
              <a:off x="1149855" y="2481680"/>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Freeform 12"/>
            <p:cNvSpPr/>
            <p:nvPr/>
          </p:nvSpPr>
          <p:spPr bwMode="auto">
            <a:xfrm>
              <a:off x="1156205" y="2856330"/>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Freeform 13"/>
            <p:cNvSpPr/>
            <p:nvPr/>
          </p:nvSpPr>
          <p:spPr bwMode="auto">
            <a:xfrm>
              <a:off x="1140330" y="3233714"/>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14"/>
            <p:cNvSpPr/>
            <p:nvPr/>
          </p:nvSpPr>
          <p:spPr bwMode="auto">
            <a:xfrm>
              <a:off x="1140330" y="359451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AutoShape 32"/>
            <p:cNvSpPr>
              <a:spLocks noChangeArrowheads="1"/>
            </p:cNvSpPr>
            <p:nvPr/>
          </p:nvSpPr>
          <p:spPr bwMode="auto">
            <a:xfrm>
              <a:off x="1153030" y="1772068"/>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300" b="1"/>
            </a:p>
          </p:txBody>
        </p:sp>
        <p:sp>
          <p:nvSpPr>
            <p:cNvPr id="28" name="Text Box 33"/>
            <p:cNvSpPr txBox="1">
              <a:spLocks noChangeArrowheads="1"/>
            </p:cNvSpPr>
            <p:nvPr/>
          </p:nvSpPr>
          <p:spPr bwMode="auto">
            <a:xfrm>
              <a:off x="1125523" y="1784768"/>
              <a:ext cx="493164"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rgbClr val="0000FF"/>
                  </a:solidFill>
                  <a:latin typeface="Arial" panose="020B0604020202020204" pitchFamily="34" charset="0"/>
                </a:rPr>
                <a:t>AP</a:t>
              </a:r>
              <a:r>
                <a:rPr kumimoji="1" lang="en-US" altLang="zh-CN" sz="2100" b="1" baseline="-25000">
                  <a:solidFill>
                    <a:srgbClr val="0000FF"/>
                  </a:solidFill>
                  <a:latin typeface="Arial" panose="020B0604020202020204" pitchFamily="34" charset="0"/>
                </a:rPr>
                <a:t>1</a:t>
              </a:r>
              <a:endParaRPr kumimoji="1" lang="en-US" altLang="zh-CN" sz="2100" b="1">
                <a:solidFill>
                  <a:srgbClr val="0000FF"/>
                </a:solidFill>
                <a:latin typeface="Arial" panose="020B0604020202020204" pitchFamily="34" charset="0"/>
              </a:endParaRPr>
            </a:p>
          </p:txBody>
        </p:sp>
      </p:grpSp>
      <p:sp>
        <p:nvSpPr>
          <p:cNvPr id="38" name="Text Box 29"/>
          <p:cNvSpPr txBox="1">
            <a:spLocks noChangeArrowheads="1"/>
          </p:cNvSpPr>
          <p:nvPr/>
        </p:nvSpPr>
        <p:spPr bwMode="auto">
          <a:xfrm>
            <a:off x="9826345" y="1433467"/>
            <a:ext cx="844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主机 </a:t>
            </a:r>
            <a:r>
              <a:rPr kumimoji="1" lang="en-US" altLang="zh-CN" sz="1600" b="1" dirty="0">
                <a:solidFill>
                  <a:srgbClr val="0000FF"/>
                </a:solidFill>
                <a:latin typeface="微软雅黑" panose="020B0503020204020204" pitchFamily="34" charset="-122"/>
                <a:ea typeface="微软雅黑" panose="020B0503020204020204" pitchFamily="34" charset="-122"/>
              </a:rPr>
              <a:t>2</a:t>
            </a:r>
          </a:p>
        </p:txBody>
      </p:sp>
      <p:sp>
        <p:nvSpPr>
          <p:cNvPr id="39" name="Text Box 29"/>
          <p:cNvSpPr txBox="1">
            <a:spLocks noChangeArrowheads="1"/>
          </p:cNvSpPr>
          <p:nvPr/>
        </p:nvSpPr>
        <p:spPr bwMode="auto">
          <a:xfrm>
            <a:off x="5546950" y="1433467"/>
            <a:ext cx="8617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路由器</a:t>
            </a:r>
            <a:endParaRPr kumimoji="1" lang="en-US" altLang="zh-CN" sz="1600" b="1" dirty="0">
              <a:solidFill>
                <a:srgbClr val="0000FF"/>
              </a:solidFill>
              <a:latin typeface="微软雅黑" panose="020B0503020204020204" pitchFamily="34" charset="-122"/>
              <a:ea typeface="微软雅黑" panose="020B0503020204020204" pitchFamily="34" charset="-122"/>
            </a:endParaRPr>
          </a:p>
        </p:txBody>
      </p:sp>
      <p:sp>
        <p:nvSpPr>
          <p:cNvPr id="64" name="AutoShape 4"/>
          <p:cNvSpPr>
            <a:spLocks noChangeArrowheads="1"/>
          </p:cNvSpPr>
          <p:nvPr/>
        </p:nvSpPr>
        <p:spPr bwMode="auto">
          <a:xfrm rot="16200000">
            <a:off x="8300626" y="3140288"/>
            <a:ext cx="361951" cy="4813979"/>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lIns="121917" tIns="60958" rIns="121917" bIns="60958" anchor="ctr"/>
          <a:lstStyle/>
          <a:p>
            <a:pPr fontAlgn="auto">
              <a:spcBef>
                <a:spcPts val="0"/>
              </a:spcBef>
              <a:spcAft>
                <a:spcPts val="0"/>
              </a:spcAft>
              <a:defRPr/>
            </a:pPr>
            <a:endParaRPr lang="zh-CN" altLang="en-US" sz="4300" b="1">
              <a:latin typeface="+mn-lt"/>
              <a:ea typeface="+mn-ea"/>
            </a:endParaRPr>
          </a:p>
        </p:txBody>
      </p:sp>
      <p:grpSp>
        <p:nvGrpSpPr>
          <p:cNvPr id="65" name="组合 64"/>
          <p:cNvGrpSpPr/>
          <p:nvPr/>
        </p:nvGrpSpPr>
        <p:grpSpPr>
          <a:xfrm>
            <a:off x="5257808" y="3734276"/>
            <a:ext cx="1479877" cy="1653197"/>
            <a:chOff x="3943356" y="2800707"/>
            <a:chExt cx="1109908" cy="1239898"/>
          </a:xfrm>
        </p:grpSpPr>
        <p:sp>
          <p:nvSpPr>
            <p:cNvPr id="40" name="AutoShape 5"/>
            <p:cNvSpPr>
              <a:spLocks noChangeArrowheads="1"/>
            </p:cNvSpPr>
            <p:nvPr/>
          </p:nvSpPr>
          <p:spPr bwMode="auto">
            <a:xfrm>
              <a:off x="3952880" y="2800707"/>
              <a:ext cx="1100384" cy="1239898"/>
            </a:xfrm>
            <a:prstGeom prst="cube">
              <a:avLst>
                <a:gd name="adj" fmla="val 11493"/>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43" name="Text Box 8"/>
            <p:cNvSpPr txBox="1">
              <a:spLocks noChangeArrowheads="1"/>
            </p:cNvSpPr>
            <p:nvPr/>
          </p:nvSpPr>
          <p:spPr bwMode="auto">
            <a:xfrm>
              <a:off x="4339625" y="2850559"/>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3</a:t>
              </a:r>
            </a:p>
          </p:txBody>
        </p:sp>
        <p:sp>
          <p:nvSpPr>
            <p:cNvPr id="44" name="Text Box 9"/>
            <p:cNvSpPr txBox="1">
              <a:spLocks noChangeArrowheads="1"/>
            </p:cNvSpPr>
            <p:nvPr/>
          </p:nvSpPr>
          <p:spPr bwMode="auto">
            <a:xfrm>
              <a:off x="4202423"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45" name="Text Box 10"/>
            <p:cNvSpPr txBox="1">
              <a:spLocks noChangeArrowheads="1"/>
            </p:cNvSpPr>
            <p:nvPr/>
          </p:nvSpPr>
          <p:spPr bwMode="auto">
            <a:xfrm>
              <a:off x="4202423"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1</a:t>
              </a:r>
            </a:p>
          </p:txBody>
        </p:sp>
        <p:sp>
          <p:nvSpPr>
            <p:cNvPr id="48" name="Freeform 13"/>
            <p:cNvSpPr/>
            <p:nvPr/>
          </p:nvSpPr>
          <p:spPr bwMode="auto">
            <a:xfrm>
              <a:off x="3943356" y="3141566"/>
              <a:ext cx="1109908" cy="128585"/>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Freeform 14"/>
            <p:cNvSpPr/>
            <p:nvPr/>
          </p:nvSpPr>
          <p:spPr bwMode="auto">
            <a:xfrm>
              <a:off x="3954400" y="3503469"/>
              <a:ext cx="1098864" cy="127561"/>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 name="直接连接符 51"/>
            <p:cNvCxnSpPr/>
            <p:nvPr/>
          </p:nvCxnSpPr>
          <p:spPr>
            <a:xfrm>
              <a:off x="4474421" y="3270733"/>
              <a:ext cx="0" cy="76987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62" name="Text Box 9"/>
            <p:cNvSpPr txBox="1">
              <a:spLocks noChangeArrowheads="1"/>
            </p:cNvSpPr>
            <p:nvPr/>
          </p:nvSpPr>
          <p:spPr bwMode="auto">
            <a:xfrm>
              <a:off x="4467541"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63" name="Text Box 10"/>
            <p:cNvSpPr txBox="1">
              <a:spLocks noChangeArrowheads="1"/>
            </p:cNvSpPr>
            <p:nvPr/>
          </p:nvSpPr>
          <p:spPr bwMode="auto">
            <a:xfrm>
              <a:off x="4467541"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1</a:t>
              </a:r>
            </a:p>
          </p:txBody>
        </p:sp>
      </p:grpSp>
      <p:grpSp>
        <p:nvGrpSpPr>
          <p:cNvPr id="66" name="组合 65"/>
          <p:cNvGrpSpPr/>
          <p:nvPr/>
        </p:nvGrpSpPr>
        <p:grpSpPr>
          <a:xfrm>
            <a:off x="9803402" y="2326774"/>
            <a:ext cx="833621" cy="3060700"/>
            <a:chOff x="7352554" y="1745080"/>
            <a:chExt cx="625216" cy="2295525"/>
          </a:xfrm>
        </p:grpSpPr>
        <p:sp>
          <p:nvSpPr>
            <p:cNvPr id="15" name="AutoShape 15"/>
            <p:cNvSpPr>
              <a:spLocks noChangeArrowheads="1"/>
            </p:cNvSpPr>
            <p:nvPr/>
          </p:nvSpPr>
          <p:spPr bwMode="auto">
            <a:xfrm>
              <a:off x="7372933" y="2068930"/>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16" name="Text Box 16"/>
            <p:cNvSpPr txBox="1">
              <a:spLocks noChangeArrowheads="1"/>
            </p:cNvSpPr>
            <p:nvPr/>
          </p:nvSpPr>
          <p:spPr bwMode="auto">
            <a:xfrm>
              <a:off x="7352554" y="21419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5</a:t>
              </a:r>
            </a:p>
          </p:txBody>
        </p:sp>
        <p:sp>
          <p:nvSpPr>
            <p:cNvPr id="17" name="Text Box 17"/>
            <p:cNvSpPr txBox="1">
              <a:spLocks noChangeArrowheads="1"/>
            </p:cNvSpPr>
            <p:nvPr/>
          </p:nvSpPr>
          <p:spPr bwMode="auto">
            <a:xfrm>
              <a:off x="7352554" y="2537242"/>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4</a:t>
              </a:r>
            </a:p>
          </p:txBody>
        </p:sp>
        <p:sp>
          <p:nvSpPr>
            <p:cNvPr id="18" name="Text Box 18"/>
            <p:cNvSpPr txBox="1">
              <a:spLocks noChangeArrowheads="1"/>
            </p:cNvSpPr>
            <p:nvPr/>
          </p:nvSpPr>
          <p:spPr bwMode="auto">
            <a:xfrm>
              <a:off x="7358904" y="28976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3</a:t>
              </a:r>
            </a:p>
          </p:txBody>
        </p:sp>
        <p:sp>
          <p:nvSpPr>
            <p:cNvPr id="19" name="Text Box 19"/>
            <p:cNvSpPr txBox="1">
              <a:spLocks noChangeArrowheads="1"/>
            </p:cNvSpPr>
            <p:nvPr/>
          </p:nvSpPr>
          <p:spPr bwMode="auto">
            <a:xfrm>
              <a:off x="7370016"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2</a:t>
              </a:r>
            </a:p>
          </p:txBody>
        </p:sp>
        <p:sp>
          <p:nvSpPr>
            <p:cNvPr id="20" name="Text Box 20"/>
            <p:cNvSpPr txBox="1">
              <a:spLocks noChangeArrowheads="1"/>
            </p:cNvSpPr>
            <p:nvPr/>
          </p:nvSpPr>
          <p:spPr bwMode="auto">
            <a:xfrm>
              <a:off x="7352554"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1</a:t>
              </a:r>
            </a:p>
          </p:txBody>
        </p:sp>
        <p:sp>
          <p:nvSpPr>
            <p:cNvPr id="21" name="Freeform 21"/>
            <p:cNvSpPr/>
            <p:nvPr/>
          </p:nvSpPr>
          <p:spPr bwMode="auto">
            <a:xfrm>
              <a:off x="7372933" y="2459455"/>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Freeform 22"/>
            <p:cNvSpPr/>
            <p:nvPr/>
          </p:nvSpPr>
          <p:spPr bwMode="auto">
            <a:xfrm>
              <a:off x="7369758" y="2832518"/>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Freeform 23"/>
            <p:cNvSpPr/>
            <p:nvPr/>
          </p:nvSpPr>
          <p:spPr bwMode="auto">
            <a:xfrm>
              <a:off x="7363408" y="3235302"/>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Freeform 24"/>
            <p:cNvSpPr/>
            <p:nvPr/>
          </p:nvSpPr>
          <p:spPr bwMode="auto">
            <a:xfrm>
              <a:off x="7363408" y="3594518"/>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AutoShape 30"/>
            <p:cNvSpPr>
              <a:spLocks noChangeArrowheads="1"/>
            </p:cNvSpPr>
            <p:nvPr/>
          </p:nvSpPr>
          <p:spPr bwMode="auto">
            <a:xfrm>
              <a:off x="7477708" y="1745080"/>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300" b="1"/>
            </a:p>
          </p:txBody>
        </p:sp>
        <p:sp>
          <p:nvSpPr>
            <p:cNvPr id="30" name="Text Box 33"/>
            <p:cNvSpPr txBox="1">
              <a:spLocks noChangeArrowheads="1"/>
            </p:cNvSpPr>
            <p:nvPr/>
          </p:nvSpPr>
          <p:spPr bwMode="auto">
            <a:xfrm>
              <a:off x="7458138" y="1784768"/>
              <a:ext cx="493164"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rgbClr val="0000FF"/>
                  </a:solidFill>
                  <a:latin typeface="Arial" panose="020B0604020202020204" pitchFamily="34" charset="0"/>
                </a:rPr>
                <a:t>AP</a:t>
              </a:r>
              <a:r>
                <a:rPr kumimoji="1" lang="en-US" altLang="zh-CN" sz="2100" b="1" baseline="-25000">
                  <a:solidFill>
                    <a:srgbClr val="0000FF"/>
                  </a:solidFill>
                  <a:latin typeface="Arial" panose="020B0604020202020204" pitchFamily="34" charset="0"/>
                </a:rPr>
                <a:t>2</a:t>
              </a:r>
            </a:p>
          </p:txBody>
        </p:sp>
      </p:grpSp>
      <p:cxnSp>
        <p:nvCxnSpPr>
          <p:cNvPr id="69" name="直接连接符 68"/>
          <p:cNvCxnSpPr/>
          <p:nvPr/>
        </p:nvCxnSpPr>
        <p:spPr>
          <a:xfrm>
            <a:off x="1890858" y="2010611"/>
            <a:ext cx="8408175" cy="0"/>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pic>
        <p:nvPicPr>
          <p:cNvPr id="36"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82215" y="1749959"/>
            <a:ext cx="546963" cy="54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3078" y="1749959"/>
            <a:ext cx="546964" cy="54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0" name="直接箭头连接符 139"/>
          <p:cNvCxnSpPr/>
          <p:nvPr/>
        </p:nvCxnSpPr>
        <p:spPr>
          <a:xfrm>
            <a:off x="2082159" y="1904221"/>
            <a:ext cx="7922024" cy="0"/>
          </a:xfrm>
          <a:prstGeom prst="straightConnector1">
            <a:avLst/>
          </a:prstGeom>
          <a:ln w="28575">
            <a:solidFill>
              <a:srgbClr val="CC00CC"/>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5" name="Picture 4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72166" y="1847288"/>
            <a:ext cx="605917" cy="35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3" name="AutoShape 51"/>
          <p:cNvSpPr>
            <a:spLocks noChangeArrowheads="1"/>
          </p:cNvSpPr>
          <p:nvPr/>
        </p:nvSpPr>
        <p:spPr bwMode="auto">
          <a:xfrm flipV="1">
            <a:off x="1649968" y="2768326"/>
            <a:ext cx="194621" cy="273885"/>
          </a:xfrm>
          <a:prstGeom prst="upArrow">
            <a:avLst>
              <a:gd name="adj1" fmla="val 50000"/>
              <a:gd name="adj2" fmla="val 45968"/>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88" name="AutoShape 54"/>
          <p:cNvSpPr>
            <a:spLocks noChangeArrowheads="1"/>
          </p:cNvSpPr>
          <p:nvPr/>
        </p:nvSpPr>
        <p:spPr bwMode="auto">
          <a:xfrm rot="10800000">
            <a:off x="1649971" y="3252199"/>
            <a:ext cx="196192" cy="295039"/>
          </a:xfrm>
          <a:prstGeom prst="upArrow">
            <a:avLst>
              <a:gd name="adj1" fmla="val 50000"/>
              <a:gd name="adj2" fmla="val 498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95" name="AutoShape 57"/>
          <p:cNvSpPr>
            <a:spLocks noChangeArrowheads="1"/>
          </p:cNvSpPr>
          <p:nvPr/>
        </p:nvSpPr>
        <p:spPr bwMode="auto">
          <a:xfrm rot="10800000">
            <a:off x="1646830" y="3768437"/>
            <a:ext cx="197761" cy="297016"/>
          </a:xfrm>
          <a:prstGeom prst="upArrow">
            <a:avLst>
              <a:gd name="adj1" fmla="val 50000"/>
              <a:gd name="adj2" fmla="val 496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107" name="AutoShape 57"/>
          <p:cNvSpPr>
            <a:spLocks noChangeArrowheads="1"/>
          </p:cNvSpPr>
          <p:nvPr/>
        </p:nvSpPr>
        <p:spPr bwMode="auto">
          <a:xfrm rot="10800000">
            <a:off x="1634909" y="4265195"/>
            <a:ext cx="208748" cy="284255"/>
          </a:xfrm>
          <a:prstGeom prst="upArrow">
            <a:avLst>
              <a:gd name="adj1" fmla="val 50000"/>
              <a:gd name="adj2" fmla="val 49600"/>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119" name="AutoShape 63"/>
          <p:cNvSpPr>
            <a:spLocks noChangeArrowheads="1"/>
          </p:cNvSpPr>
          <p:nvPr/>
        </p:nvSpPr>
        <p:spPr bwMode="auto">
          <a:xfrm rot="10800000">
            <a:off x="1634908" y="4756348"/>
            <a:ext cx="221304" cy="317537"/>
          </a:xfrm>
          <a:prstGeom prst="upArrow">
            <a:avLst>
              <a:gd name="adj1" fmla="val 50000"/>
              <a:gd name="adj2" fmla="val 50403"/>
            </a:avLst>
          </a:prstGeom>
          <a:solidFill>
            <a:srgbClr val="CC00CC">
              <a:alpha val="50000"/>
            </a:srgbClr>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99" name="AutoShape 4"/>
          <p:cNvSpPr>
            <a:spLocks noChangeArrowheads="1"/>
          </p:cNvSpPr>
          <p:nvPr/>
        </p:nvSpPr>
        <p:spPr bwMode="auto">
          <a:xfrm rot="16200000">
            <a:off x="3289619" y="3263801"/>
            <a:ext cx="361951" cy="4566956"/>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lIns="121917" tIns="60958" rIns="121917" bIns="60958" anchor="ctr"/>
          <a:lstStyle/>
          <a:p>
            <a:pPr fontAlgn="auto">
              <a:spcBef>
                <a:spcPts val="0"/>
              </a:spcBef>
              <a:spcAft>
                <a:spcPts val="0"/>
              </a:spcAft>
              <a:defRPr/>
            </a:pPr>
            <a:endParaRPr lang="zh-CN" altLang="en-US" sz="4300" b="1">
              <a:latin typeface="+mn-lt"/>
              <a:ea typeface="+mn-ea"/>
            </a:endParaRPr>
          </a:p>
        </p:txBody>
      </p:sp>
      <p:sp>
        <p:nvSpPr>
          <p:cNvPr id="100" name="AutoShape 25"/>
          <p:cNvSpPr>
            <a:spLocks noChangeArrowheads="1"/>
          </p:cNvSpPr>
          <p:nvPr/>
        </p:nvSpPr>
        <p:spPr bwMode="auto">
          <a:xfrm flipV="1">
            <a:off x="1688089" y="5273761"/>
            <a:ext cx="351044" cy="374911"/>
          </a:xfrm>
          <a:custGeom>
            <a:avLst/>
            <a:gdLst>
              <a:gd name="T0" fmla="*/ 218339 w 21600"/>
              <a:gd name="T1" fmla="*/ 0 h 21600"/>
              <a:gd name="T2" fmla="*/ 218339 w 21600"/>
              <a:gd name="T3" fmla="*/ 171757 h 21600"/>
              <a:gd name="T4" fmla="*/ 46725 w 21600"/>
              <a:gd name="T5" fmla="*/ 305144 h 21600"/>
              <a:gd name="T6" fmla="*/ 311789 w 21600"/>
              <a:gd name="T7" fmla="*/ 8587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lIns="121917" tIns="60958" rIns="121917" bIns="60958" anchor="ctr"/>
          <a:lstStyle/>
          <a:p>
            <a:endParaRPr lang="zh-CN" altLang="en-US"/>
          </a:p>
        </p:txBody>
      </p:sp>
      <p:sp>
        <p:nvSpPr>
          <p:cNvPr id="109" name="Text Box 26"/>
          <p:cNvSpPr txBox="1">
            <a:spLocks noChangeArrowheads="1"/>
          </p:cNvSpPr>
          <p:nvPr/>
        </p:nvSpPr>
        <p:spPr bwMode="auto">
          <a:xfrm>
            <a:off x="3601798" y="5364306"/>
            <a:ext cx="1400377" cy="3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00" b="1" dirty="0">
                <a:solidFill>
                  <a:srgbClr val="0000FF"/>
                </a:solidFill>
                <a:latin typeface="微软雅黑" panose="020B0503020204020204" pitchFamily="34" charset="-122"/>
                <a:ea typeface="微软雅黑" panose="020B0503020204020204" pitchFamily="34" charset="-122"/>
              </a:rPr>
              <a:t>物理传输媒体</a:t>
            </a:r>
          </a:p>
        </p:txBody>
      </p:sp>
      <p:sp>
        <p:nvSpPr>
          <p:cNvPr id="111" name="AutoShape 42"/>
          <p:cNvSpPr>
            <a:spLocks noChangeArrowheads="1"/>
          </p:cNvSpPr>
          <p:nvPr/>
        </p:nvSpPr>
        <p:spPr bwMode="auto">
          <a:xfrm rot="5400000" flipH="1">
            <a:off x="5206853" y="5242863"/>
            <a:ext cx="339559" cy="384571"/>
          </a:xfrm>
          <a:custGeom>
            <a:avLst/>
            <a:gdLst>
              <a:gd name="T0" fmla="*/ 220161 w 21600"/>
              <a:gd name="T1" fmla="*/ 0 h 21600"/>
              <a:gd name="T2" fmla="*/ 220161 w 21600"/>
              <a:gd name="T3" fmla="*/ 175497 h 21600"/>
              <a:gd name="T4" fmla="*/ 47115 w 21600"/>
              <a:gd name="T5" fmla="*/ 311790 h 21600"/>
              <a:gd name="T6" fmla="*/ 314391 w 21600"/>
              <a:gd name="T7" fmla="*/ 8774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lIns="121917" tIns="60958" rIns="121917" bIns="60958" anchor="ctr"/>
          <a:lstStyle/>
          <a:p>
            <a:endParaRPr lang="zh-CN" altLang="en-US"/>
          </a:p>
        </p:txBody>
      </p:sp>
      <p:grpSp>
        <p:nvGrpSpPr>
          <p:cNvPr id="125" name="Group 34"/>
          <p:cNvGrpSpPr/>
          <p:nvPr/>
        </p:nvGrpSpPr>
        <p:grpSpPr bwMode="auto">
          <a:xfrm>
            <a:off x="2390303" y="5493181"/>
            <a:ext cx="1121941" cy="135620"/>
            <a:chOff x="1344" y="912"/>
            <a:chExt cx="672" cy="96"/>
          </a:xfrm>
          <a:solidFill>
            <a:srgbClr val="FF0000"/>
          </a:solidFill>
        </p:grpSpPr>
        <p:sp>
          <p:nvSpPr>
            <p:cNvPr id="126"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sp>
          <p:nvSpPr>
            <p:cNvPr id="127" name="Freeform 36"/>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grpSp>
      <p:sp>
        <p:nvSpPr>
          <p:cNvPr id="128" name="Text Box 26"/>
          <p:cNvSpPr txBox="1">
            <a:spLocks noChangeArrowheads="1"/>
          </p:cNvSpPr>
          <p:nvPr/>
        </p:nvSpPr>
        <p:spPr bwMode="auto">
          <a:xfrm>
            <a:off x="3601798" y="5364306"/>
            <a:ext cx="1400377" cy="3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00" b="1" dirty="0">
                <a:solidFill>
                  <a:srgbClr val="0000FF"/>
                </a:solidFill>
                <a:latin typeface="微软雅黑" panose="020B0503020204020204" pitchFamily="34" charset="-122"/>
                <a:ea typeface="微软雅黑" panose="020B0503020204020204" pitchFamily="34" charset="-122"/>
              </a:rPr>
              <a:t>物理传输媒体</a:t>
            </a:r>
          </a:p>
        </p:txBody>
      </p:sp>
      <p:sp>
        <p:nvSpPr>
          <p:cNvPr id="87" name="上箭头 86"/>
          <p:cNvSpPr/>
          <p:nvPr/>
        </p:nvSpPr>
        <p:spPr>
          <a:xfrm>
            <a:off x="5371068" y="4703199"/>
            <a:ext cx="238163" cy="32683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82" name="上箭头 81"/>
          <p:cNvSpPr/>
          <p:nvPr/>
        </p:nvSpPr>
        <p:spPr>
          <a:xfrm>
            <a:off x="5371068" y="4205366"/>
            <a:ext cx="238163" cy="32683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92" name="下箭头 91"/>
          <p:cNvSpPr/>
          <p:nvPr/>
        </p:nvSpPr>
        <p:spPr>
          <a:xfrm>
            <a:off x="6243311" y="4239688"/>
            <a:ext cx="240616" cy="332312"/>
          </a:xfrm>
          <a:prstGeom prst="down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24" name="下箭头 123"/>
          <p:cNvSpPr/>
          <p:nvPr/>
        </p:nvSpPr>
        <p:spPr>
          <a:xfrm>
            <a:off x="6243311" y="4724903"/>
            <a:ext cx="240616" cy="332312"/>
          </a:xfrm>
          <a:prstGeom prst="down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39" name="Text Box 26"/>
          <p:cNvSpPr txBox="1">
            <a:spLocks noChangeArrowheads="1"/>
          </p:cNvSpPr>
          <p:nvPr/>
        </p:nvSpPr>
        <p:spPr bwMode="auto">
          <a:xfrm>
            <a:off x="8258307" y="5364306"/>
            <a:ext cx="1400377" cy="3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00" b="1" dirty="0">
                <a:solidFill>
                  <a:srgbClr val="0000FF"/>
                </a:solidFill>
                <a:latin typeface="微软雅黑" panose="020B0503020204020204" pitchFamily="34" charset="-122"/>
                <a:ea typeface="微软雅黑" panose="020B0503020204020204" pitchFamily="34" charset="-122"/>
              </a:rPr>
              <a:t>物理传输媒体</a:t>
            </a:r>
          </a:p>
        </p:txBody>
      </p:sp>
      <p:sp>
        <p:nvSpPr>
          <p:cNvPr id="142" name="AutoShape 25"/>
          <p:cNvSpPr>
            <a:spLocks noChangeArrowheads="1"/>
          </p:cNvSpPr>
          <p:nvPr/>
        </p:nvSpPr>
        <p:spPr bwMode="auto">
          <a:xfrm flipV="1">
            <a:off x="6327305" y="5273762"/>
            <a:ext cx="351044" cy="374911"/>
          </a:xfrm>
          <a:custGeom>
            <a:avLst/>
            <a:gdLst>
              <a:gd name="T0" fmla="*/ 218339 w 21600"/>
              <a:gd name="T1" fmla="*/ 0 h 21600"/>
              <a:gd name="T2" fmla="*/ 218339 w 21600"/>
              <a:gd name="T3" fmla="*/ 171757 h 21600"/>
              <a:gd name="T4" fmla="*/ 46725 w 21600"/>
              <a:gd name="T5" fmla="*/ 305144 h 21600"/>
              <a:gd name="T6" fmla="*/ 311789 w 21600"/>
              <a:gd name="T7" fmla="*/ 8587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lIns="121917" tIns="60958" rIns="121917" bIns="60958" anchor="ctr"/>
          <a:lstStyle/>
          <a:p>
            <a:endParaRPr lang="zh-CN" altLang="en-US"/>
          </a:p>
        </p:txBody>
      </p:sp>
      <p:sp>
        <p:nvSpPr>
          <p:cNvPr id="143" name="AutoShape 42"/>
          <p:cNvSpPr>
            <a:spLocks noChangeArrowheads="1"/>
          </p:cNvSpPr>
          <p:nvPr/>
        </p:nvSpPr>
        <p:spPr bwMode="auto">
          <a:xfrm rot="5400000" flipH="1">
            <a:off x="9846069" y="5242864"/>
            <a:ext cx="339559" cy="384571"/>
          </a:xfrm>
          <a:custGeom>
            <a:avLst/>
            <a:gdLst>
              <a:gd name="T0" fmla="*/ 220161 w 21600"/>
              <a:gd name="T1" fmla="*/ 0 h 21600"/>
              <a:gd name="T2" fmla="*/ 220161 w 21600"/>
              <a:gd name="T3" fmla="*/ 175497 h 21600"/>
              <a:gd name="T4" fmla="*/ 47115 w 21600"/>
              <a:gd name="T5" fmla="*/ 311790 h 21600"/>
              <a:gd name="T6" fmla="*/ 314391 w 21600"/>
              <a:gd name="T7" fmla="*/ 8774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alpha val="50000"/>
            </a:srgbClr>
          </a:solidFill>
          <a:ln w="12700">
            <a:noFill/>
            <a:miter lim="800000"/>
          </a:ln>
        </p:spPr>
        <p:txBody>
          <a:bodyPr wrap="none" lIns="121917" tIns="60958" rIns="121917" bIns="60958" anchor="ctr"/>
          <a:lstStyle/>
          <a:p>
            <a:endParaRPr lang="zh-CN" altLang="en-US"/>
          </a:p>
        </p:txBody>
      </p:sp>
      <p:grpSp>
        <p:nvGrpSpPr>
          <p:cNvPr id="144" name="Group 34"/>
          <p:cNvGrpSpPr/>
          <p:nvPr/>
        </p:nvGrpSpPr>
        <p:grpSpPr bwMode="auto">
          <a:xfrm>
            <a:off x="7029519" y="5493182"/>
            <a:ext cx="1121941" cy="135620"/>
            <a:chOff x="1344" y="912"/>
            <a:chExt cx="672" cy="96"/>
          </a:xfrm>
          <a:solidFill>
            <a:srgbClr val="FF0000"/>
          </a:solidFill>
        </p:grpSpPr>
        <p:sp>
          <p:nvSpPr>
            <p:cNvPr id="145"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sp>
          <p:nvSpPr>
            <p:cNvPr id="146" name="Freeform 36"/>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grpSp>
      <p:grpSp>
        <p:nvGrpSpPr>
          <p:cNvPr id="29" name="组合 28"/>
          <p:cNvGrpSpPr/>
          <p:nvPr/>
        </p:nvGrpSpPr>
        <p:grpSpPr>
          <a:xfrm>
            <a:off x="7332994" y="4403750"/>
            <a:ext cx="2116839" cy="336181"/>
            <a:chOff x="5499745" y="3302812"/>
            <a:chExt cx="1587629" cy="252136"/>
          </a:xfrm>
        </p:grpSpPr>
        <p:sp>
          <p:nvSpPr>
            <p:cNvPr id="83" name="Rectangle 74"/>
            <p:cNvSpPr>
              <a:spLocks noChangeArrowheads="1"/>
            </p:cNvSpPr>
            <p:nvPr/>
          </p:nvSpPr>
          <p:spPr bwMode="auto">
            <a:xfrm>
              <a:off x="5499745" y="3302812"/>
              <a:ext cx="220159" cy="245760"/>
            </a:xfrm>
            <a:prstGeom prst="rect">
              <a:avLst/>
            </a:prstGeom>
            <a:solidFill>
              <a:srgbClr val="00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H</a:t>
              </a:r>
              <a:r>
                <a:rPr lang="en-US" altLang="zh-CN" sz="1600" b="1" baseline="-25000" dirty="0">
                  <a:solidFill>
                    <a:schemeClr val="bg1"/>
                  </a:solidFill>
                  <a:latin typeface="微软雅黑" panose="020B0503020204020204" pitchFamily="34" charset="-122"/>
                  <a:ea typeface="微软雅黑" panose="020B0503020204020204" pitchFamily="34" charset="-122"/>
                </a:rPr>
                <a:t>2</a:t>
              </a:r>
            </a:p>
          </p:txBody>
        </p:sp>
        <p:sp>
          <p:nvSpPr>
            <p:cNvPr id="89" name="Rectangle 78"/>
            <p:cNvSpPr>
              <a:spLocks noChangeArrowheads="1"/>
            </p:cNvSpPr>
            <p:nvPr/>
          </p:nvSpPr>
          <p:spPr bwMode="auto">
            <a:xfrm>
              <a:off x="6876883" y="3303284"/>
              <a:ext cx="210491" cy="245309"/>
            </a:xfrm>
            <a:prstGeom prst="rect">
              <a:avLst/>
            </a:prstGeom>
            <a:solidFill>
              <a:srgbClr val="D62A2E"/>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solidFill>
                    <a:srgbClr val="1C1C1C"/>
                  </a:solidFill>
                  <a:latin typeface="微软雅黑" panose="020B0503020204020204" pitchFamily="34" charset="-122"/>
                  <a:ea typeface="微软雅黑" panose="020B0503020204020204" pitchFamily="34" charset="-122"/>
                </a:rPr>
                <a:t>T</a:t>
              </a:r>
              <a:r>
                <a:rPr lang="en-US" altLang="zh-CN" sz="1600" b="1" baseline="-25000" dirty="0">
                  <a:solidFill>
                    <a:srgbClr val="1C1C1C"/>
                  </a:solidFill>
                  <a:latin typeface="微软雅黑" panose="020B0503020204020204" pitchFamily="34" charset="-122"/>
                  <a:ea typeface="微软雅黑" panose="020B0503020204020204" pitchFamily="34" charset="-122"/>
                </a:rPr>
                <a:t>2</a:t>
              </a:r>
            </a:p>
          </p:txBody>
        </p:sp>
        <p:grpSp>
          <p:nvGrpSpPr>
            <p:cNvPr id="93" name="组合 92"/>
            <p:cNvGrpSpPr/>
            <p:nvPr/>
          </p:nvGrpSpPr>
          <p:grpSpPr>
            <a:xfrm>
              <a:off x="5713004" y="3304109"/>
              <a:ext cx="1164318" cy="250839"/>
              <a:chOff x="5713004" y="3304109"/>
              <a:chExt cx="1164318" cy="250839"/>
            </a:xfrm>
          </p:grpSpPr>
          <p:grpSp>
            <p:nvGrpSpPr>
              <p:cNvPr id="94" name="Group 45"/>
              <p:cNvGrpSpPr/>
              <p:nvPr/>
            </p:nvGrpSpPr>
            <p:grpSpPr bwMode="auto">
              <a:xfrm>
                <a:off x="5713004" y="3304109"/>
                <a:ext cx="1164318" cy="244475"/>
                <a:chOff x="1984" y="3023"/>
                <a:chExt cx="989" cy="226"/>
              </a:xfrm>
            </p:grpSpPr>
            <p:sp>
              <p:nvSpPr>
                <p:cNvPr id="97" name="Rectangle 46"/>
                <p:cNvSpPr>
                  <a:spLocks noChangeArrowheads="1"/>
                </p:cNvSpPr>
                <p:nvPr/>
              </p:nvSpPr>
              <p:spPr bwMode="auto">
                <a:xfrm>
                  <a:off x="1984" y="3023"/>
                  <a:ext cx="185"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H</a:t>
                  </a:r>
                  <a:r>
                    <a:rPr lang="en-US" altLang="zh-CN" sz="1600" b="1" baseline="-25000">
                      <a:latin typeface="微软雅黑" panose="020B0503020204020204" pitchFamily="34" charset="-122"/>
                      <a:ea typeface="微软雅黑" panose="020B0503020204020204" pitchFamily="34" charset="-122"/>
                    </a:rPr>
                    <a:t>3</a:t>
                  </a:r>
                </a:p>
              </p:txBody>
            </p:sp>
            <p:sp>
              <p:nvSpPr>
                <p:cNvPr id="98" name="Rectangle 47"/>
                <p:cNvSpPr>
                  <a:spLocks noChangeArrowheads="1"/>
                </p:cNvSpPr>
                <p:nvPr/>
              </p:nvSpPr>
              <p:spPr bwMode="auto">
                <a:xfrm>
                  <a:off x="2169" y="3023"/>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H</a:t>
                  </a:r>
                  <a:r>
                    <a:rPr lang="en-US" altLang="zh-CN" sz="1600" b="1" baseline="-25000">
                      <a:latin typeface="微软雅黑" panose="020B0503020204020204" pitchFamily="34" charset="-122"/>
                      <a:ea typeface="微软雅黑" panose="020B0503020204020204" pitchFamily="34" charset="-122"/>
                    </a:rPr>
                    <a:t>4</a:t>
                  </a:r>
                </a:p>
              </p:txBody>
            </p:sp>
            <p:sp>
              <p:nvSpPr>
                <p:cNvPr id="101" name="Rectangle 48"/>
                <p:cNvSpPr>
                  <a:spLocks noChangeArrowheads="1"/>
                </p:cNvSpPr>
                <p:nvPr/>
              </p:nvSpPr>
              <p:spPr bwMode="auto">
                <a:xfrm>
                  <a:off x="2357" y="3023"/>
                  <a:ext cx="206"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5</a:t>
                  </a:r>
                </a:p>
              </p:txBody>
            </p:sp>
            <p:sp>
              <p:nvSpPr>
                <p:cNvPr id="102" name="Rectangle 49"/>
                <p:cNvSpPr>
                  <a:spLocks noChangeArrowheads="1"/>
                </p:cNvSpPr>
                <p:nvPr/>
              </p:nvSpPr>
              <p:spPr bwMode="auto">
                <a:xfrm>
                  <a:off x="2563" y="3023"/>
                  <a:ext cx="410"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grpSp>
          <p:sp>
            <p:nvSpPr>
              <p:cNvPr id="96" name="矩形 95"/>
              <p:cNvSpPr/>
              <p:nvPr/>
            </p:nvSpPr>
            <p:spPr>
              <a:xfrm>
                <a:off x="5717220" y="3316625"/>
                <a:ext cx="1151000" cy="23832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03" name="Rectangle 35"/>
          <p:cNvSpPr>
            <a:spLocks noChangeArrowheads="1"/>
          </p:cNvSpPr>
          <p:nvPr/>
        </p:nvSpPr>
        <p:spPr bwMode="auto">
          <a:xfrm>
            <a:off x="7318864" y="4895465"/>
            <a:ext cx="2130963" cy="325967"/>
          </a:xfrm>
          <a:prstGeom prst="rect">
            <a:avLst/>
          </a:prstGeom>
          <a:solidFill>
            <a:schemeClr val="bg1"/>
          </a:solidFill>
          <a:ln w="9525">
            <a:solidFill>
              <a:schemeClr val="tx1"/>
            </a:solidFill>
            <a:miter lim="800000"/>
          </a:ln>
        </p:spPr>
        <p:txBody>
          <a:bodyPr wrap="none" lIns="121917" tIns="60958" rIns="121917" bIns="60958" anchor="ctr"/>
          <a:lstStyle/>
          <a:p>
            <a:pPr algn="ctr"/>
            <a:r>
              <a:rPr lang="en-US" altLang="zh-CN" sz="1600" b="1" dirty="0">
                <a:solidFill>
                  <a:srgbClr val="0000CC"/>
                </a:solidFill>
                <a:latin typeface="微软雅黑" panose="020B0503020204020204" pitchFamily="34" charset="-122"/>
                <a:ea typeface="微软雅黑" panose="020B0503020204020204" pitchFamily="34" charset="-122"/>
              </a:rPr>
              <a:t>10101 </a:t>
            </a:r>
            <a:r>
              <a:rPr lang="zh-CN" altLang="en-US" sz="1600" b="1" dirty="0">
                <a:solidFill>
                  <a:srgbClr val="0000CC"/>
                </a:solidFill>
                <a:latin typeface="微软雅黑" panose="020B0503020204020204" pitchFamily="34" charset="-122"/>
                <a:ea typeface="微软雅黑" panose="020B0503020204020204" pitchFamily="34" charset="-122"/>
              </a:rPr>
              <a:t>比特流 </a:t>
            </a:r>
            <a:r>
              <a:rPr lang="en-US" altLang="zh-CN" sz="1600" b="1" dirty="0">
                <a:solidFill>
                  <a:srgbClr val="0000CC"/>
                </a:solidFill>
                <a:latin typeface="微软雅黑" panose="020B0503020204020204" pitchFamily="34" charset="-122"/>
                <a:ea typeface="微软雅黑" panose="020B0503020204020204" pitchFamily="34" charset="-122"/>
              </a:rPr>
              <a:t>110111</a:t>
            </a:r>
          </a:p>
        </p:txBody>
      </p:sp>
      <p:sp>
        <p:nvSpPr>
          <p:cNvPr id="104" name="上箭头 103"/>
          <p:cNvSpPr/>
          <p:nvPr/>
        </p:nvSpPr>
        <p:spPr>
          <a:xfrm>
            <a:off x="10162613" y="4647781"/>
            <a:ext cx="238163" cy="32683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86" name="上箭头 85"/>
          <p:cNvSpPr/>
          <p:nvPr/>
        </p:nvSpPr>
        <p:spPr>
          <a:xfrm>
            <a:off x="10162613" y="4161721"/>
            <a:ext cx="238163" cy="32683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90" name="组合 89"/>
          <p:cNvGrpSpPr/>
          <p:nvPr/>
        </p:nvGrpSpPr>
        <p:grpSpPr>
          <a:xfrm>
            <a:off x="7624647" y="3909771"/>
            <a:ext cx="1555596" cy="328084"/>
            <a:chOff x="2293194" y="2932328"/>
            <a:chExt cx="1166697" cy="246063"/>
          </a:xfrm>
        </p:grpSpPr>
        <p:grpSp>
          <p:nvGrpSpPr>
            <p:cNvPr id="91" name="Group 41"/>
            <p:cNvGrpSpPr/>
            <p:nvPr/>
          </p:nvGrpSpPr>
          <p:grpSpPr bwMode="auto">
            <a:xfrm>
              <a:off x="2511051" y="2932328"/>
              <a:ext cx="946569" cy="246063"/>
              <a:chOff x="2169" y="2660"/>
              <a:chExt cx="804" cy="226"/>
            </a:xfrm>
          </p:grpSpPr>
          <p:sp>
            <p:nvSpPr>
              <p:cNvPr id="108" name="Rectangle 42"/>
              <p:cNvSpPr>
                <a:spLocks noChangeArrowheads="1"/>
              </p:cNvSpPr>
              <p:nvPr/>
            </p:nvSpPr>
            <p:spPr bwMode="auto">
              <a:xfrm>
                <a:off x="2169" y="2660"/>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4</a:t>
                </a:r>
              </a:p>
            </p:txBody>
          </p:sp>
          <p:sp>
            <p:nvSpPr>
              <p:cNvPr id="110" name="Rectangle 43"/>
              <p:cNvSpPr>
                <a:spLocks noChangeArrowheads="1"/>
              </p:cNvSpPr>
              <p:nvPr/>
            </p:nvSpPr>
            <p:spPr bwMode="auto">
              <a:xfrm>
                <a:off x="2357" y="2660"/>
                <a:ext cx="205"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5</a:t>
                </a:r>
              </a:p>
            </p:txBody>
          </p:sp>
          <p:sp>
            <p:nvSpPr>
              <p:cNvPr id="112" name="Rectangle 44"/>
              <p:cNvSpPr>
                <a:spLocks noChangeArrowheads="1"/>
              </p:cNvSpPr>
              <p:nvPr/>
            </p:nvSpPr>
            <p:spPr bwMode="auto">
              <a:xfrm>
                <a:off x="2562" y="2660"/>
                <a:ext cx="411"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grpSp>
        <p:sp>
          <p:nvSpPr>
            <p:cNvPr id="105" name="Rectangle 70"/>
            <p:cNvSpPr>
              <a:spLocks noChangeArrowheads="1"/>
            </p:cNvSpPr>
            <p:nvPr/>
          </p:nvSpPr>
          <p:spPr bwMode="auto">
            <a:xfrm>
              <a:off x="2293194" y="2932758"/>
              <a:ext cx="221264" cy="24563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500" b="1" dirty="0">
                  <a:solidFill>
                    <a:srgbClr val="1C1C1C"/>
                  </a:solidFill>
                  <a:latin typeface="微软雅黑" panose="020B0503020204020204" pitchFamily="34" charset="-122"/>
                  <a:ea typeface="微软雅黑" panose="020B0503020204020204" pitchFamily="34" charset="-122"/>
                </a:rPr>
                <a:t>H</a:t>
              </a:r>
              <a:r>
                <a:rPr lang="en-US" altLang="zh-CN" sz="1500" b="1" baseline="-25000" dirty="0">
                  <a:solidFill>
                    <a:srgbClr val="1C1C1C"/>
                  </a:solidFill>
                  <a:latin typeface="微软雅黑" panose="020B0503020204020204" pitchFamily="34" charset="-122"/>
                  <a:ea typeface="微软雅黑" panose="020B0503020204020204" pitchFamily="34" charset="-122"/>
                </a:rPr>
                <a:t>3</a:t>
              </a:r>
            </a:p>
          </p:txBody>
        </p:sp>
        <p:sp>
          <p:nvSpPr>
            <p:cNvPr id="106" name="矩形 105"/>
            <p:cNvSpPr/>
            <p:nvPr/>
          </p:nvSpPr>
          <p:spPr>
            <a:xfrm>
              <a:off x="2523986" y="2940648"/>
              <a:ext cx="935905" cy="23774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7892878" y="3405682"/>
            <a:ext cx="1265084" cy="328147"/>
            <a:chOff x="5919658" y="2554262"/>
            <a:chExt cx="948813" cy="246110"/>
          </a:xfrm>
        </p:grpSpPr>
        <p:grpSp>
          <p:nvGrpSpPr>
            <p:cNvPr id="116" name="Group 38"/>
            <p:cNvGrpSpPr/>
            <p:nvPr/>
          </p:nvGrpSpPr>
          <p:grpSpPr bwMode="auto">
            <a:xfrm>
              <a:off x="6144524" y="2554801"/>
              <a:ext cx="723947" cy="245571"/>
              <a:chOff x="2346" y="2297"/>
              <a:chExt cx="615" cy="226"/>
            </a:xfrm>
            <a:solidFill>
              <a:srgbClr val="00B0F0"/>
            </a:solidFill>
          </p:grpSpPr>
          <p:sp>
            <p:nvSpPr>
              <p:cNvPr id="117" name="Rectangle 39"/>
              <p:cNvSpPr>
                <a:spLocks noChangeArrowheads="1"/>
              </p:cNvSpPr>
              <p:nvPr/>
            </p:nvSpPr>
            <p:spPr bwMode="auto">
              <a:xfrm>
                <a:off x="2346" y="2297"/>
                <a:ext cx="209"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en-US" altLang="zh-CN" sz="1600" b="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5</a:t>
                </a:r>
              </a:p>
            </p:txBody>
          </p:sp>
          <p:sp>
            <p:nvSpPr>
              <p:cNvPr id="118" name="Rectangle 40"/>
              <p:cNvSpPr>
                <a:spLocks noChangeArrowheads="1"/>
              </p:cNvSpPr>
              <p:nvPr/>
            </p:nvSpPr>
            <p:spPr bwMode="auto">
              <a:xfrm>
                <a:off x="2548" y="2297"/>
                <a:ext cx="41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grpSp>
        <p:sp>
          <p:nvSpPr>
            <p:cNvPr id="120" name="Rectangle 66"/>
            <p:cNvSpPr>
              <a:spLocks noChangeArrowheads="1"/>
            </p:cNvSpPr>
            <p:nvPr/>
          </p:nvSpPr>
          <p:spPr bwMode="auto">
            <a:xfrm>
              <a:off x="5919658" y="2554262"/>
              <a:ext cx="221311" cy="245311"/>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solidFill>
                    <a:srgbClr val="1C1C1C"/>
                  </a:solidFill>
                  <a:latin typeface="微软雅黑" panose="020B0503020204020204" pitchFamily="34" charset="-122"/>
                  <a:ea typeface="微软雅黑" panose="020B0503020204020204" pitchFamily="34" charset="-122"/>
                </a:rPr>
                <a:t>H</a:t>
              </a:r>
              <a:r>
                <a:rPr lang="en-US" altLang="zh-CN" sz="1600" b="1" baseline="-25000" dirty="0">
                  <a:solidFill>
                    <a:srgbClr val="1C1C1C"/>
                  </a:solidFill>
                  <a:latin typeface="微软雅黑" panose="020B0503020204020204" pitchFamily="34" charset="-122"/>
                  <a:ea typeface="微软雅黑" panose="020B0503020204020204" pitchFamily="34" charset="-122"/>
                </a:rPr>
                <a:t>4</a:t>
              </a:r>
            </a:p>
          </p:txBody>
        </p:sp>
        <p:sp>
          <p:nvSpPr>
            <p:cNvPr id="121" name="矩形 120"/>
            <p:cNvSpPr/>
            <p:nvPr/>
          </p:nvSpPr>
          <p:spPr>
            <a:xfrm>
              <a:off x="6156363" y="2564022"/>
              <a:ext cx="711857" cy="223997"/>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2" name="上箭头 121"/>
          <p:cNvSpPr/>
          <p:nvPr/>
        </p:nvSpPr>
        <p:spPr>
          <a:xfrm>
            <a:off x="10172929" y="3617426"/>
            <a:ext cx="238163" cy="32683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23" name="上箭头 122"/>
          <p:cNvSpPr/>
          <p:nvPr/>
        </p:nvSpPr>
        <p:spPr>
          <a:xfrm>
            <a:off x="10172929" y="3131259"/>
            <a:ext cx="238163" cy="326839"/>
          </a:xfrm>
          <a:prstGeom prst="upArrow">
            <a:avLst/>
          </a:prstGeom>
          <a:solidFill>
            <a:srgbClr val="CC00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29" name="Rectangle 37"/>
          <p:cNvSpPr>
            <a:spLocks noChangeArrowheads="1"/>
          </p:cNvSpPr>
          <p:nvPr/>
        </p:nvSpPr>
        <p:spPr bwMode="auto">
          <a:xfrm>
            <a:off x="8509583" y="2494405"/>
            <a:ext cx="648044" cy="317443"/>
          </a:xfrm>
          <a:prstGeom prst="rect">
            <a:avLst/>
          </a:prstGeom>
          <a:solidFill>
            <a:schemeClr val="bg1"/>
          </a:solidFill>
          <a:ln w="9525">
            <a:solidFill>
              <a:schemeClr val="tx1"/>
            </a:solidFill>
            <a:miter lim="800000"/>
          </a:ln>
        </p:spPr>
        <p:txBody>
          <a:bodyPr wrap="none" lIns="121917" tIns="60958" rIns="121917" bIns="60958" anchor="ctr"/>
          <a:lstStyle/>
          <a:p>
            <a:pPr algn="ct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sp>
        <p:nvSpPr>
          <p:cNvPr id="130" name="上箭头 129"/>
          <p:cNvSpPr/>
          <p:nvPr/>
        </p:nvSpPr>
        <p:spPr>
          <a:xfrm>
            <a:off x="10172929" y="2700341"/>
            <a:ext cx="238163" cy="326839"/>
          </a:xfrm>
          <a:prstGeom prst="upArrow">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131" name="组合 130"/>
          <p:cNvGrpSpPr/>
          <p:nvPr/>
        </p:nvGrpSpPr>
        <p:grpSpPr>
          <a:xfrm>
            <a:off x="8189869" y="2945594"/>
            <a:ext cx="967759" cy="328092"/>
            <a:chOff x="6142401" y="2209195"/>
            <a:chExt cx="725819" cy="246069"/>
          </a:xfrm>
        </p:grpSpPr>
        <p:grpSp>
          <p:nvGrpSpPr>
            <p:cNvPr id="132" name="组合 131"/>
            <p:cNvGrpSpPr/>
            <p:nvPr/>
          </p:nvGrpSpPr>
          <p:grpSpPr>
            <a:xfrm>
              <a:off x="6142401" y="2209195"/>
              <a:ext cx="725819" cy="246069"/>
              <a:chOff x="6142401" y="2209195"/>
              <a:chExt cx="725819" cy="246069"/>
            </a:xfrm>
          </p:grpSpPr>
          <p:sp>
            <p:nvSpPr>
              <p:cNvPr id="134" name="Rectangle 34"/>
              <p:cNvSpPr>
                <a:spLocks noChangeArrowheads="1"/>
              </p:cNvSpPr>
              <p:nvPr/>
            </p:nvSpPr>
            <p:spPr bwMode="auto">
              <a:xfrm>
                <a:off x="6142401" y="2209527"/>
                <a:ext cx="248557" cy="245737"/>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solidFill>
                      <a:srgbClr val="1C1C1C"/>
                    </a:solidFill>
                    <a:latin typeface="微软雅黑" panose="020B0503020204020204" pitchFamily="34" charset="-122"/>
                    <a:ea typeface="微软雅黑" panose="020B0503020204020204" pitchFamily="34" charset="-122"/>
                  </a:rPr>
                  <a:t>H</a:t>
                </a:r>
                <a:r>
                  <a:rPr lang="en-US" altLang="zh-CN" sz="1600" b="1" baseline="-25000" dirty="0">
                    <a:solidFill>
                      <a:srgbClr val="1C1C1C"/>
                    </a:solidFill>
                    <a:latin typeface="微软雅黑" panose="020B0503020204020204" pitchFamily="34" charset="-122"/>
                    <a:ea typeface="微软雅黑" panose="020B0503020204020204" pitchFamily="34" charset="-122"/>
                  </a:rPr>
                  <a:t>5</a:t>
                </a:r>
              </a:p>
            </p:txBody>
          </p:sp>
          <p:sp>
            <p:nvSpPr>
              <p:cNvPr id="135" name="Rectangle 37"/>
              <p:cNvSpPr>
                <a:spLocks noChangeArrowheads="1"/>
              </p:cNvSpPr>
              <p:nvPr/>
            </p:nvSpPr>
            <p:spPr bwMode="auto">
              <a:xfrm>
                <a:off x="6382187" y="2209195"/>
                <a:ext cx="486033" cy="246062"/>
              </a:xfrm>
              <a:prstGeom prst="rect">
                <a:avLst/>
              </a:prstGeom>
              <a:solidFill>
                <a:schemeClr val="bg1"/>
              </a:solidFill>
              <a:ln w="9525">
                <a:solidFill>
                  <a:schemeClr val="tx1"/>
                </a:solidFill>
                <a:miter lim="800000"/>
              </a:ln>
            </p:spPr>
            <p:txBody>
              <a:bodyPr wrap="none" anchor="ctr"/>
              <a:lstStyle/>
              <a:p>
                <a:pPr algn="ct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grpSp>
        <p:sp>
          <p:nvSpPr>
            <p:cNvPr id="133" name="矩形 132"/>
            <p:cNvSpPr/>
            <p:nvPr/>
          </p:nvSpPr>
          <p:spPr>
            <a:xfrm>
              <a:off x="6396220" y="2220080"/>
              <a:ext cx="464524" cy="223997"/>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占位符 31"/>
          <p:cNvSpPr>
            <a:spLocks noGrp="1"/>
          </p:cNvSpPr>
          <p:nvPr>
            <p:ph type="body" sz="quarter" idx="11"/>
          </p:nvPr>
        </p:nvSpPr>
        <p:spPr/>
        <p:txBody>
          <a:bodyPr/>
          <a:lstStyle/>
          <a:p>
            <a:r>
              <a:rPr lang="zh-CN" altLang="en-US" dirty="0"/>
              <a:t>数据在各层之间的传递过程</a:t>
            </a:r>
          </a:p>
        </p:txBody>
      </p:sp>
    </p:spTree>
    <p:extLst>
      <p:ext uri="{BB962C8B-B14F-4D97-AF65-F5344CB8AC3E}">
        <p14:creationId xmlns:p14="http://schemas.microsoft.com/office/powerpoint/2010/main" val="132581120"/>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wipe(down)">
                                      <p:cBhvr>
                                        <p:cTn id="7" dur="1000"/>
                                        <p:tgtEl>
                                          <p:spTgt spid="1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animEffect transition="in" filter="wipe(down)">
                                      <p:cBhvr>
                                        <p:cTn id="12" dur="10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30" grpId="0" animBg="1"/>
    </p:bld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661557" y="1433467"/>
            <a:ext cx="10738283" cy="4419933"/>
          </a:xfrm>
          <a:prstGeom prst="roundRect">
            <a:avLst>
              <a:gd name="adj" fmla="val 15204"/>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p>
        </p:txBody>
      </p:sp>
      <p:sp>
        <p:nvSpPr>
          <p:cNvPr id="4" name="AutoShape 4"/>
          <p:cNvSpPr>
            <a:spLocks noChangeArrowheads="1"/>
          </p:cNvSpPr>
          <p:nvPr/>
        </p:nvSpPr>
        <p:spPr bwMode="auto">
          <a:xfrm rot="16200000">
            <a:off x="3289619" y="3263801"/>
            <a:ext cx="361951" cy="4566956"/>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lIns="121917" tIns="60958" rIns="121917" bIns="60958" anchor="ctr"/>
          <a:lstStyle/>
          <a:p>
            <a:pPr fontAlgn="auto">
              <a:spcBef>
                <a:spcPts val="0"/>
              </a:spcBef>
              <a:spcAft>
                <a:spcPts val="0"/>
              </a:spcAft>
              <a:defRPr/>
            </a:pPr>
            <a:endParaRPr lang="zh-CN" altLang="en-US" sz="4300" b="1">
              <a:latin typeface="+mn-lt"/>
              <a:ea typeface="+mn-ea"/>
            </a:endParaRPr>
          </a:p>
        </p:txBody>
      </p:sp>
      <p:sp>
        <p:nvSpPr>
          <p:cNvPr id="25" name="Text Box 29"/>
          <p:cNvSpPr txBox="1">
            <a:spLocks noChangeArrowheads="1"/>
          </p:cNvSpPr>
          <p:nvPr/>
        </p:nvSpPr>
        <p:spPr bwMode="auto">
          <a:xfrm>
            <a:off x="1475865" y="1433467"/>
            <a:ext cx="844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主机 </a:t>
            </a:r>
            <a:r>
              <a:rPr kumimoji="1" lang="en-US" altLang="zh-CN" sz="1600" b="1" dirty="0">
                <a:solidFill>
                  <a:srgbClr val="0000FF"/>
                </a:solidFill>
                <a:latin typeface="微软雅黑" panose="020B0503020204020204" pitchFamily="34" charset="-122"/>
                <a:ea typeface="微软雅黑" panose="020B0503020204020204" pitchFamily="34" charset="-122"/>
              </a:rPr>
              <a:t>1</a:t>
            </a:r>
          </a:p>
        </p:txBody>
      </p:sp>
      <p:grpSp>
        <p:nvGrpSpPr>
          <p:cNvPr id="67" name="组合 66"/>
          <p:cNvGrpSpPr/>
          <p:nvPr/>
        </p:nvGrpSpPr>
        <p:grpSpPr>
          <a:xfrm>
            <a:off x="1500698" y="2362758"/>
            <a:ext cx="838894" cy="3024716"/>
            <a:chOff x="1125523" y="1772068"/>
            <a:chExt cx="629170" cy="2268537"/>
          </a:xfrm>
        </p:grpSpPr>
        <p:sp>
          <p:nvSpPr>
            <p:cNvPr id="5" name="AutoShape 5"/>
            <p:cNvSpPr>
              <a:spLocks noChangeArrowheads="1"/>
            </p:cNvSpPr>
            <p:nvPr/>
          </p:nvSpPr>
          <p:spPr bwMode="auto">
            <a:xfrm>
              <a:off x="1149855" y="2089568"/>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6" name="Text Box 6"/>
            <p:cNvSpPr txBox="1">
              <a:spLocks noChangeArrowheads="1"/>
            </p:cNvSpPr>
            <p:nvPr/>
          </p:nvSpPr>
          <p:spPr bwMode="auto">
            <a:xfrm>
              <a:off x="1415225" y="2142749"/>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5</a:t>
              </a:r>
            </a:p>
          </p:txBody>
        </p:sp>
        <p:sp>
          <p:nvSpPr>
            <p:cNvPr id="7" name="Text Box 7"/>
            <p:cNvSpPr txBox="1">
              <a:spLocks noChangeArrowheads="1"/>
            </p:cNvSpPr>
            <p:nvPr/>
          </p:nvSpPr>
          <p:spPr bwMode="auto">
            <a:xfrm>
              <a:off x="1415225" y="2537242"/>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4</a:t>
              </a:r>
            </a:p>
          </p:txBody>
        </p:sp>
        <p:sp>
          <p:nvSpPr>
            <p:cNvPr id="8" name="Text Box 8"/>
            <p:cNvSpPr txBox="1">
              <a:spLocks noChangeArrowheads="1"/>
            </p:cNvSpPr>
            <p:nvPr/>
          </p:nvSpPr>
          <p:spPr bwMode="auto">
            <a:xfrm>
              <a:off x="1415225" y="28912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3</a:t>
              </a:r>
            </a:p>
          </p:txBody>
        </p:sp>
        <p:sp>
          <p:nvSpPr>
            <p:cNvPr id="9" name="Text Box 9"/>
            <p:cNvSpPr txBox="1">
              <a:spLocks noChangeArrowheads="1"/>
            </p:cNvSpPr>
            <p:nvPr/>
          </p:nvSpPr>
          <p:spPr bwMode="auto">
            <a:xfrm>
              <a:off x="1415225"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10" name="Text Box 10"/>
            <p:cNvSpPr txBox="1">
              <a:spLocks noChangeArrowheads="1"/>
            </p:cNvSpPr>
            <p:nvPr/>
          </p:nvSpPr>
          <p:spPr bwMode="auto">
            <a:xfrm>
              <a:off x="1415225"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1</a:t>
              </a:r>
            </a:p>
          </p:txBody>
        </p:sp>
        <p:sp>
          <p:nvSpPr>
            <p:cNvPr id="11" name="Freeform 11"/>
            <p:cNvSpPr/>
            <p:nvPr/>
          </p:nvSpPr>
          <p:spPr bwMode="auto">
            <a:xfrm>
              <a:off x="1149855" y="2481680"/>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Freeform 12"/>
            <p:cNvSpPr/>
            <p:nvPr/>
          </p:nvSpPr>
          <p:spPr bwMode="auto">
            <a:xfrm>
              <a:off x="1156205" y="2856330"/>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Freeform 13"/>
            <p:cNvSpPr/>
            <p:nvPr/>
          </p:nvSpPr>
          <p:spPr bwMode="auto">
            <a:xfrm>
              <a:off x="1140330" y="3233714"/>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14"/>
            <p:cNvSpPr/>
            <p:nvPr/>
          </p:nvSpPr>
          <p:spPr bwMode="auto">
            <a:xfrm>
              <a:off x="1140330" y="359451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AutoShape 32"/>
            <p:cNvSpPr>
              <a:spLocks noChangeArrowheads="1"/>
            </p:cNvSpPr>
            <p:nvPr/>
          </p:nvSpPr>
          <p:spPr bwMode="auto">
            <a:xfrm>
              <a:off x="1153030" y="1772068"/>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300" b="1"/>
            </a:p>
          </p:txBody>
        </p:sp>
        <p:sp>
          <p:nvSpPr>
            <p:cNvPr id="28" name="Text Box 33"/>
            <p:cNvSpPr txBox="1">
              <a:spLocks noChangeArrowheads="1"/>
            </p:cNvSpPr>
            <p:nvPr/>
          </p:nvSpPr>
          <p:spPr bwMode="auto">
            <a:xfrm>
              <a:off x="1125523" y="1784768"/>
              <a:ext cx="493164"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rgbClr val="0000FF"/>
                  </a:solidFill>
                  <a:latin typeface="Arial" panose="020B0604020202020204" pitchFamily="34" charset="0"/>
                </a:rPr>
                <a:t>AP</a:t>
              </a:r>
              <a:r>
                <a:rPr kumimoji="1" lang="en-US" altLang="zh-CN" sz="2100" b="1" baseline="-25000">
                  <a:solidFill>
                    <a:srgbClr val="0000FF"/>
                  </a:solidFill>
                  <a:latin typeface="Arial" panose="020B0604020202020204" pitchFamily="34" charset="0"/>
                </a:rPr>
                <a:t>1</a:t>
              </a:r>
              <a:endParaRPr kumimoji="1" lang="en-US" altLang="zh-CN" sz="2100" b="1">
                <a:solidFill>
                  <a:srgbClr val="0000FF"/>
                </a:solidFill>
                <a:latin typeface="Arial" panose="020B0604020202020204" pitchFamily="34" charset="0"/>
              </a:endParaRPr>
            </a:p>
          </p:txBody>
        </p:sp>
      </p:grpSp>
      <p:sp>
        <p:nvSpPr>
          <p:cNvPr id="38" name="Text Box 29"/>
          <p:cNvSpPr txBox="1">
            <a:spLocks noChangeArrowheads="1"/>
          </p:cNvSpPr>
          <p:nvPr/>
        </p:nvSpPr>
        <p:spPr bwMode="auto">
          <a:xfrm>
            <a:off x="9826345" y="1433467"/>
            <a:ext cx="844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主机 </a:t>
            </a:r>
            <a:r>
              <a:rPr kumimoji="1" lang="en-US" altLang="zh-CN" sz="1600" b="1" dirty="0">
                <a:solidFill>
                  <a:srgbClr val="0000FF"/>
                </a:solidFill>
                <a:latin typeface="微软雅黑" panose="020B0503020204020204" pitchFamily="34" charset="-122"/>
                <a:ea typeface="微软雅黑" panose="020B0503020204020204" pitchFamily="34" charset="-122"/>
              </a:rPr>
              <a:t>2</a:t>
            </a:r>
          </a:p>
        </p:txBody>
      </p:sp>
      <p:sp>
        <p:nvSpPr>
          <p:cNvPr id="39" name="Text Box 29"/>
          <p:cNvSpPr txBox="1">
            <a:spLocks noChangeArrowheads="1"/>
          </p:cNvSpPr>
          <p:nvPr/>
        </p:nvSpPr>
        <p:spPr bwMode="auto">
          <a:xfrm>
            <a:off x="5546950" y="1433467"/>
            <a:ext cx="8617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路由器</a:t>
            </a:r>
            <a:endParaRPr kumimoji="1" lang="en-US" altLang="zh-CN" sz="1600" b="1" dirty="0">
              <a:solidFill>
                <a:srgbClr val="0000FF"/>
              </a:solidFill>
              <a:latin typeface="微软雅黑" panose="020B0503020204020204" pitchFamily="34" charset="-122"/>
              <a:ea typeface="微软雅黑" panose="020B0503020204020204" pitchFamily="34" charset="-122"/>
            </a:endParaRPr>
          </a:p>
        </p:txBody>
      </p:sp>
      <p:sp>
        <p:nvSpPr>
          <p:cNvPr id="64" name="AutoShape 4"/>
          <p:cNvSpPr>
            <a:spLocks noChangeArrowheads="1"/>
          </p:cNvSpPr>
          <p:nvPr/>
        </p:nvSpPr>
        <p:spPr bwMode="auto">
          <a:xfrm rot="16200000">
            <a:off x="8300626" y="3140288"/>
            <a:ext cx="361951" cy="4813979"/>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lIns="121917" tIns="60958" rIns="121917" bIns="60958" anchor="ctr"/>
          <a:lstStyle/>
          <a:p>
            <a:pPr fontAlgn="auto">
              <a:spcBef>
                <a:spcPts val="0"/>
              </a:spcBef>
              <a:spcAft>
                <a:spcPts val="0"/>
              </a:spcAft>
              <a:defRPr/>
            </a:pPr>
            <a:endParaRPr lang="zh-CN" altLang="en-US" sz="4300" b="1">
              <a:latin typeface="+mn-lt"/>
              <a:ea typeface="+mn-ea"/>
            </a:endParaRPr>
          </a:p>
        </p:txBody>
      </p:sp>
      <p:grpSp>
        <p:nvGrpSpPr>
          <p:cNvPr id="65" name="组合 64"/>
          <p:cNvGrpSpPr/>
          <p:nvPr/>
        </p:nvGrpSpPr>
        <p:grpSpPr>
          <a:xfrm>
            <a:off x="5257808" y="3734276"/>
            <a:ext cx="1479877" cy="1653197"/>
            <a:chOff x="3943356" y="2800707"/>
            <a:chExt cx="1109908" cy="1239898"/>
          </a:xfrm>
        </p:grpSpPr>
        <p:sp>
          <p:nvSpPr>
            <p:cNvPr id="40" name="AutoShape 5"/>
            <p:cNvSpPr>
              <a:spLocks noChangeArrowheads="1"/>
            </p:cNvSpPr>
            <p:nvPr/>
          </p:nvSpPr>
          <p:spPr bwMode="auto">
            <a:xfrm>
              <a:off x="3952880" y="2800707"/>
              <a:ext cx="1100384" cy="1239898"/>
            </a:xfrm>
            <a:prstGeom prst="cube">
              <a:avLst>
                <a:gd name="adj" fmla="val 11493"/>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43" name="Text Box 8"/>
            <p:cNvSpPr txBox="1">
              <a:spLocks noChangeArrowheads="1"/>
            </p:cNvSpPr>
            <p:nvPr/>
          </p:nvSpPr>
          <p:spPr bwMode="auto">
            <a:xfrm>
              <a:off x="4339625" y="2850559"/>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3</a:t>
              </a:r>
            </a:p>
          </p:txBody>
        </p:sp>
        <p:sp>
          <p:nvSpPr>
            <p:cNvPr id="44" name="Text Box 9"/>
            <p:cNvSpPr txBox="1">
              <a:spLocks noChangeArrowheads="1"/>
            </p:cNvSpPr>
            <p:nvPr/>
          </p:nvSpPr>
          <p:spPr bwMode="auto">
            <a:xfrm>
              <a:off x="4202423"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45" name="Text Box 10"/>
            <p:cNvSpPr txBox="1">
              <a:spLocks noChangeArrowheads="1"/>
            </p:cNvSpPr>
            <p:nvPr/>
          </p:nvSpPr>
          <p:spPr bwMode="auto">
            <a:xfrm>
              <a:off x="4202423"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1</a:t>
              </a:r>
            </a:p>
          </p:txBody>
        </p:sp>
        <p:sp>
          <p:nvSpPr>
            <p:cNvPr id="48" name="Freeform 13"/>
            <p:cNvSpPr/>
            <p:nvPr/>
          </p:nvSpPr>
          <p:spPr bwMode="auto">
            <a:xfrm>
              <a:off x="3943356" y="3141566"/>
              <a:ext cx="1109908" cy="128585"/>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Freeform 14"/>
            <p:cNvSpPr/>
            <p:nvPr/>
          </p:nvSpPr>
          <p:spPr bwMode="auto">
            <a:xfrm>
              <a:off x="3954400" y="3503469"/>
              <a:ext cx="1098864" cy="127561"/>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 name="直接连接符 51"/>
            <p:cNvCxnSpPr/>
            <p:nvPr/>
          </p:nvCxnSpPr>
          <p:spPr>
            <a:xfrm>
              <a:off x="4474421" y="3270733"/>
              <a:ext cx="0" cy="76987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62" name="Text Box 9"/>
            <p:cNvSpPr txBox="1">
              <a:spLocks noChangeArrowheads="1"/>
            </p:cNvSpPr>
            <p:nvPr/>
          </p:nvSpPr>
          <p:spPr bwMode="auto">
            <a:xfrm>
              <a:off x="4467541"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2</a:t>
              </a:r>
            </a:p>
          </p:txBody>
        </p:sp>
        <p:sp>
          <p:nvSpPr>
            <p:cNvPr id="63" name="Text Box 10"/>
            <p:cNvSpPr txBox="1">
              <a:spLocks noChangeArrowheads="1"/>
            </p:cNvSpPr>
            <p:nvPr/>
          </p:nvSpPr>
          <p:spPr bwMode="auto">
            <a:xfrm>
              <a:off x="4467541"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dirty="0">
                  <a:solidFill>
                    <a:schemeClr val="bg1"/>
                  </a:solidFill>
                  <a:latin typeface="Arial" panose="020B0604020202020204" pitchFamily="34" charset="0"/>
                </a:rPr>
                <a:t>1</a:t>
              </a:r>
            </a:p>
          </p:txBody>
        </p:sp>
      </p:grpSp>
      <p:grpSp>
        <p:nvGrpSpPr>
          <p:cNvPr id="66" name="组合 65"/>
          <p:cNvGrpSpPr/>
          <p:nvPr/>
        </p:nvGrpSpPr>
        <p:grpSpPr>
          <a:xfrm>
            <a:off x="9803402" y="2326774"/>
            <a:ext cx="833621" cy="3060700"/>
            <a:chOff x="7352554" y="1745080"/>
            <a:chExt cx="625216" cy="2295525"/>
          </a:xfrm>
        </p:grpSpPr>
        <p:sp>
          <p:nvSpPr>
            <p:cNvPr id="15" name="AutoShape 15"/>
            <p:cNvSpPr>
              <a:spLocks noChangeArrowheads="1"/>
            </p:cNvSpPr>
            <p:nvPr/>
          </p:nvSpPr>
          <p:spPr bwMode="auto">
            <a:xfrm>
              <a:off x="7372933" y="2068930"/>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4300" b="1"/>
            </a:p>
          </p:txBody>
        </p:sp>
        <p:sp>
          <p:nvSpPr>
            <p:cNvPr id="16" name="Text Box 16"/>
            <p:cNvSpPr txBox="1">
              <a:spLocks noChangeArrowheads="1"/>
            </p:cNvSpPr>
            <p:nvPr/>
          </p:nvSpPr>
          <p:spPr bwMode="auto">
            <a:xfrm>
              <a:off x="7352554" y="21419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5</a:t>
              </a:r>
            </a:p>
          </p:txBody>
        </p:sp>
        <p:sp>
          <p:nvSpPr>
            <p:cNvPr id="17" name="Text Box 17"/>
            <p:cNvSpPr txBox="1">
              <a:spLocks noChangeArrowheads="1"/>
            </p:cNvSpPr>
            <p:nvPr/>
          </p:nvSpPr>
          <p:spPr bwMode="auto">
            <a:xfrm>
              <a:off x="7352554" y="2537242"/>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4</a:t>
              </a:r>
            </a:p>
          </p:txBody>
        </p:sp>
        <p:sp>
          <p:nvSpPr>
            <p:cNvPr id="18" name="Text Box 18"/>
            <p:cNvSpPr txBox="1">
              <a:spLocks noChangeArrowheads="1"/>
            </p:cNvSpPr>
            <p:nvPr/>
          </p:nvSpPr>
          <p:spPr bwMode="auto">
            <a:xfrm>
              <a:off x="7358904" y="28976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3</a:t>
              </a:r>
            </a:p>
          </p:txBody>
        </p:sp>
        <p:sp>
          <p:nvSpPr>
            <p:cNvPr id="19" name="Text Box 19"/>
            <p:cNvSpPr txBox="1">
              <a:spLocks noChangeArrowheads="1"/>
            </p:cNvSpPr>
            <p:nvPr/>
          </p:nvSpPr>
          <p:spPr bwMode="auto">
            <a:xfrm>
              <a:off x="7370016" y="325955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2</a:t>
              </a:r>
            </a:p>
          </p:txBody>
        </p:sp>
        <p:sp>
          <p:nvSpPr>
            <p:cNvPr id="20" name="Text Box 20"/>
            <p:cNvSpPr txBox="1">
              <a:spLocks noChangeArrowheads="1"/>
            </p:cNvSpPr>
            <p:nvPr/>
          </p:nvSpPr>
          <p:spPr bwMode="auto">
            <a:xfrm>
              <a:off x="7352554" y="3646905"/>
              <a:ext cx="250309"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chemeClr val="bg1"/>
                  </a:solidFill>
                  <a:latin typeface="Arial" panose="020B0604020202020204" pitchFamily="34" charset="0"/>
                </a:rPr>
                <a:t>1</a:t>
              </a:r>
            </a:p>
          </p:txBody>
        </p:sp>
        <p:sp>
          <p:nvSpPr>
            <p:cNvPr id="21" name="Freeform 21"/>
            <p:cNvSpPr/>
            <p:nvPr/>
          </p:nvSpPr>
          <p:spPr bwMode="auto">
            <a:xfrm>
              <a:off x="7372933" y="2459455"/>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Freeform 22"/>
            <p:cNvSpPr/>
            <p:nvPr/>
          </p:nvSpPr>
          <p:spPr bwMode="auto">
            <a:xfrm>
              <a:off x="7369758" y="2832518"/>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Freeform 23"/>
            <p:cNvSpPr/>
            <p:nvPr/>
          </p:nvSpPr>
          <p:spPr bwMode="auto">
            <a:xfrm>
              <a:off x="7363408" y="3235302"/>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Freeform 24"/>
            <p:cNvSpPr/>
            <p:nvPr/>
          </p:nvSpPr>
          <p:spPr bwMode="auto">
            <a:xfrm>
              <a:off x="7363408" y="3594518"/>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AutoShape 30"/>
            <p:cNvSpPr>
              <a:spLocks noChangeArrowheads="1"/>
            </p:cNvSpPr>
            <p:nvPr/>
          </p:nvSpPr>
          <p:spPr bwMode="auto">
            <a:xfrm>
              <a:off x="7477708" y="1745080"/>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4300" b="1"/>
            </a:p>
          </p:txBody>
        </p:sp>
        <p:sp>
          <p:nvSpPr>
            <p:cNvPr id="30" name="Text Box 33"/>
            <p:cNvSpPr txBox="1">
              <a:spLocks noChangeArrowheads="1"/>
            </p:cNvSpPr>
            <p:nvPr/>
          </p:nvSpPr>
          <p:spPr bwMode="auto">
            <a:xfrm>
              <a:off x="7458138" y="1784768"/>
              <a:ext cx="493164" cy="31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2100" b="1">
                  <a:solidFill>
                    <a:srgbClr val="0000FF"/>
                  </a:solidFill>
                  <a:latin typeface="Arial" panose="020B0604020202020204" pitchFamily="34" charset="0"/>
                </a:rPr>
                <a:t>AP</a:t>
              </a:r>
              <a:r>
                <a:rPr kumimoji="1" lang="en-US" altLang="zh-CN" sz="2100" b="1" baseline="-25000">
                  <a:solidFill>
                    <a:srgbClr val="0000FF"/>
                  </a:solidFill>
                  <a:latin typeface="Arial" panose="020B0604020202020204" pitchFamily="34" charset="0"/>
                </a:rPr>
                <a:t>2</a:t>
              </a:r>
            </a:p>
          </p:txBody>
        </p:sp>
      </p:grpSp>
      <p:cxnSp>
        <p:nvCxnSpPr>
          <p:cNvPr id="69" name="直接连接符 68"/>
          <p:cNvCxnSpPr/>
          <p:nvPr/>
        </p:nvCxnSpPr>
        <p:spPr>
          <a:xfrm>
            <a:off x="1890858" y="2010611"/>
            <a:ext cx="8408175" cy="0"/>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pic>
        <p:nvPicPr>
          <p:cNvPr id="36"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82215" y="1749959"/>
            <a:ext cx="546963" cy="54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3078" y="1749959"/>
            <a:ext cx="546964" cy="54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0" name="直接箭头连接符 139"/>
          <p:cNvCxnSpPr/>
          <p:nvPr/>
        </p:nvCxnSpPr>
        <p:spPr>
          <a:xfrm>
            <a:off x="2082159" y="1904221"/>
            <a:ext cx="7922024" cy="0"/>
          </a:xfrm>
          <a:prstGeom prst="straightConnector1">
            <a:avLst/>
          </a:prstGeom>
          <a:ln w="28575">
            <a:solidFill>
              <a:srgbClr val="CC00CC"/>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5" name="Picture 4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72166" y="1847288"/>
            <a:ext cx="605917" cy="35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3" name="AutoShape 51"/>
          <p:cNvSpPr>
            <a:spLocks noChangeArrowheads="1"/>
          </p:cNvSpPr>
          <p:nvPr/>
        </p:nvSpPr>
        <p:spPr bwMode="auto">
          <a:xfrm flipV="1">
            <a:off x="1649968" y="2768326"/>
            <a:ext cx="194621" cy="273885"/>
          </a:xfrm>
          <a:prstGeom prst="upArrow">
            <a:avLst>
              <a:gd name="adj1" fmla="val 50000"/>
              <a:gd name="adj2" fmla="val 45968"/>
            </a:avLst>
          </a:prstGeom>
          <a:solidFill>
            <a:srgbClr val="CC00CC"/>
          </a:solidFill>
          <a:ln w="12700">
            <a:noFill/>
            <a:miter lim="800000"/>
          </a:ln>
          <a:effec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88" name="AutoShape 54"/>
          <p:cNvSpPr>
            <a:spLocks noChangeArrowheads="1"/>
          </p:cNvSpPr>
          <p:nvPr/>
        </p:nvSpPr>
        <p:spPr bwMode="auto">
          <a:xfrm rot="10800000">
            <a:off x="1649971" y="3252199"/>
            <a:ext cx="196192" cy="295039"/>
          </a:xfrm>
          <a:prstGeom prst="upArrow">
            <a:avLst>
              <a:gd name="adj1" fmla="val 50000"/>
              <a:gd name="adj2" fmla="val 49800"/>
            </a:avLst>
          </a:prstGeom>
          <a:solidFill>
            <a:srgbClr val="CC00CC"/>
          </a:solidFill>
          <a:ln w="12700">
            <a:noFill/>
            <a:miter lim="800000"/>
          </a:ln>
          <a:effec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95" name="AutoShape 57"/>
          <p:cNvSpPr>
            <a:spLocks noChangeArrowheads="1"/>
          </p:cNvSpPr>
          <p:nvPr/>
        </p:nvSpPr>
        <p:spPr bwMode="auto">
          <a:xfrm rot="10800000">
            <a:off x="1646830" y="3768437"/>
            <a:ext cx="197761" cy="297016"/>
          </a:xfrm>
          <a:prstGeom prst="upArrow">
            <a:avLst>
              <a:gd name="adj1" fmla="val 50000"/>
              <a:gd name="adj2" fmla="val 49600"/>
            </a:avLst>
          </a:prstGeom>
          <a:solidFill>
            <a:srgbClr val="CC00CC"/>
          </a:solidFill>
          <a:ln w="12700">
            <a:noFill/>
            <a:miter lim="800000"/>
          </a:ln>
          <a:effec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107" name="AutoShape 57"/>
          <p:cNvSpPr>
            <a:spLocks noChangeArrowheads="1"/>
          </p:cNvSpPr>
          <p:nvPr/>
        </p:nvSpPr>
        <p:spPr bwMode="auto">
          <a:xfrm rot="10800000">
            <a:off x="1634909" y="4265195"/>
            <a:ext cx="208748" cy="284255"/>
          </a:xfrm>
          <a:prstGeom prst="upArrow">
            <a:avLst>
              <a:gd name="adj1" fmla="val 50000"/>
              <a:gd name="adj2" fmla="val 49600"/>
            </a:avLst>
          </a:prstGeom>
          <a:solidFill>
            <a:srgbClr val="CC00CC"/>
          </a:solidFill>
          <a:ln w="12700">
            <a:noFill/>
            <a:miter lim="800000"/>
          </a:ln>
          <a:effec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119" name="AutoShape 63"/>
          <p:cNvSpPr>
            <a:spLocks noChangeArrowheads="1"/>
          </p:cNvSpPr>
          <p:nvPr/>
        </p:nvSpPr>
        <p:spPr bwMode="auto">
          <a:xfrm rot="10800000">
            <a:off x="1634908" y="4756348"/>
            <a:ext cx="221304" cy="317537"/>
          </a:xfrm>
          <a:prstGeom prst="upArrow">
            <a:avLst>
              <a:gd name="adj1" fmla="val 50000"/>
              <a:gd name="adj2" fmla="val 50403"/>
            </a:avLst>
          </a:prstGeom>
          <a:solidFill>
            <a:srgbClr val="CC00CC"/>
          </a:solidFill>
          <a:ln w="12700">
            <a:noFill/>
            <a:miter lim="800000"/>
          </a:ln>
          <a:effectLst/>
        </p:spPr>
        <p:txBody>
          <a:bodyPr vert="eaVert" wrap="none" lIns="121917" tIns="60958" rIns="121917" bIns="60958" anchor="ctr"/>
          <a:lstStyle/>
          <a:p>
            <a:pPr algn="ctr" fontAlgn="auto">
              <a:spcBef>
                <a:spcPts val="0"/>
              </a:spcBef>
              <a:spcAft>
                <a:spcPts val="0"/>
              </a:spcAft>
              <a:defRPr/>
            </a:pPr>
            <a:endParaRPr lang="zh-CN" altLang="en-US" sz="1900" b="1">
              <a:latin typeface="微软雅黑" panose="020B0503020204020204" pitchFamily="34" charset="-122"/>
              <a:ea typeface="微软雅黑" panose="020B0503020204020204" pitchFamily="34" charset="-122"/>
            </a:endParaRPr>
          </a:p>
        </p:txBody>
      </p:sp>
      <p:sp>
        <p:nvSpPr>
          <p:cNvPr id="99" name="AutoShape 4"/>
          <p:cNvSpPr>
            <a:spLocks noChangeArrowheads="1"/>
          </p:cNvSpPr>
          <p:nvPr/>
        </p:nvSpPr>
        <p:spPr bwMode="auto">
          <a:xfrm rot="16200000">
            <a:off x="3289619" y="3263801"/>
            <a:ext cx="361951" cy="4566956"/>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lIns="121917" tIns="60958" rIns="121917" bIns="60958" anchor="ctr"/>
          <a:lstStyle/>
          <a:p>
            <a:pPr fontAlgn="auto">
              <a:spcBef>
                <a:spcPts val="0"/>
              </a:spcBef>
              <a:spcAft>
                <a:spcPts val="0"/>
              </a:spcAft>
              <a:defRPr/>
            </a:pPr>
            <a:endParaRPr lang="zh-CN" altLang="en-US" sz="4300" b="1">
              <a:latin typeface="+mn-lt"/>
              <a:ea typeface="+mn-ea"/>
            </a:endParaRPr>
          </a:p>
        </p:txBody>
      </p:sp>
      <p:sp>
        <p:nvSpPr>
          <p:cNvPr id="100" name="AutoShape 25"/>
          <p:cNvSpPr>
            <a:spLocks noChangeArrowheads="1"/>
          </p:cNvSpPr>
          <p:nvPr/>
        </p:nvSpPr>
        <p:spPr bwMode="auto">
          <a:xfrm flipV="1">
            <a:off x="1688089" y="5273761"/>
            <a:ext cx="351044" cy="374911"/>
          </a:xfrm>
          <a:custGeom>
            <a:avLst/>
            <a:gdLst>
              <a:gd name="T0" fmla="*/ 218339 w 21600"/>
              <a:gd name="T1" fmla="*/ 0 h 21600"/>
              <a:gd name="T2" fmla="*/ 218339 w 21600"/>
              <a:gd name="T3" fmla="*/ 171757 h 21600"/>
              <a:gd name="T4" fmla="*/ 46725 w 21600"/>
              <a:gd name="T5" fmla="*/ 305144 h 21600"/>
              <a:gd name="T6" fmla="*/ 311789 w 21600"/>
              <a:gd name="T7" fmla="*/ 8587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solidFill>
          <a:ln w="12700">
            <a:noFill/>
            <a:miter lim="800000"/>
          </a:ln>
        </p:spPr>
        <p:txBody>
          <a:bodyPr wrap="none" lIns="121917" tIns="60958" rIns="121917" bIns="60958" anchor="ctr"/>
          <a:lstStyle/>
          <a:p>
            <a:endParaRPr lang="zh-CN" altLang="en-US"/>
          </a:p>
        </p:txBody>
      </p:sp>
      <p:sp>
        <p:nvSpPr>
          <p:cNvPr id="109" name="Text Box 26"/>
          <p:cNvSpPr txBox="1">
            <a:spLocks noChangeArrowheads="1"/>
          </p:cNvSpPr>
          <p:nvPr/>
        </p:nvSpPr>
        <p:spPr bwMode="auto">
          <a:xfrm>
            <a:off x="3601798" y="5364306"/>
            <a:ext cx="1400377" cy="3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00" b="1" dirty="0">
                <a:solidFill>
                  <a:srgbClr val="0000FF"/>
                </a:solidFill>
                <a:latin typeface="微软雅黑" panose="020B0503020204020204" pitchFamily="34" charset="-122"/>
                <a:ea typeface="微软雅黑" panose="020B0503020204020204" pitchFamily="34" charset="-122"/>
              </a:rPr>
              <a:t>物理传输媒体</a:t>
            </a:r>
          </a:p>
        </p:txBody>
      </p:sp>
      <p:sp>
        <p:nvSpPr>
          <p:cNvPr id="111" name="AutoShape 42"/>
          <p:cNvSpPr>
            <a:spLocks noChangeArrowheads="1"/>
          </p:cNvSpPr>
          <p:nvPr/>
        </p:nvSpPr>
        <p:spPr bwMode="auto">
          <a:xfrm rot="5400000" flipH="1">
            <a:off x="5206853" y="5242863"/>
            <a:ext cx="339559" cy="384571"/>
          </a:xfrm>
          <a:custGeom>
            <a:avLst/>
            <a:gdLst>
              <a:gd name="T0" fmla="*/ 220161 w 21600"/>
              <a:gd name="T1" fmla="*/ 0 h 21600"/>
              <a:gd name="T2" fmla="*/ 220161 w 21600"/>
              <a:gd name="T3" fmla="*/ 175497 h 21600"/>
              <a:gd name="T4" fmla="*/ 47115 w 21600"/>
              <a:gd name="T5" fmla="*/ 311790 h 21600"/>
              <a:gd name="T6" fmla="*/ 314391 w 21600"/>
              <a:gd name="T7" fmla="*/ 8774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solidFill>
          <a:ln w="12700">
            <a:noFill/>
            <a:miter lim="800000"/>
          </a:ln>
        </p:spPr>
        <p:txBody>
          <a:bodyPr wrap="none" lIns="121917" tIns="60958" rIns="121917" bIns="60958" anchor="ctr"/>
          <a:lstStyle/>
          <a:p>
            <a:endParaRPr lang="zh-CN" altLang="en-US"/>
          </a:p>
        </p:txBody>
      </p:sp>
      <p:grpSp>
        <p:nvGrpSpPr>
          <p:cNvPr id="125" name="Group 34"/>
          <p:cNvGrpSpPr/>
          <p:nvPr/>
        </p:nvGrpSpPr>
        <p:grpSpPr bwMode="auto">
          <a:xfrm>
            <a:off x="2390303" y="5493181"/>
            <a:ext cx="1121941" cy="135620"/>
            <a:chOff x="1344" y="912"/>
            <a:chExt cx="672" cy="96"/>
          </a:xfrm>
          <a:solidFill>
            <a:srgbClr val="FF0000"/>
          </a:solidFill>
        </p:grpSpPr>
        <p:sp>
          <p:nvSpPr>
            <p:cNvPr id="126"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sp>
          <p:nvSpPr>
            <p:cNvPr id="127" name="Freeform 36"/>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grpSp>
      <p:sp>
        <p:nvSpPr>
          <p:cNvPr id="128" name="Text Box 26"/>
          <p:cNvSpPr txBox="1">
            <a:spLocks noChangeArrowheads="1"/>
          </p:cNvSpPr>
          <p:nvPr/>
        </p:nvSpPr>
        <p:spPr bwMode="auto">
          <a:xfrm>
            <a:off x="3601798" y="5364306"/>
            <a:ext cx="1400377" cy="3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00" b="1" dirty="0">
                <a:solidFill>
                  <a:srgbClr val="0000FF"/>
                </a:solidFill>
                <a:latin typeface="微软雅黑" panose="020B0503020204020204" pitchFamily="34" charset="-122"/>
                <a:ea typeface="微软雅黑" panose="020B0503020204020204" pitchFamily="34" charset="-122"/>
              </a:rPr>
              <a:t>物理传输媒体</a:t>
            </a:r>
          </a:p>
        </p:txBody>
      </p:sp>
      <p:sp>
        <p:nvSpPr>
          <p:cNvPr id="87" name="上箭头 86"/>
          <p:cNvSpPr/>
          <p:nvPr/>
        </p:nvSpPr>
        <p:spPr>
          <a:xfrm>
            <a:off x="5371068" y="4703199"/>
            <a:ext cx="238163" cy="326839"/>
          </a:xfrm>
          <a:prstGeom prst="upArrow">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82" name="上箭头 81"/>
          <p:cNvSpPr/>
          <p:nvPr/>
        </p:nvSpPr>
        <p:spPr>
          <a:xfrm>
            <a:off x="5371068" y="4205366"/>
            <a:ext cx="238163" cy="326839"/>
          </a:xfrm>
          <a:prstGeom prst="upArrow">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92" name="下箭头 91"/>
          <p:cNvSpPr/>
          <p:nvPr/>
        </p:nvSpPr>
        <p:spPr>
          <a:xfrm>
            <a:off x="6243311" y="4239688"/>
            <a:ext cx="240616" cy="332312"/>
          </a:xfrm>
          <a:prstGeom prst="downArrow">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24" name="下箭头 123"/>
          <p:cNvSpPr/>
          <p:nvPr/>
        </p:nvSpPr>
        <p:spPr>
          <a:xfrm>
            <a:off x="6243311" y="4724903"/>
            <a:ext cx="240616" cy="332312"/>
          </a:xfrm>
          <a:prstGeom prst="downArrow">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39" name="Text Box 26"/>
          <p:cNvSpPr txBox="1">
            <a:spLocks noChangeArrowheads="1"/>
          </p:cNvSpPr>
          <p:nvPr/>
        </p:nvSpPr>
        <p:spPr bwMode="auto">
          <a:xfrm>
            <a:off x="8258307" y="5364306"/>
            <a:ext cx="1400377" cy="35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917" tIns="60958" rIns="121917" bIns="60958">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500" b="1" dirty="0">
                <a:solidFill>
                  <a:srgbClr val="0000FF"/>
                </a:solidFill>
                <a:latin typeface="微软雅黑" panose="020B0503020204020204" pitchFamily="34" charset="-122"/>
                <a:ea typeface="微软雅黑" panose="020B0503020204020204" pitchFamily="34" charset="-122"/>
              </a:rPr>
              <a:t>物理传输媒体</a:t>
            </a:r>
          </a:p>
        </p:txBody>
      </p:sp>
      <p:sp>
        <p:nvSpPr>
          <p:cNvPr id="142" name="AutoShape 25"/>
          <p:cNvSpPr>
            <a:spLocks noChangeArrowheads="1"/>
          </p:cNvSpPr>
          <p:nvPr/>
        </p:nvSpPr>
        <p:spPr bwMode="auto">
          <a:xfrm flipV="1">
            <a:off x="6327305" y="5273762"/>
            <a:ext cx="351044" cy="374911"/>
          </a:xfrm>
          <a:custGeom>
            <a:avLst/>
            <a:gdLst>
              <a:gd name="T0" fmla="*/ 218339 w 21600"/>
              <a:gd name="T1" fmla="*/ 0 h 21600"/>
              <a:gd name="T2" fmla="*/ 218339 w 21600"/>
              <a:gd name="T3" fmla="*/ 171757 h 21600"/>
              <a:gd name="T4" fmla="*/ 46725 w 21600"/>
              <a:gd name="T5" fmla="*/ 305144 h 21600"/>
              <a:gd name="T6" fmla="*/ 311789 w 21600"/>
              <a:gd name="T7" fmla="*/ 8587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solidFill>
          <a:ln w="12700">
            <a:noFill/>
            <a:miter lim="800000"/>
          </a:ln>
        </p:spPr>
        <p:txBody>
          <a:bodyPr wrap="none" lIns="121917" tIns="60958" rIns="121917" bIns="60958" anchor="ctr"/>
          <a:lstStyle/>
          <a:p>
            <a:endParaRPr lang="zh-CN" altLang="en-US"/>
          </a:p>
        </p:txBody>
      </p:sp>
      <p:sp>
        <p:nvSpPr>
          <p:cNvPr id="143" name="AutoShape 42"/>
          <p:cNvSpPr>
            <a:spLocks noChangeArrowheads="1"/>
          </p:cNvSpPr>
          <p:nvPr/>
        </p:nvSpPr>
        <p:spPr bwMode="auto">
          <a:xfrm rot="5400000" flipH="1">
            <a:off x="9846069" y="5242864"/>
            <a:ext cx="339559" cy="384571"/>
          </a:xfrm>
          <a:custGeom>
            <a:avLst/>
            <a:gdLst>
              <a:gd name="T0" fmla="*/ 220161 w 21600"/>
              <a:gd name="T1" fmla="*/ 0 h 21600"/>
              <a:gd name="T2" fmla="*/ 220161 w 21600"/>
              <a:gd name="T3" fmla="*/ 175497 h 21600"/>
              <a:gd name="T4" fmla="*/ 47115 w 21600"/>
              <a:gd name="T5" fmla="*/ 311790 h 21600"/>
              <a:gd name="T6" fmla="*/ 314391 w 21600"/>
              <a:gd name="T7" fmla="*/ 8774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C00CC"/>
          </a:solidFill>
          <a:ln w="12700">
            <a:noFill/>
            <a:miter lim="800000"/>
          </a:ln>
        </p:spPr>
        <p:txBody>
          <a:bodyPr wrap="none" lIns="121917" tIns="60958" rIns="121917" bIns="60958" anchor="ctr"/>
          <a:lstStyle/>
          <a:p>
            <a:endParaRPr lang="zh-CN" altLang="en-US"/>
          </a:p>
        </p:txBody>
      </p:sp>
      <p:grpSp>
        <p:nvGrpSpPr>
          <p:cNvPr id="144" name="Group 34"/>
          <p:cNvGrpSpPr/>
          <p:nvPr/>
        </p:nvGrpSpPr>
        <p:grpSpPr bwMode="auto">
          <a:xfrm>
            <a:off x="7029519" y="5493182"/>
            <a:ext cx="1121941" cy="135620"/>
            <a:chOff x="1344" y="912"/>
            <a:chExt cx="672" cy="96"/>
          </a:xfrm>
          <a:solidFill>
            <a:srgbClr val="FF0000"/>
          </a:solidFill>
        </p:grpSpPr>
        <p:sp>
          <p:nvSpPr>
            <p:cNvPr id="145"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sp>
          <p:nvSpPr>
            <p:cNvPr id="146" name="Freeform 36"/>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grpSp>
      <p:sp>
        <p:nvSpPr>
          <p:cNvPr id="104" name="上箭头 103"/>
          <p:cNvSpPr/>
          <p:nvPr/>
        </p:nvSpPr>
        <p:spPr>
          <a:xfrm>
            <a:off x="10162613" y="4647781"/>
            <a:ext cx="238163" cy="326839"/>
          </a:xfrm>
          <a:prstGeom prst="upArrow">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86" name="上箭头 85"/>
          <p:cNvSpPr/>
          <p:nvPr/>
        </p:nvSpPr>
        <p:spPr>
          <a:xfrm>
            <a:off x="10162613" y="4161721"/>
            <a:ext cx="238163" cy="326839"/>
          </a:xfrm>
          <a:prstGeom prst="upArrow">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22" name="上箭头 121"/>
          <p:cNvSpPr/>
          <p:nvPr/>
        </p:nvSpPr>
        <p:spPr>
          <a:xfrm>
            <a:off x="10172929" y="3617426"/>
            <a:ext cx="238163" cy="326839"/>
          </a:xfrm>
          <a:prstGeom prst="upArrow">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23" name="上箭头 122"/>
          <p:cNvSpPr/>
          <p:nvPr/>
        </p:nvSpPr>
        <p:spPr>
          <a:xfrm>
            <a:off x="10172929" y="3131259"/>
            <a:ext cx="238163" cy="326839"/>
          </a:xfrm>
          <a:prstGeom prst="upArrow">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30" name="上箭头 129"/>
          <p:cNvSpPr/>
          <p:nvPr/>
        </p:nvSpPr>
        <p:spPr>
          <a:xfrm>
            <a:off x="10172929" y="2700341"/>
            <a:ext cx="238163" cy="326839"/>
          </a:xfrm>
          <a:prstGeom prst="upArrow">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cxnSp>
        <p:nvCxnSpPr>
          <p:cNvPr id="161" name="直接箭头连接符 160"/>
          <p:cNvCxnSpPr/>
          <p:nvPr/>
        </p:nvCxnSpPr>
        <p:spPr>
          <a:xfrm>
            <a:off x="2228939" y="2631067"/>
            <a:ext cx="7682072" cy="0"/>
          </a:xfrm>
          <a:prstGeom prst="straightConnector1">
            <a:avLst/>
          </a:prstGeom>
          <a:ln w="28575">
            <a:solidFill>
              <a:srgbClr val="000000"/>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2" name="直接箭头连接符 161"/>
          <p:cNvCxnSpPr/>
          <p:nvPr/>
        </p:nvCxnSpPr>
        <p:spPr>
          <a:xfrm>
            <a:off x="2339009" y="3095771"/>
            <a:ext cx="7473099" cy="18901"/>
          </a:xfrm>
          <a:prstGeom prst="straightConnector1">
            <a:avLst/>
          </a:prstGeom>
          <a:ln w="28575">
            <a:solidFill>
              <a:srgbClr val="000000"/>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3" name="直接箭头连接符 162"/>
          <p:cNvCxnSpPr/>
          <p:nvPr/>
        </p:nvCxnSpPr>
        <p:spPr>
          <a:xfrm>
            <a:off x="2339009" y="3567592"/>
            <a:ext cx="7473099" cy="18901"/>
          </a:xfrm>
          <a:prstGeom prst="straightConnector1">
            <a:avLst/>
          </a:prstGeom>
          <a:ln w="28575">
            <a:solidFill>
              <a:srgbClr val="000000"/>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2339010" y="4094996"/>
            <a:ext cx="2931497" cy="963717"/>
            <a:chOff x="1754257" y="3071247"/>
            <a:chExt cx="2198623" cy="722788"/>
          </a:xfrm>
        </p:grpSpPr>
        <p:cxnSp>
          <p:nvCxnSpPr>
            <p:cNvPr id="164" name="直接箭头连接符 163"/>
            <p:cNvCxnSpPr/>
            <p:nvPr/>
          </p:nvCxnSpPr>
          <p:spPr>
            <a:xfrm>
              <a:off x="1754257" y="3071247"/>
              <a:ext cx="2198623" cy="5561"/>
            </a:xfrm>
            <a:prstGeom prst="straightConnector1">
              <a:avLst/>
            </a:prstGeom>
            <a:ln w="28575">
              <a:solidFill>
                <a:srgbClr val="000000"/>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5" name="直接箭头连接符 164"/>
            <p:cNvCxnSpPr/>
            <p:nvPr/>
          </p:nvCxnSpPr>
          <p:spPr>
            <a:xfrm>
              <a:off x="1754257" y="3445270"/>
              <a:ext cx="2198623" cy="5561"/>
            </a:xfrm>
            <a:prstGeom prst="straightConnector1">
              <a:avLst/>
            </a:prstGeom>
            <a:ln w="28575">
              <a:solidFill>
                <a:srgbClr val="000000"/>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p:nvPr/>
          </p:nvCxnSpPr>
          <p:spPr>
            <a:xfrm>
              <a:off x="1754257" y="3788474"/>
              <a:ext cx="2198623" cy="5561"/>
            </a:xfrm>
            <a:prstGeom prst="straightConnector1">
              <a:avLst/>
            </a:prstGeom>
            <a:ln w="28575">
              <a:solidFill>
                <a:srgbClr val="000000"/>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6756155" y="4094996"/>
            <a:ext cx="3055373" cy="963717"/>
            <a:chOff x="5067116" y="3071247"/>
            <a:chExt cx="2198623" cy="722788"/>
          </a:xfrm>
        </p:grpSpPr>
        <p:cxnSp>
          <p:nvCxnSpPr>
            <p:cNvPr id="167" name="直接箭头连接符 166"/>
            <p:cNvCxnSpPr/>
            <p:nvPr/>
          </p:nvCxnSpPr>
          <p:spPr>
            <a:xfrm>
              <a:off x="5067116" y="3071247"/>
              <a:ext cx="2198623" cy="5561"/>
            </a:xfrm>
            <a:prstGeom prst="straightConnector1">
              <a:avLst/>
            </a:prstGeom>
            <a:ln w="28575">
              <a:solidFill>
                <a:srgbClr val="000000"/>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8" name="直接箭头连接符 167"/>
            <p:cNvCxnSpPr/>
            <p:nvPr/>
          </p:nvCxnSpPr>
          <p:spPr>
            <a:xfrm>
              <a:off x="5067116" y="3445270"/>
              <a:ext cx="2198623" cy="5561"/>
            </a:xfrm>
            <a:prstGeom prst="straightConnector1">
              <a:avLst/>
            </a:prstGeom>
            <a:ln w="28575">
              <a:solidFill>
                <a:srgbClr val="000000"/>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9" name="直接箭头连接符 168"/>
            <p:cNvCxnSpPr/>
            <p:nvPr/>
          </p:nvCxnSpPr>
          <p:spPr>
            <a:xfrm>
              <a:off x="5067116" y="3788474"/>
              <a:ext cx="2198623" cy="5561"/>
            </a:xfrm>
            <a:prstGeom prst="straightConnector1">
              <a:avLst/>
            </a:prstGeom>
            <a:ln w="28575">
              <a:solidFill>
                <a:srgbClr val="000000"/>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7" name="组合 46"/>
          <p:cNvGrpSpPr/>
          <p:nvPr/>
        </p:nvGrpSpPr>
        <p:grpSpPr>
          <a:xfrm>
            <a:off x="2758420" y="2494406"/>
            <a:ext cx="2130968" cy="2727025"/>
            <a:chOff x="2068815" y="1870804"/>
            <a:chExt cx="1598226" cy="2045269"/>
          </a:xfrm>
        </p:grpSpPr>
        <p:sp>
          <p:nvSpPr>
            <p:cNvPr id="131" name="Rectangle 37"/>
            <p:cNvSpPr>
              <a:spLocks noChangeArrowheads="1"/>
            </p:cNvSpPr>
            <p:nvPr/>
          </p:nvSpPr>
          <p:spPr bwMode="auto">
            <a:xfrm>
              <a:off x="2973858" y="1870804"/>
              <a:ext cx="486033" cy="238082"/>
            </a:xfrm>
            <a:prstGeom prst="rect">
              <a:avLst/>
            </a:prstGeom>
            <a:solidFill>
              <a:schemeClr val="bg1"/>
            </a:solidFill>
            <a:ln w="9525">
              <a:solidFill>
                <a:schemeClr val="tx1"/>
              </a:solidFill>
              <a:miter lim="800000"/>
            </a:ln>
          </p:spPr>
          <p:txBody>
            <a:bodyPr wrap="none" anchor="ctr"/>
            <a:lstStyle/>
            <a:p>
              <a:pPr algn="ct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sp>
          <p:nvSpPr>
            <p:cNvPr id="132" name="Rectangle 34"/>
            <p:cNvSpPr>
              <a:spLocks noChangeArrowheads="1"/>
            </p:cNvSpPr>
            <p:nvPr/>
          </p:nvSpPr>
          <p:spPr bwMode="auto">
            <a:xfrm>
              <a:off x="2734072" y="2209527"/>
              <a:ext cx="248557" cy="245737"/>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solidFill>
                    <a:srgbClr val="1C1C1C"/>
                  </a:solidFill>
                  <a:latin typeface="微软雅黑" panose="020B0503020204020204" pitchFamily="34" charset="-122"/>
                  <a:ea typeface="微软雅黑" panose="020B0503020204020204" pitchFamily="34" charset="-122"/>
                </a:rPr>
                <a:t>H</a:t>
              </a:r>
              <a:r>
                <a:rPr lang="en-US" altLang="zh-CN" sz="1600" b="1" baseline="-25000" dirty="0">
                  <a:solidFill>
                    <a:srgbClr val="1C1C1C"/>
                  </a:solidFill>
                  <a:latin typeface="微软雅黑" panose="020B0503020204020204" pitchFamily="34" charset="-122"/>
                  <a:ea typeface="微软雅黑" panose="020B0503020204020204" pitchFamily="34" charset="-122"/>
                </a:rPr>
                <a:t>5</a:t>
              </a:r>
            </a:p>
          </p:txBody>
        </p:sp>
        <p:sp>
          <p:nvSpPr>
            <p:cNvPr id="133" name="Rectangle 37"/>
            <p:cNvSpPr>
              <a:spLocks noChangeArrowheads="1"/>
            </p:cNvSpPr>
            <p:nvPr/>
          </p:nvSpPr>
          <p:spPr bwMode="auto">
            <a:xfrm>
              <a:off x="2973858" y="2209195"/>
              <a:ext cx="486033" cy="246062"/>
            </a:xfrm>
            <a:prstGeom prst="rect">
              <a:avLst/>
            </a:prstGeom>
            <a:solidFill>
              <a:schemeClr val="bg1"/>
            </a:solidFill>
            <a:ln w="9525">
              <a:solidFill>
                <a:schemeClr val="tx1"/>
              </a:solidFill>
              <a:miter lim="800000"/>
            </a:ln>
          </p:spPr>
          <p:txBody>
            <a:bodyPr wrap="none" anchor="ctr"/>
            <a:lstStyle/>
            <a:p>
              <a:pPr algn="ct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grpSp>
          <p:nvGrpSpPr>
            <p:cNvPr id="134" name="Group 38"/>
            <p:cNvGrpSpPr/>
            <p:nvPr/>
          </p:nvGrpSpPr>
          <p:grpSpPr bwMode="auto">
            <a:xfrm>
              <a:off x="2736195" y="2554801"/>
              <a:ext cx="723947" cy="245571"/>
              <a:chOff x="2346" y="2297"/>
              <a:chExt cx="615" cy="226"/>
            </a:xfrm>
            <a:solidFill>
              <a:srgbClr val="00B0F0"/>
            </a:solidFill>
          </p:grpSpPr>
          <p:sp>
            <p:nvSpPr>
              <p:cNvPr id="135" name="Rectangle 39"/>
              <p:cNvSpPr>
                <a:spLocks noChangeArrowheads="1"/>
              </p:cNvSpPr>
              <p:nvPr/>
            </p:nvSpPr>
            <p:spPr bwMode="auto">
              <a:xfrm>
                <a:off x="2346" y="2297"/>
                <a:ext cx="209"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en-US" altLang="zh-CN" sz="1600" b="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5</a:t>
                </a:r>
              </a:p>
            </p:txBody>
          </p:sp>
          <p:sp>
            <p:nvSpPr>
              <p:cNvPr id="136" name="Rectangle 40"/>
              <p:cNvSpPr>
                <a:spLocks noChangeArrowheads="1"/>
              </p:cNvSpPr>
              <p:nvPr/>
            </p:nvSpPr>
            <p:spPr bwMode="auto">
              <a:xfrm>
                <a:off x="2548" y="2297"/>
                <a:ext cx="41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grpSp>
        <p:sp>
          <p:nvSpPr>
            <p:cNvPr id="137" name="Rectangle 66"/>
            <p:cNvSpPr>
              <a:spLocks noChangeArrowheads="1"/>
            </p:cNvSpPr>
            <p:nvPr/>
          </p:nvSpPr>
          <p:spPr bwMode="auto">
            <a:xfrm>
              <a:off x="2511329" y="2554262"/>
              <a:ext cx="221311" cy="245311"/>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solidFill>
                    <a:srgbClr val="1C1C1C"/>
                  </a:solidFill>
                  <a:latin typeface="微软雅黑" panose="020B0503020204020204" pitchFamily="34" charset="-122"/>
                  <a:ea typeface="微软雅黑" panose="020B0503020204020204" pitchFamily="34" charset="-122"/>
                </a:rPr>
                <a:t>H</a:t>
              </a:r>
              <a:r>
                <a:rPr lang="en-US" altLang="zh-CN" sz="1600" b="1" baseline="-25000" dirty="0">
                  <a:solidFill>
                    <a:srgbClr val="1C1C1C"/>
                  </a:solidFill>
                  <a:latin typeface="微软雅黑" panose="020B0503020204020204" pitchFamily="34" charset="-122"/>
                  <a:ea typeface="微软雅黑" panose="020B0503020204020204" pitchFamily="34" charset="-122"/>
                </a:rPr>
                <a:t>4</a:t>
              </a:r>
            </a:p>
          </p:txBody>
        </p:sp>
        <p:grpSp>
          <p:nvGrpSpPr>
            <p:cNvPr id="138" name="Group 41"/>
            <p:cNvGrpSpPr/>
            <p:nvPr/>
          </p:nvGrpSpPr>
          <p:grpSpPr bwMode="auto">
            <a:xfrm>
              <a:off x="2511051" y="2932328"/>
              <a:ext cx="946569" cy="246063"/>
              <a:chOff x="2169" y="2660"/>
              <a:chExt cx="804" cy="226"/>
            </a:xfrm>
          </p:grpSpPr>
          <p:sp>
            <p:nvSpPr>
              <p:cNvPr id="141" name="Rectangle 42"/>
              <p:cNvSpPr>
                <a:spLocks noChangeArrowheads="1"/>
              </p:cNvSpPr>
              <p:nvPr/>
            </p:nvSpPr>
            <p:spPr bwMode="auto">
              <a:xfrm>
                <a:off x="2169" y="2660"/>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4</a:t>
                </a:r>
              </a:p>
            </p:txBody>
          </p:sp>
          <p:sp>
            <p:nvSpPr>
              <p:cNvPr id="147" name="Rectangle 43"/>
              <p:cNvSpPr>
                <a:spLocks noChangeArrowheads="1"/>
              </p:cNvSpPr>
              <p:nvPr/>
            </p:nvSpPr>
            <p:spPr bwMode="auto">
              <a:xfrm>
                <a:off x="2357" y="2660"/>
                <a:ext cx="205"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5</a:t>
                </a:r>
              </a:p>
            </p:txBody>
          </p:sp>
          <p:sp>
            <p:nvSpPr>
              <p:cNvPr id="148" name="Rectangle 44"/>
              <p:cNvSpPr>
                <a:spLocks noChangeArrowheads="1"/>
              </p:cNvSpPr>
              <p:nvPr/>
            </p:nvSpPr>
            <p:spPr bwMode="auto">
              <a:xfrm>
                <a:off x="2562" y="2660"/>
                <a:ext cx="411"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grpSp>
        <p:sp>
          <p:nvSpPr>
            <p:cNvPr id="149" name="Rectangle 70"/>
            <p:cNvSpPr>
              <a:spLocks noChangeArrowheads="1"/>
            </p:cNvSpPr>
            <p:nvPr/>
          </p:nvSpPr>
          <p:spPr bwMode="auto">
            <a:xfrm>
              <a:off x="2293194" y="2932758"/>
              <a:ext cx="221264" cy="24563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500" b="1" dirty="0">
                  <a:solidFill>
                    <a:srgbClr val="1C1C1C"/>
                  </a:solidFill>
                  <a:latin typeface="微软雅黑" panose="020B0503020204020204" pitchFamily="34" charset="-122"/>
                  <a:ea typeface="微软雅黑" panose="020B0503020204020204" pitchFamily="34" charset="-122"/>
                </a:rPr>
                <a:t>H</a:t>
              </a:r>
              <a:r>
                <a:rPr lang="en-US" altLang="zh-CN" sz="1500" b="1" baseline="-25000" dirty="0">
                  <a:solidFill>
                    <a:srgbClr val="1C1C1C"/>
                  </a:solidFill>
                  <a:latin typeface="微软雅黑" panose="020B0503020204020204" pitchFamily="34" charset="-122"/>
                  <a:ea typeface="微软雅黑" panose="020B0503020204020204" pitchFamily="34" charset="-122"/>
                </a:rPr>
                <a:t>3</a:t>
              </a:r>
            </a:p>
          </p:txBody>
        </p:sp>
        <p:grpSp>
          <p:nvGrpSpPr>
            <p:cNvPr id="150" name="Group 45"/>
            <p:cNvGrpSpPr/>
            <p:nvPr/>
          </p:nvGrpSpPr>
          <p:grpSpPr bwMode="auto">
            <a:xfrm>
              <a:off x="2292670" y="3304109"/>
              <a:ext cx="1164318" cy="244475"/>
              <a:chOff x="1984" y="3023"/>
              <a:chExt cx="989" cy="226"/>
            </a:xfrm>
          </p:grpSpPr>
          <p:sp>
            <p:nvSpPr>
              <p:cNvPr id="151" name="Rectangle 46"/>
              <p:cNvSpPr>
                <a:spLocks noChangeArrowheads="1"/>
              </p:cNvSpPr>
              <p:nvPr/>
            </p:nvSpPr>
            <p:spPr bwMode="auto">
              <a:xfrm>
                <a:off x="1984" y="3023"/>
                <a:ext cx="185"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H</a:t>
                </a:r>
                <a:r>
                  <a:rPr lang="en-US" altLang="zh-CN" sz="1600" b="1" baseline="-25000">
                    <a:latin typeface="微软雅黑" panose="020B0503020204020204" pitchFamily="34" charset="-122"/>
                    <a:ea typeface="微软雅黑" panose="020B0503020204020204" pitchFamily="34" charset="-122"/>
                  </a:rPr>
                  <a:t>3</a:t>
                </a:r>
              </a:p>
            </p:txBody>
          </p:sp>
          <p:sp>
            <p:nvSpPr>
              <p:cNvPr id="152" name="Rectangle 47"/>
              <p:cNvSpPr>
                <a:spLocks noChangeArrowheads="1"/>
              </p:cNvSpPr>
              <p:nvPr/>
            </p:nvSpPr>
            <p:spPr bwMode="auto">
              <a:xfrm>
                <a:off x="2169" y="3023"/>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H</a:t>
                </a:r>
                <a:r>
                  <a:rPr lang="en-US" altLang="zh-CN" sz="1600" b="1" baseline="-25000">
                    <a:latin typeface="微软雅黑" panose="020B0503020204020204" pitchFamily="34" charset="-122"/>
                    <a:ea typeface="微软雅黑" panose="020B0503020204020204" pitchFamily="34" charset="-122"/>
                  </a:rPr>
                  <a:t>4</a:t>
                </a:r>
              </a:p>
            </p:txBody>
          </p:sp>
          <p:sp>
            <p:nvSpPr>
              <p:cNvPr id="153" name="Rectangle 48"/>
              <p:cNvSpPr>
                <a:spLocks noChangeArrowheads="1"/>
              </p:cNvSpPr>
              <p:nvPr/>
            </p:nvSpPr>
            <p:spPr bwMode="auto">
              <a:xfrm>
                <a:off x="2357" y="3023"/>
                <a:ext cx="206"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5</a:t>
                </a:r>
              </a:p>
            </p:txBody>
          </p:sp>
          <p:sp>
            <p:nvSpPr>
              <p:cNvPr id="154" name="Rectangle 49"/>
              <p:cNvSpPr>
                <a:spLocks noChangeArrowheads="1"/>
              </p:cNvSpPr>
              <p:nvPr/>
            </p:nvSpPr>
            <p:spPr bwMode="auto">
              <a:xfrm>
                <a:off x="2563" y="3023"/>
                <a:ext cx="410"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grpSp>
        <p:sp>
          <p:nvSpPr>
            <p:cNvPr id="155" name="Rectangle 74"/>
            <p:cNvSpPr>
              <a:spLocks noChangeArrowheads="1"/>
            </p:cNvSpPr>
            <p:nvPr/>
          </p:nvSpPr>
          <p:spPr bwMode="auto">
            <a:xfrm>
              <a:off x="2068815" y="3302812"/>
              <a:ext cx="220159" cy="24576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solidFill>
                    <a:srgbClr val="1C1C1C"/>
                  </a:solidFill>
                  <a:latin typeface="微软雅黑" panose="020B0503020204020204" pitchFamily="34" charset="-122"/>
                  <a:ea typeface="微软雅黑" panose="020B0503020204020204" pitchFamily="34" charset="-122"/>
                </a:rPr>
                <a:t>H</a:t>
              </a:r>
              <a:r>
                <a:rPr lang="en-US" altLang="zh-CN" sz="1600" b="1" baseline="-25000" dirty="0">
                  <a:solidFill>
                    <a:srgbClr val="1C1C1C"/>
                  </a:solidFill>
                  <a:latin typeface="微软雅黑" panose="020B0503020204020204" pitchFamily="34" charset="-122"/>
                  <a:ea typeface="微软雅黑" panose="020B0503020204020204" pitchFamily="34" charset="-122"/>
                </a:rPr>
                <a:t>2</a:t>
              </a:r>
            </a:p>
          </p:txBody>
        </p:sp>
        <p:sp>
          <p:nvSpPr>
            <p:cNvPr id="156" name="Rectangle 78"/>
            <p:cNvSpPr>
              <a:spLocks noChangeArrowheads="1"/>
            </p:cNvSpPr>
            <p:nvPr/>
          </p:nvSpPr>
          <p:spPr bwMode="auto">
            <a:xfrm>
              <a:off x="3456550" y="3303284"/>
              <a:ext cx="210491" cy="245309"/>
            </a:xfrm>
            <a:prstGeom prst="rect">
              <a:avLst/>
            </a:prstGeom>
            <a:solidFill>
              <a:srgbClr val="CC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solidFill>
                    <a:srgbClr val="1C1C1C"/>
                  </a:solidFill>
                  <a:latin typeface="微软雅黑" panose="020B0503020204020204" pitchFamily="34" charset="-122"/>
                  <a:ea typeface="微软雅黑" panose="020B0503020204020204" pitchFamily="34" charset="-122"/>
                </a:rPr>
                <a:t>T</a:t>
              </a:r>
              <a:r>
                <a:rPr lang="en-US" altLang="zh-CN" sz="1600" b="1" baseline="-25000" dirty="0">
                  <a:solidFill>
                    <a:srgbClr val="1C1C1C"/>
                  </a:solidFill>
                  <a:latin typeface="微软雅黑" panose="020B0503020204020204" pitchFamily="34" charset="-122"/>
                  <a:ea typeface="微软雅黑" panose="020B0503020204020204" pitchFamily="34" charset="-122"/>
                </a:rPr>
                <a:t>2</a:t>
              </a:r>
            </a:p>
          </p:txBody>
        </p:sp>
        <p:sp>
          <p:nvSpPr>
            <p:cNvPr id="157" name="矩形 156"/>
            <p:cNvSpPr/>
            <p:nvPr/>
          </p:nvSpPr>
          <p:spPr>
            <a:xfrm>
              <a:off x="2298501" y="3316625"/>
              <a:ext cx="1151000" cy="23832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矩形 157"/>
            <p:cNvSpPr/>
            <p:nvPr/>
          </p:nvSpPr>
          <p:spPr>
            <a:xfrm>
              <a:off x="2748034" y="2564022"/>
              <a:ext cx="711857" cy="223997"/>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158"/>
            <p:cNvSpPr/>
            <p:nvPr/>
          </p:nvSpPr>
          <p:spPr>
            <a:xfrm>
              <a:off x="2523986" y="2940648"/>
              <a:ext cx="935905" cy="23774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Rectangle 35"/>
            <p:cNvSpPr>
              <a:spLocks noChangeArrowheads="1"/>
            </p:cNvSpPr>
            <p:nvPr/>
          </p:nvSpPr>
          <p:spPr bwMode="auto">
            <a:xfrm>
              <a:off x="2068816" y="3671598"/>
              <a:ext cx="1598222" cy="244475"/>
            </a:xfrm>
            <a:prstGeom prst="rect">
              <a:avLst/>
            </a:prstGeom>
            <a:solidFill>
              <a:schemeClr val="bg1"/>
            </a:solidFill>
            <a:ln w="9525">
              <a:solidFill>
                <a:schemeClr val="tx1"/>
              </a:solidFill>
              <a:miter lim="800000"/>
            </a:ln>
          </p:spPr>
          <p:txBody>
            <a:bodyPr wrap="none" anchor="ctr"/>
            <a:lstStyle/>
            <a:p>
              <a:pPr algn="ctr"/>
              <a:r>
                <a:rPr lang="en-US" altLang="zh-CN" sz="1600" b="1" dirty="0">
                  <a:solidFill>
                    <a:srgbClr val="0000CC"/>
                  </a:solidFill>
                  <a:latin typeface="微软雅黑" panose="020B0503020204020204" pitchFamily="34" charset="-122"/>
                  <a:ea typeface="微软雅黑" panose="020B0503020204020204" pitchFamily="34" charset="-122"/>
                </a:rPr>
                <a:t>10100 </a:t>
              </a:r>
              <a:r>
                <a:rPr lang="zh-CN" altLang="en-US" sz="1600" b="1" dirty="0">
                  <a:solidFill>
                    <a:srgbClr val="0000CC"/>
                  </a:solidFill>
                  <a:latin typeface="微软雅黑" panose="020B0503020204020204" pitchFamily="34" charset="-122"/>
                  <a:ea typeface="微软雅黑" panose="020B0503020204020204" pitchFamily="34" charset="-122"/>
                </a:rPr>
                <a:t>比特流 </a:t>
              </a:r>
              <a:r>
                <a:rPr lang="en-US" altLang="zh-CN" sz="1600" b="1" dirty="0">
                  <a:solidFill>
                    <a:srgbClr val="0000CC"/>
                  </a:solidFill>
                  <a:latin typeface="微软雅黑" panose="020B0503020204020204" pitchFamily="34" charset="-122"/>
                  <a:ea typeface="微软雅黑" panose="020B0503020204020204" pitchFamily="34" charset="-122"/>
                </a:rPr>
                <a:t>110100</a:t>
              </a:r>
            </a:p>
          </p:txBody>
        </p:sp>
      </p:grpSp>
      <p:grpSp>
        <p:nvGrpSpPr>
          <p:cNvPr id="29" name="组合 28"/>
          <p:cNvGrpSpPr/>
          <p:nvPr/>
        </p:nvGrpSpPr>
        <p:grpSpPr>
          <a:xfrm>
            <a:off x="7332994" y="4403750"/>
            <a:ext cx="2116839" cy="336181"/>
            <a:chOff x="5499745" y="3302812"/>
            <a:chExt cx="1587629" cy="252136"/>
          </a:xfrm>
        </p:grpSpPr>
        <p:sp>
          <p:nvSpPr>
            <p:cNvPr id="83" name="Rectangle 74"/>
            <p:cNvSpPr>
              <a:spLocks noChangeArrowheads="1"/>
            </p:cNvSpPr>
            <p:nvPr/>
          </p:nvSpPr>
          <p:spPr bwMode="auto">
            <a:xfrm>
              <a:off x="5499745" y="3302812"/>
              <a:ext cx="220159" cy="245760"/>
            </a:xfrm>
            <a:prstGeom prst="rect">
              <a:avLst/>
            </a:prstGeom>
            <a:solidFill>
              <a:srgbClr val="00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H</a:t>
              </a:r>
              <a:r>
                <a:rPr lang="en-US" altLang="zh-CN" sz="1600" b="1" baseline="-25000" dirty="0">
                  <a:solidFill>
                    <a:schemeClr val="bg1"/>
                  </a:solidFill>
                  <a:latin typeface="微软雅黑" panose="020B0503020204020204" pitchFamily="34" charset="-122"/>
                  <a:ea typeface="微软雅黑" panose="020B0503020204020204" pitchFamily="34" charset="-122"/>
                </a:rPr>
                <a:t>2</a:t>
              </a:r>
            </a:p>
          </p:txBody>
        </p:sp>
        <p:sp>
          <p:nvSpPr>
            <p:cNvPr id="89" name="Rectangle 78"/>
            <p:cNvSpPr>
              <a:spLocks noChangeArrowheads="1"/>
            </p:cNvSpPr>
            <p:nvPr/>
          </p:nvSpPr>
          <p:spPr bwMode="auto">
            <a:xfrm>
              <a:off x="6876883" y="3303284"/>
              <a:ext cx="210491" cy="245309"/>
            </a:xfrm>
            <a:prstGeom prst="rect">
              <a:avLst/>
            </a:prstGeom>
            <a:solidFill>
              <a:srgbClr val="D62A2E"/>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solidFill>
                    <a:srgbClr val="1C1C1C"/>
                  </a:solidFill>
                  <a:latin typeface="微软雅黑" panose="020B0503020204020204" pitchFamily="34" charset="-122"/>
                  <a:ea typeface="微软雅黑" panose="020B0503020204020204" pitchFamily="34" charset="-122"/>
                </a:rPr>
                <a:t>T</a:t>
              </a:r>
              <a:r>
                <a:rPr lang="en-US" altLang="zh-CN" sz="1600" b="1" baseline="-25000" dirty="0">
                  <a:solidFill>
                    <a:srgbClr val="1C1C1C"/>
                  </a:solidFill>
                  <a:latin typeface="微软雅黑" panose="020B0503020204020204" pitchFamily="34" charset="-122"/>
                  <a:ea typeface="微软雅黑" panose="020B0503020204020204" pitchFamily="34" charset="-122"/>
                </a:rPr>
                <a:t>2</a:t>
              </a:r>
            </a:p>
          </p:txBody>
        </p:sp>
        <p:grpSp>
          <p:nvGrpSpPr>
            <p:cNvPr id="93" name="组合 92"/>
            <p:cNvGrpSpPr/>
            <p:nvPr/>
          </p:nvGrpSpPr>
          <p:grpSpPr>
            <a:xfrm>
              <a:off x="5713004" y="3304109"/>
              <a:ext cx="1164318" cy="250839"/>
              <a:chOff x="5713004" y="3304109"/>
              <a:chExt cx="1164318" cy="250839"/>
            </a:xfrm>
          </p:grpSpPr>
          <p:grpSp>
            <p:nvGrpSpPr>
              <p:cNvPr id="94" name="Group 45"/>
              <p:cNvGrpSpPr/>
              <p:nvPr/>
            </p:nvGrpSpPr>
            <p:grpSpPr bwMode="auto">
              <a:xfrm>
                <a:off x="5713004" y="3304109"/>
                <a:ext cx="1164318" cy="244475"/>
                <a:chOff x="1984" y="3023"/>
                <a:chExt cx="989" cy="226"/>
              </a:xfrm>
            </p:grpSpPr>
            <p:sp>
              <p:nvSpPr>
                <p:cNvPr id="97" name="Rectangle 46"/>
                <p:cNvSpPr>
                  <a:spLocks noChangeArrowheads="1"/>
                </p:cNvSpPr>
                <p:nvPr/>
              </p:nvSpPr>
              <p:spPr bwMode="auto">
                <a:xfrm>
                  <a:off x="1984" y="3023"/>
                  <a:ext cx="185"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H</a:t>
                  </a:r>
                  <a:r>
                    <a:rPr lang="en-US" altLang="zh-CN" sz="1600" b="1" baseline="-25000">
                      <a:latin typeface="微软雅黑" panose="020B0503020204020204" pitchFamily="34" charset="-122"/>
                      <a:ea typeface="微软雅黑" panose="020B0503020204020204" pitchFamily="34" charset="-122"/>
                    </a:rPr>
                    <a:t>3</a:t>
                  </a:r>
                </a:p>
              </p:txBody>
            </p:sp>
            <p:sp>
              <p:nvSpPr>
                <p:cNvPr id="98" name="Rectangle 47"/>
                <p:cNvSpPr>
                  <a:spLocks noChangeArrowheads="1"/>
                </p:cNvSpPr>
                <p:nvPr/>
              </p:nvSpPr>
              <p:spPr bwMode="auto">
                <a:xfrm>
                  <a:off x="2169" y="3023"/>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H</a:t>
                  </a:r>
                  <a:r>
                    <a:rPr lang="en-US" altLang="zh-CN" sz="1600" b="1" baseline="-25000">
                      <a:latin typeface="微软雅黑" panose="020B0503020204020204" pitchFamily="34" charset="-122"/>
                      <a:ea typeface="微软雅黑" panose="020B0503020204020204" pitchFamily="34" charset="-122"/>
                    </a:rPr>
                    <a:t>4</a:t>
                  </a:r>
                </a:p>
              </p:txBody>
            </p:sp>
            <p:sp>
              <p:nvSpPr>
                <p:cNvPr id="101" name="Rectangle 48"/>
                <p:cNvSpPr>
                  <a:spLocks noChangeArrowheads="1"/>
                </p:cNvSpPr>
                <p:nvPr/>
              </p:nvSpPr>
              <p:spPr bwMode="auto">
                <a:xfrm>
                  <a:off x="2357" y="3023"/>
                  <a:ext cx="206"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5</a:t>
                  </a:r>
                </a:p>
              </p:txBody>
            </p:sp>
            <p:sp>
              <p:nvSpPr>
                <p:cNvPr id="102" name="Rectangle 49"/>
                <p:cNvSpPr>
                  <a:spLocks noChangeArrowheads="1"/>
                </p:cNvSpPr>
                <p:nvPr/>
              </p:nvSpPr>
              <p:spPr bwMode="auto">
                <a:xfrm>
                  <a:off x="2563" y="3023"/>
                  <a:ext cx="410"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grpSp>
          <p:sp>
            <p:nvSpPr>
              <p:cNvPr id="96" name="矩形 95"/>
              <p:cNvSpPr/>
              <p:nvPr/>
            </p:nvSpPr>
            <p:spPr>
              <a:xfrm>
                <a:off x="5717220" y="3316625"/>
                <a:ext cx="1151000" cy="23832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03" name="Rectangle 35"/>
          <p:cNvSpPr>
            <a:spLocks noChangeArrowheads="1"/>
          </p:cNvSpPr>
          <p:nvPr/>
        </p:nvSpPr>
        <p:spPr bwMode="auto">
          <a:xfrm>
            <a:off x="7318864" y="4895465"/>
            <a:ext cx="2130963" cy="325967"/>
          </a:xfrm>
          <a:prstGeom prst="rect">
            <a:avLst/>
          </a:prstGeom>
          <a:solidFill>
            <a:schemeClr val="bg1"/>
          </a:solidFill>
          <a:ln w="9525">
            <a:solidFill>
              <a:schemeClr val="tx1"/>
            </a:solidFill>
            <a:miter lim="800000"/>
          </a:ln>
        </p:spPr>
        <p:txBody>
          <a:bodyPr wrap="none" lIns="121917" tIns="60958" rIns="121917" bIns="60958" anchor="ctr"/>
          <a:lstStyle/>
          <a:p>
            <a:pPr algn="ctr"/>
            <a:r>
              <a:rPr lang="en-US" altLang="zh-CN" sz="1600" b="1" dirty="0">
                <a:solidFill>
                  <a:srgbClr val="0000CC"/>
                </a:solidFill>
                <a:latin typeface="微软雅黑" panose="020B0503020204020204" pitchFamily="34" charset="-122"/>
                <a:ea typeface="微软雅黑" panose="020B0503020204020204" pitchFamily="34" charset="-122"/>
              </a:rPr>
              <a:t>10101 </a:t>
            </a:r>
            <a:r>
              <a:rPr lang="zh-CN" altLang="en-US" sz="1600" b="1" dirty="0">
                <a:solidFill>
                  <a:srgbClr val="0000CC"/>
                </a:solidFill>
                <a:latin typeface="微软雅黑" panose="020B0503020204020204" pitchFamily="34" charset="-122"/>
                <a:ea typeface="微软雅黑" panose="020B0503020204020204" pitchFamily="34" charset="-122"/>
              </a:rPr>
              <a:t>比特流 </a:t>
            </a:r>
            <a:r>
              <a:rPr lang="en-US" altLang="zh-CN" sz="1600" b="1" dirty="0">
                <a:solidFill>
                  <a:srgbClr val="0000CC"/>
                </a:solidFill>
                <a:latin typeface="微软雅黑" panose="020B0503020204020204" pitchFamily="34" charset="-122"/>
                <a:ea typeface="微软雅黑" panose="020B0503020204020204" pitchFamily="34" charset="-122"/>
              </a:rPr>
              <a:t>110111</a:t>
            </a:r>
          </a:p>
        </p:txBody>
      </p:sp>
      <p:grpSp>
        <p:nvGrpSpPr>
          <p:cNvPr id="90" name="组合 89"/>
          <p:cNvGrpSpPr/>
          <p:nvPr/>
        </p:nvGrpSpPr>
        <p:grpSpPr>
          <a:xfrm>
            <a:off x="7624647" y="3909771"/>
            <a:ext cx="1555596" cy="328084"/>
            <a:chOff x="2293194" y="2932328"/>
            <a:chExt cx="1166697" cy="246063"/>
          </a:xfrm>
        </p:grpSpPr>
        <p:grpSp>
          <p:nvGrpSpPr>
            <p:cNvPr id="91" name="Group 41"/>
            <p:cNvGrpSpPr/>
            <p:nvPr/>
          </p:nvGrpSpPr>
          <p:grpSpPr bwMode="auto">
            <a:xfrm>
              <a:off x="2511051" y="2932328"/>
              <a:ext cx="946569" cy="246063"/>
              <a:chOff x="2169" y="2660"/>
              <a:chExt cx="804" cy="226"/>
            </a:xfrm>
          </p:grpSpPr>
          <p:sp>
            <p:nvSpPr>
              <p:cNvPr id="108" name="Rectangle 42"/>
              <p:cNvSpPr>
                <a:spLocks noChangeArrowheads="1"/>
              </p:cNvSpPr>
              <p:nvPr/>
            </p:nvSpPr>
            <p:spPr bwMode="auto">
              <a:xfrm>
                <a:off x="2169" y="2660"/>
                <a:ext cx="18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4</a:t>
                </a:r>
              </a:p>
            </p:txBody>
          </p:sp>
          <p:sp>
            <p:nvSpPr>
              <p:cNvPr id="110" name="Rectangle 43"/>
              <p:cNvSpPr>
                <a:spLocks noChangeArrowheads="1"/>
              </p:cNvSpPr>
              <p:nvPr/>
            </p:nvSpPr>
            <p:spPr bwMode="auto">
              <a:xfrm>
                <a:off x="2357" y="2660"/>
                <a:ext cx="205"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5</a:t>
                </a:r>
              </a:p>
            </p:txBody>
          </p:sp>
          <p:sp>
            <p:nvSpPr>
              <p:cNvPr id="112" name="Rectangle 44"/>
              <p:cNvSpPr>
                <a:spLocks noChangeArrowheads="1"/>
              </p:cNvSpPr>
              <p:nvPr/>
            </p:nvSpPr>
            <p:spPr bwMode="auto">
              <a:xfrm>
                <a:off x="2562" y="2660"/>
                <a:ext cx="411"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grpSp>
        <p:sp>
          <p:nvSpPr>
            <p:cNvPr id="105" name="Rectangle 70"/>
            <p:cNvSpPr>
              <a:spLocks noChangeArrowheads="1"/>
            </p:cNvSpPr>
            <p:nvPr/>
          </p:nvSpPr>
          <p:spPr bwMode="auto">
            <a:xfrm>
              <a:off x="2293194" y="2932758"/>
              <a:ext cx="221264" cy="24563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500" b="1" dirty="0">
                  <a:solidFill>
                    <a:srgbClr val="1C1C1C"/>
                  </a:solidFill>
                  <a:latin typeface="微软雅黑" panose="020B0503020204020204" pitchFamily="34" charset="-122"/>
                  <a:ea typeface="微软雅黑" panose="020B0503020204020204" pitchFamily="34" charset="-122"/>
                </a:rPr>
                <a:t>H</a:t>
              </a:r>
              <a:r>
                <a:rPr lang="en-US" altLang="zh-CN" sz="1500" b="1" baseline="-25000" dirty="0">
                  <a:solidFill>
                    <a:srgbClr val="1C1C1C"/>
                  </a:solidFill>
                  <a:latin typeface="微软雅黑" panose="020B0503020204020204" pitchFamily="34" charset="-122"/>
                  <a:ea typeface="微软雅黑" panose="020B0503020204020204" pitchFamily="34" charset="-122"/>
                </a:rPr>
                <a:t>3</a:t>
              </a:r>
            </a:p>
          </p:txBody>
        </p:sp>
        <p:sp>
          <p:nvSpPr>
            <p:cNvPr id="106" name="矩形 105"/>
            <p:cNvSpPr/>
            <p:nvPr/>
          </p:nvSpPr>
          <p:spPr>
            <a:xfrm>
              <a:off x="2523986" y="2940648"/>
              <a:ext cx="935905" cy="23774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7892878" y="3405682"/>
            <a:ext cx="1265084" cy="328147"/>
            <a:chOff x="5919658" y="2554262"/>
            <a:chExt cx="948813" cy="246110"/>
          </a:xfrm>
        </p:grpSpPr>
        <p:grpSp>
          <p:nvGrpSpPr>
            <p:cNvPr id="116" name="Group 38"/>
            <p:cNvGrpSpPr/>
            <p:nvPr/>
          </p:nvGrpSpPr>
          <p:grpSpPr bwMode="auto">
            <a:xfrm>
              <a:off x="6144524" y="2554801"/>
              <a:ext cx="723947" cy="245571"/>
              <a:chOff x="2346" y="2297"/>
              <a:chExt cx="615" cy="226"/>
            </a:xfrm>
            <a:solidFill>
              <a:srgbClr val="00B0F0"/>
            </a:solidFill>
          </p:grpSpPr>
          <p:sp>
            <p:nvSpPr>
              <p:cNvPr id="117" name="Rectangle 39"/>
              <p:cNvSpPr>
                <a:spLocks noChangeArrowheads="1"/>
              </p:cNvSpPr>
              <p:nvPr/>
            </p:nvSpPr>
            <p:spPr bwMode="auto">
              <a:xfrm>
                <a:off x="2346" y="2297"/>
                <a:ext cx="209"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en-US" altLang="zh-CN" sz="1600" b="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5</a:t>
                </a:r>
              </a:p>
            </p:txBody>
          </p:sp>
          <p:sp>
            <p:nvSpPr>
              <p:cNvPr id="118" name="Rectangle 40"/>
              <p:cNvSpPr>
                <a:spLocks noChangeArrowheads="1"/>
              </p:cNvSpPr>
              <p:nvPr/>
            </p:nvSpPr>
            <p:spPr bwMode="auto">
              <a:xfrm>
                <a:off x="2548" y="2297"/>
                <a:ext cx="41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grpSp>
        <p:sp>
          <p:nvSpPr>
            <p:cNvPr id="120" name="Rectangle 66"/>
            <p:cNvSpPr>
              <a:spLocks noChangeArrowheads="1"/>
            </p:cNvSpPr>
            <p:nvPr/>
          </p:nvSpPr>
          <p:spPr bwMode="auto">
            <a:xfrm>
              <a:off x="5919658" y="2554262"/>
              <a:ext cx="221311" cy="245311"/>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solidFill>
                    <a:srgbClr val="1C1C1C"/>
                  </a:solidFill>
                  <a:latin typeface="微软雅黑" panose="020B0503020204020204" pitchFamily="34" charset="-122"/>
                  <a:ea typeface="微软雅黑" panose="020B0503020204020204" pitchFamily="34" charset="-122"/>
                </a:rPr>
                <a:t>H</a:t>
              </a:r>
              <a:r>
                <a:rPr lang="en-US" altLang="zh-CN" sz="1600" b="1" baseline="-25000" dirty="0">
                  <a:solidFill>
                    <a:srgbClr val="1C1C1C"/>
                  </a:solidFill>
                  <a:latin typeface="微软雅黑" panose="020B0503020204020204" pitchFamily="34" charset="-122"/>
                  <a:ea typeface="微软雅黑" panose="020B0503020204020204" pitchFamily="34" charset="-122"/>
                </a:rPr>
                <a:t>4</a:t>
              </a:r>
            </a:p>
          </p:txBody>
        </p:sp>
        <p:sp>
          <p:nvSpPr>
            <p:cNvPr id="121" name="矩形 120"/>
            <p:cNvSpPr/>
            <p:nvPr/>
          </p:nvSpPr>
          <p:spPr>
            <a:xfrm>
              <a:off x="6156363" y="2564022"/>
              <a:ext cx="711857" cy="223997"/>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a:off x="8189869" y="2945594"/>
            <a:ext cx="967759" cy="328092"/>
            <a:chOff x="6142401" y="2209195"/>
            <a:chExt cx="725819" cy="246069"/>
          </a:xfrm>
        </p:grpSpPr>
        <p:sp>
          <p:nvSpPr>
            <p:cNvPr id="114" name="Rectangle 34"/>
            <p:cNvSpPr>
              <a:spLocks noChangeArrowheads="1"/>
            </p:cNvSpPr>
            <p:nvPr/>
          </p:nvSpPr>
          <p:spPr bwMode="auto">
            <a:xfrm>
              <a:off x="6142401" y="2209527"/>
              <a:ext cx="248557" cy="245737"/>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solidFill>
                    <a:srgbClr val="1C1C1C"/>
                  </a:solidFill>
                  <a:latin typeface="微软雅黑" panose="020B0503020204020204" pitchFamily="34" charset="-122"/>
                  <a:ea typeface="微软雅黑" panose="020B0503020204020204" pitchFamily="34" charset="-122"/>
                </a:rPr>
                <a:t>H</a:t>
              </a:r>
              <a:r>
                <a:rPr lang="en-US" altLang="zh-CN" sz="1600" b="1" baseline="-25000" dirty="0">
                  <a:solidFill>
                    <a:srgbClr val="1C1C1C"/>
                  </a:solidFill>
                  <a:latin typeface="微软雅黑" panose="020B0503020204020204" pitchFamily="34" charset="-122"/>
                  <a:ea typeface="微软雅黑" panose="020B0503020204020204" pitchFamily="34" charset="-122"/>
                </a:rPr>
                <a:t>5</a:t>
              </a:r>
            </a:p>
          </p:txBody>
        </p:sp>
        <p:sp>
          <p:nvSpPr>
            <p:cNvPr id="115" name="Rectangle 37"/>
            <p:cNvSpPr>
              <a:spLocks noChangeArrowheads="1"/>
            </p:cNvSpPr>
            <p:nvPr/>
          </p:nvSpPr>
          <p:spPr bwMode="auto">
            <a:xfrm>
              <a:off x="6382187" y="2209195"/>
              <a:ext cx="486033" cy="246062"/>
            </a:xfrm>
            <a:prstGeom prst="rect">
              <a:avLst/>
            </a:prstGeom>
            <a:solidFill>
              <a:schemeClr val="bg1"/>
            </a:solidFill>
            <a:ln w="9525">
              <a:solidFill>
                <a:schemeClr val="tx1"/>
              </a:solidFill>
              <a:miter lim="800000"/>
            </a:ln>
          </p:spPr>
          <p:txBody>
            <a:bodyPr wrap="none" anchor="ctr"/>
            <a:lstStyle/>
            <a:p>
              <a:pPr algn="ct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grpSp>
      <p:sp>
        <p:nvSpPr>
          <p:cNvPr id="129" name="Rectangle 37"/>
          <p:cNvSpPr>
            <a:spLocks noChangeArrowheads="1"/>
          </p:cNvSpPr>
          <p:nvPr/>
        </p:nvSpPr>
        <p:spPr bwMode="auto">
          <a:xfrm>
            <a:off x="8509583" y="2494405"/>
            <a:ext cx="648044" cy="317443"/>
          </a:xfrm>
          <a:prstGeom prst="rect">
            <a:avLst/>
          </a:prstGeom>
          <a:solidFill>
            <a:schemeClr val="bg1"/>
          </a:solidFill>
          <a:ln w="9525">
            <a:solidFill>
              <a:schemeClr val="tx1"/>
            </a:solidFill>
            <a:miter lim="800000"/>
          </a:ln>
        </p:spPr>
        <p:txBody>
          <a:bodyPr wrap="none" lIns="121917" tIns="60958" rIns="121917" bIns="60958" anchor="ctr"/>
          <a:lstStyle/>
          <a:p>
            <a:pPr algn="ctr"/>
            <a:r>
              <a:rPr lang="zh-CN" altLang="en-US" sz="1600" b="1" dirty="0">
                <a:solidFill>
                  <a:srgbClr val="0000CC"/>
                </a:solidFill>
                <a:latin typeface="微软雅黑" panose="020B0503020204020204" pitchFamily="34" charset="-122"/>
                <a:ea typeface="微软雅黑" panose="020B0503020204020204" pitchFamily="34" charset="-122"/>
              </a:rPr>
              <a:t>数 据</a:t>
            </a:r>
          </a:p>
        </p:txBody>
      </p:sp>
      <p:sp>
        <p:nvSpPr>
          <p:cNvPr id="170" name="矩形 169"/>
          <p:cNvSpPr/>
          <p:nvPr/>
        </p:nvSpPr>
        <p:spPr>
          <a:xfrm>
            <a:off x="3993824" y="2960107"/>
            <a:ext cx="619365" cy="29866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71" name="矩形 170"/>
          <p:cNvSpPr/>
          <p:nvPr/>
        </p:nvSpPr>
        <p:spPr>
          <a:xfrm>
            <a:off x="8528294" y="2960107"/>
            <a:ext cx="619365" cy="298663"/>
          </a:xfrm>
          <a:prstGeom prst="rect">
            <a:avLst/>
          </a:prstGeom>
          <a:solidFill>
            <a:srgbClr val="00B050">
              <a:alpha val="7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2" name="文本占位符 31"/>
          <p:cNvSpPr>
            <a:spLocks noGrp="1"/>
          </p:cNvSpPr>
          <p:nvPr>
            <p:ph type="body" sz="quarter" idx="11"/>
          </p:nvPr>
        </p:nvSpPr>
        <p:spPr/>
        <p:txBody>
          <a:bodyPr/>
          <a:lstStyle/>
          <a:p>
            <a:r>
              <a:rPr lang="zh-CN" altLang="en-US" dirty="0"/>
              <a:t>数据在各层之间的传递过程</a:t>
            </a:r>
          </a:p>
        </p:txBody>
      </p:sp>
    </p:spTree>
    <p:extLst>
      <p:ext uri="{BB962C8B-B14F-4D97-AF65-F5344CB8AC3E}">
        <p14:creationId xmlns:p14="http://schemas.microsoft.com/office/powerpoint/2010/main" val="4143891405"/>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2"/>
          <p:cNvSpPr>
            <a:spLocks noGrp="1" noChangeArrowheads="1"/>
          </p:cNvSpPr>
          <p:nvPr>
            <p:ph type="title"/>
          </p:nvPr>
        </p:nvSpPr>
        <p:spPr/>
        <p:txBody>
          <a:bodyPr/>
          <a:lstStyle/>
          <a:p>
            <a:pPr eaLnBrk="1" hangingPunct="1"/>
            <a:r>
              <a:rPr lang="zh-CN" altLang="en-US"/>
              <a:t>课程安排</a:t>
            </a:r>
            <a:endParaRPr lang="zh-CN" altLang="en-US" dirty="0"/>
          </a:p>
        </p:txBody>
      </p:sp>
      <p:sp>
        <p:nvSpPr>
          <p:cNvPr id="2" name="内容占位符 1"/>
          <p:cNvSpPr>
            <a:spLocks noGrp="1"/>
          </p:cNvSpPr>
          <p:nvPr>
            <p:ph idx="1"/>
          </p:nvPr>
        </p:nvSpPr>
        <p:spPr/>
        <p:txBody>
          <a:bodyPr/>
          <a:lstStyle/>
          <a:p>
            <a:endParaRPr lang="zh-CN" altLang="en-US" dirty="0"/>
          </a:p>
        </p:txBody>
      </p:sp>
      <p:graphicFrame>
        <p:nvGraphicFramePr>
          <p:cNvPr id="5" name="内容占位符 5"/>
          <p:cNvGraphicFramePr>
            <a:graphicFrameLocks/>
          </p:cNvGraphicFramePr>
          <p:nvPr>
            <p:extLst>
              <p:ext uri="{D42A27DB-BD31-4B8C-83A1-F6EECF244321}">
                <p14:modId xmlns:p14="http://schemas.microsoft.com/office/powerpoint/2010/main" val="3995493372"/>
              </p:ext>
            </p:extLst>
          </p:nvPr>
        </p:nvGraphicFramePr>
        <p:xfrm>
          <a:off x="2661492" y="1412776"/>
          <a:ext cx="6962900" cy="4768304"/>
        </p:xfrm>
        <a:graphic>
          <a:graphicData uri="http://schemas.openxmlformats.org/drawingml/2006/table">
            <a:tbl>
              <a:tblPr firstRow="1" bandRow="1">
                <a:tableStyleId>{5C22544A-7EE6-4342-B048-85BDC9FD1C3A}</a:tableStyleId>
              </a:tblPr>
              <a:tblGrid>
                <a:gridCol w="4370612">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tblGrid>
              <a:tr h="596038">
                <a:tc>
                  <a:txBody>
                    <a:bodyPr/>
                    <a:lstStyle/>
                    <a:p>
                      <a:pPr algn="ctr"/>
                      <a:r>
                        <a:rPr lang="zh-CN" altLang="en-US" sz="1800" dirty="0">
                          <a:solidFill>
                            <a:srgbClr val="000000"/>
                          </a:solidFill>
                        </a:rPr>
                        <a:t>教学内容</a:t>
                      </a:r>
                    </a:p>
                  </a:txBody>
                  <a:tcPr marL="91427" marR="91427" marT="45716" marB="45716"/>
                </a:tc>
                <a:tc>
                  <a:txBody>
                    <a:bodyPr/>
                    <a:lstStyle/>
                    <a:p>
                      <a:pPr algn="ctr"/>
                      <a:r>
                        <a:rPr lang="zh-CN" altLang="en-US" sz="1800" dirty="0">
                          <a:solidFill>
                            <a:srgbClr val="000000"/>
                          </a:solidFill>
                        </a:rPr>
                        <a:t>学时</a:t>
                      </a:r>
                    </a:p>
                  </a:txBody>
                  <a:tcPr marL="91427" marR="91427" marT="45716" marB="45716"/>
                </a:tc>
                <a:extLst>
                  <a:ext uri="{0D108BD9-81ED-4DB2-BD59-A6C34878D82A}">
                    <a16:rowId xmlns:a16="http://schemas.microsoft.com/office/drawing/2014/main" val="10000"/>
                  </a:ext>
                </a:extLst>
              </a:tr>
              <a:tr h="596038">
                <a:tc>
                  <a:txBody>
                    <a:bodyPr/>
                    <a:lstStyle/>
                    <a:p>
                      <a:r>
                        <a:rPr lang="zh-CN" altLang="en-US" sz="1800" dirty="0">
                          <a:solidFill>
                            <a:srgbClr val="000000"/>
                          </a:solidFill>
                        </a:rPr>
                        <a:t>第一章  概述</a:t>
                      </a:r>
                    </a:p>
                  </a:txBody>
                  <a:tcPr marL="91427" marR="91427" marT="45716" marB="45716"/>
                </a:tc>
                <a:tc>
                  <a:txBody>
                    <a:bodyPr/>
                    <a:lstStyle/>
                    <a:p>
                      <a:pPr algn="ctr"/>
                      <a:r>
                        <a:rPr lang="en-US" altLang="zh-CN" sz="1800" dirty="0">
                          <a:solidFill>
                            <a:srgbClr val="000000"/>
                          </a:solidFill>
                        </a:rPr>
                        <a:t>6</a:t>
                      </a:r>
                      <a:endParaRPr lang="zh-CN" altLang="en-US" sz="1800" dirty="0">
                        <a:solidFill>
                          <a:srgbClr val="000000"/>
                        </a:solidFill>
                      </a:endParaRPr>
                    </a:p>
                  </a:txBody>
                  <a:tcPr marL="91427" marR="91427" marT="45716" marB="45716"/>
                </a:tc>
                <a:extLst>
                  <a:ext uri="{0D108BD9-81ED-4DB2-BD59-A6C34878D82A}">
                    <a16:rowId xmlns:a16="http://schemas.microsoft.com/office/drawing/2014/main" val="10001"/>
                  </a:ext>
                </a:extLst>
              </a:tr>
              <a:tr h="596038">
                <a:tc>
                  <a:txBody>
                    <a:bodyPr/>
                    <a:lstStyle/>
                    <a:p>
                      <a:r>
                        <a:rPr lang="zh-CN" altLang="en-US" sz="1800" dirty="0">
                          <a:solidFill>
                            <a:srgbClr val="000000"/>
                          </a:solidFill>
                        </a:rPr>
                        <a:t>第二章  物理层</a:t>
                      </a:r>
                    </a:p>
                  </a:txBody>
                  <a:tcPr marL="91427" marR="91427" marT="45716" marB="45716"/>
                </a:tc>
                <a:tc>
                  <a:txBody>
                    <a:bodyPr/>
                    <a:lstStyle/>
                    <a:p>
                      <a:pPr algn="ctr"/>
                      <a:r>
                        <a:rPr lang="en-US" altLang="zh-CN" sz="1800" dirty="0">
                          <a:solidFill>
                            <a:srgbClr val="000000"/>
                          </a:solidFill>
                        </a:rPr>
                        <a:t>6</a:t>
                      </a:r>
                      <a:endParaRPr lang="zh-CN" altLang="en-US" sz="1800" dirty="0">
                        <a:solidFill>
                          <a:srgbClr val="000000"/>
                        </a:solidFill>
                      </a:endParaRPr>
                    </a:p>
                  </a:txBody>
                  <a:tcPr marL="91427" marR="91427" marT="45716" marB="45716"/>
                </a:tc>
                <a:extLst>
                  <a:ext uri="{0D108BD9-81ED-4DB2-BD59-A6C34878D82A}">
                    <a16:rowId xmlns:a16="http://schemas.microsoft.com/office/drawing/2014/main" val="10002"/>
                  </a:ext>
                </a:extLst>
              </a:tr>
              <a:tr h="596038">
                <a:tc>
                  <a:txBody>
                    <a:bodyPr/>
                    <a:lstStyle/>
                    <a:p>
                      <a:r>
                        <a:rPr lang="zh-CN" altLang="en-US" sz="1800" dirty="0">
                          <a:solidFill>
                            <a:srgbClr val="000000"/>
                          </a:solidFill>
                        </a:rPr>
                        <a:t>第三章  数据链路层</a:t>
                      </a:r>
                    </a:p>
                  </a:txBody>
                  <a:tcPr marL="91427" marR="91427" marT="45716" marB="45716"/>
                </a:tc>
                <a:tc>
                  <a:txBody>
                    <a:bodyPr/>
                    <a:lstStyle/>
                    <a:p>
                      <a:pPr algn="ctr"/>
                      <a:r>
                        <a:rPr lang="en-US" altLang="zh-CN" sz="1800" dirty="0">
                          <a:solidFill>
                            <a:srgbClr val="000000"/>
                          </a:solidFill>
                        </a:rPr>
                        <a:t>10</a:t>
                      </a:r>
                      <a:endParaRPr lang="zh-CN" altLang="en-US" sz="1800" dirty="0">
                        <a:solidFill>
                          <a:srgbClr val="000000"/>
                        </a:solidFill>
                      </a:endParaRPr>
                    </a:p>
                  </a:txBody>
                  <a:tcPr marL="91427" marR="91427" marT="45716" marB="45716"/>
                </a:tc>
                <a:extLst>
                  <a:ext uri="{0D108BD9-81ED-4DB2-BD59-A6C34878D82A}">
                    <a16:rowId xmlns:a16="http://schemas.microsoft.com/office/drawing/2014/main" val="10003"/>
                  </a:ext>
                </a:extLst>
              </a:tr>
              <a:tr h="596038">
                <a:tc>
                  <a:txBody>
                    <a:bodyPr/>
                    <a:lstStyle/>
                    <a:p>
                      <a:r>
                        <a:rPr lang="zh-CN" altLang="en-US" sz="1800" dirty="0">
                          <a:solidFill>
                            <a:srgbClr val="000000"/>
                          </a:solidFill>
                        </a:rPr>
                        <a:t>第四章  网络层</a:t>
                      </a:r>
                    </a:p>
                  </a:txBody>
                  <a:tcPr marL="91427" marR="91427" marT="45716" marB="45716"/>
                </a:tc>
                <a:tc>
                  <a:txBody>
                    <a:bodyPr/>
                    <a:lstStyle/>
                    <a:p>
                      <a:pPr algn="ctr"/>
                      <a:r>
                        <a:rPr lang="en-US" altLang="zh-CN" sz="1800" dirty="0">
                          <a:solidFill>
                            <a:srgbClr val="000000"/>
                          </a:solidFill>
                        </a:rPr>
                        <a:t>20</a:t>
                      </a:r>
                      <a:endParaRPr lang="zh-CN" altLang="en-US" sz="1800" dirty="0">
                        <a:solidFill>
                          <a:srgbClr val="000000"/>
                        </a:solidFill>
                      </a:endParaRPr>
                    </a:p>
                  </a:txBody>
                  <a:tcPr marL="91427" marR="91427" marT="45716" marB="45716"/>
                </a:tc>
                <a:extLst>
                  <a:ext uri="{0D108BD9-81ED-4DB2-BD59-A6C34878D82A}">
                    <a16:rowId xmlns:a16="http://schemas.microsoft.com/office/drawing/2014/main" val="10004"/>
                  </a:ext>
                </a:extLst>
              </a:tr>
              <a:tr h="596038">
                <a:tc>
                  <a:txBody>
                    <a:bodyPr/>
                    <a:lstStyle/>
                    <a:p>
                      <a:r>
                        <a:rPr lang="zh-CN" altLang="en-US" sz="1800" dirty="0">
                          <a:solidFill>
                            <a:srgbClr val="000000"/>
                          </a:solidFill>
                        </a:rPr>
                        <a:t>第五章  运输层</a:t>
                      </a:r>
                    </a:p>
                  </a:txBody>
                  <a:tcPr marL="91427" marR="91427" marT="45716" marB="45716"/>
                </a:tc>
                <a:tc>
                  <a:txBody>
                    <a:bodyPr/>
                    <a:lstStyle/>
                    <a:p>
                      <a:pPr algn="ctr"/>
                      <a:r>
                        <a:rPr lang="en-US" altLang="zh-CN" sz="1800" dirty="0">
                          <a:solidFill>
                            <a:srgbClr val="000000"/>
                          </a:solidFill>
                        </a:rPr>
                        <a:t>10</a:t>
                      </a:r>
                      <a:endParaRPr lang="zh-CN" altLang="en-US" sz="1800" dirty="0">
                        <a:solidFill>
                          <a:srgbClr val="000000"/>
                        </a:solidFill>
                      </a:endParaRPr>
                    </a:p>
                  </a:txBody>
                  <a:tcPr marL="91427" marR="91427" marT="45716" marB="45716"/>
                </a:tc>
                <a:extLst>
                  <a:ext uri="{0D108BD9-81ED-4DB2-BD59-A6C34878D82A}">
                    <a16:rowId xmlns:a16="http://schemas.microsoft.com/office/drawing/2014/main" val="10005"/>
                  </a:ext>
                </a:extLst>
              </a:tr>
              <a:tr h="596038">
                <a:tc>
                  <a:txBody>
                    <a:bodyPr/>
                    <a:lstStyle/>
                    <a:p>
                      <a:r>
                        <a:rPr lang="zh-CN" altLang="en-US" sz="1800" dirty="0">
                          <a:solidFill>
                            <a:srgbClr val="000000"/>
                          </a:solidFill>
                        </a:rPr>
                        <a:t>第六章  应用层</a:t>
                      </a:r>
                    </a:p>
                  </a:txBody>
                  <a:tcPr marL="91427" marR="91427" marT="45716" marB="45716"/>
                </a:tc>
                <a:tc>
                  <a:txBody>
                    <a:bodyPr/>
                    <a:lstStyle/>
                    <a:p>
                      <a:pPr algn="ctr"/>
                      <a:r>
                        <a:rPr lang="en-US" altLang="zh-CN" sz="1800" dirty="0">
                          <a:solidFill>
                            <a:srgbClr val="000000"/>
                          </a:solidFill>
                        </a:rPr>
                        <a:t>12</a:t>
                      </a:r>
                      <a:endParaRPr lang="zh-CN" altLang="en-US" sz="1800" dirty="0">
                        <a:solidFill>
                          <a:srgbClr val="000000"/>
                        </a:solidFill>
                      </a:endParaRPr>
                    </a:p>
                  </a:txBody>
                  <a:tcPr marL="91427" marR="91427" marT="45716" marB="45716"/>
                </a:tc>
                <a:extLst>
                  <a:ext uri="{0D108BD9-81ED-4DB2-BD59-A6C34878D82A}">
                    <a16:rowId xmlns:a16="http://schemas.microsoft.com/office/drawing/2014/main" val="10006"/>
                  </a:ext>
                </a:extLst>
              </a:tr>
              <a:tr h="5960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000000"/>
                          </a:solidFill>
                        </a:rPr>
                        <a:t>合计</a:t>
                      </a:r>
                    </a:p>
                  </a:txBody>
                  <a:tcPr marL="91427" marR="91427" marT="45716" marB="45716"/>
                </a:tc>
                <a:tc>
                  <a:txBody>
                    <a:bodyPr/>
                    <a:lstStyle/>
                    <a:p>
                      <a:pPr algn="ctr"/>
                      <a:r>
                        <a:rPr lang="en-US" altLang="zh-CN" sz="1800" dirty="0">
                          <a:solidFill>
                            <a:srgbClr val="000000"/>
                          </a:solidFill>
                        </a:rPr>
                        <a:t>64</a:t>
                      </a:r>
                      <a:endParaRPr lang="zh-CN" altLang="en-US" sz="1800" dirty="0">
                        <a:solidFill>
                          <a:srgbClr val="000000"/>
                        </a:solidFill>
                      </a:endParaRPr>
                    </a:p>
                  </a:txBody>
                  <a:tcPr marL="91427" marR="91427" marT="45716" marB="45716"/>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70121888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互联网概述</a:t>
            </a:r>
          </a:p>
        </p:txBody>
      </p:sp>
      <p:sp>
        <p:nvSpPr>
          <p:cNvPr id="3" name="内容占位符 2"/>
          <p:cNvSpPr>
            <a:spLocks noGrp="1"/>
          </p:cNvSpPr>
          <p:nvPr>
            <p:ph idx="1"/>
          </p:nvPr>
        </p:nvSpPr>
        <p:spPr>
          <a:xfrm>
            <a:off x="4044307" y="1196752"/>
            <a:ext cx="3203821" cy="648072"/>
          </a:xfrm>
        </p:spPr>
        <p:txBody>
          <a:bodyPr/>
          <a:lstStyle/>
          <a:p>
            <a:pPr indent="0">
              <a:buNone/>
            </a:pPr>
            <a:r>
              <a:rPr lang="zh-CN" altLang="en-US" dirty="0"/>
              <a:t>标准化过程</a:t>
            </a:r>
          </a:p>
        </p:txBody>
      </p:sp>
      <p:sp>
        <p:nvSpPr>
          <p:cNvPr id="43" name="矩形 42"/>
          <p:cNvSpPr/>
          <p:nvPr/>
        </p:nvSpPr>
        <p:spPr>
          <a:xfrm>
            <a:off x="4007768" y="1844824"/>
            <a:ext cx="3236784" cy="369332"/>
          </a:xfrm>
          <a:prstGeom prst="rect">
            <a:avLst/>
          </a:prstGeom>
        </p:spPr>
        <p:txBody>
          <a:bodyPr wrap="none">
            <a:spAutoFit/>
          </a:bodyPr>
          <a:lstStyle/>
          <a:p>
            <a:pPr eaLnBrk="1" hangingPunct="1"/>
            <a:r>
              <a:rPr lang="en-US" altLang="zh-CN" dirty="0"/>
              <a:t>RFC: Request For Comments</a:t>
            </a:r>
          </a:p>
        </p:txBody>
      </p:sp>
      <p:grpSp>
        <p:nvGrpSpPr>
          <p:cNvPr id="30" name="组合 29"/>
          <p:cNvGrpSpPr/>
          <p:nvPr/>
        </p:nvGrpSpPr>
        <p:grpSpPr>
          <a:xfrm>
            <a:off x="2172585" y="2348880"/>
            <a:ext cx="6731727" cy="3473765"/>
            <a:chOff x="1143116" y="1087304"/>
            <a:chExt cx="6731727" cy="3473765"/>
          </a:xfrm>
        </p:grpSpPr>
        <p:sp>
          <p:nvSpPr>
            <p:cNvPr id="31" name="圆角矩形 30"/>
            <p:cNvSpPr/>
            <p:nvPr/>
          </p:nvSpPr>
          <p:spPr>
            <a:xfrm>
              <a:off x="1143116" y="1657386"/>
              <a:ext cx="6731727" cy="2903683"/>
            </a:xfrm>
            <a:prstGeom prst="roundRect">
              <a:avLst>
                <a:gd name="adj" fmla="val 3266"/>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sz="1400" dirty="0"/>
            </a:p>
          </p:txBody>
        </p:sp>
        <p:sp>
          <p:nvSpPr>
            <p:cNvPr id="32" name="文本框 27"/>
            <p:cNvSpPr txBox="1"/>
            <p:nvPr/>
          </p:nvSpPr>
          <p:spPr>
            <a:xfrm>
              <a:off x="3139910" y="1616294"/>
              <a:ext cx="1369070" cy="307777"/>
            </a:xfrm>
            <a:prstGeom prst="rect">
              <a:avLst/>
            </a:prstGeom>
            <a:noFill/>
          </p:spPr>
          <p:txBody>
            <a:bodyPr wrap="square" rtlCol="0">
              <a:spAutoFit/>
            </a:bodyPr>
            <a:lstStyle/>
            <a:p>
              <a:pPr algn="r"/>
              <a:r>
                <a:rPr lang="en-US" altLang="zh-CN" sz="1400" b="1" dirty="0" err="1">
                  <a:solidFill>
                    <a:srgbClr val="000000"/>
                  </a:solidFill>
                  <a:latin typeface="微软雅黑" panose="020B0503020204020204" pitchFamily="34" charset="-122"/>
                  <a:ea typeface="微软雅黑" panose="020B0503020204020204" pitchFamily="34" charset="-122"/>
                </a:rPr>
                <a:t>RFCxxxx</a:t>
              </a:r>
              <a:endParaRPr lang="zh-CN" altLang="en-US" sz="1400" b="1" dirty="0">
                <a:solidFill>
                  <a:srgbClr val="000000"/>
                </a:solidFill>
                <a:latin typeface="微软雅黑" panose="020B0503020204020204" pitchFamily="34" charset="-122"/>
                <a:ea typeface="微软雅黑" panose="020B0503020204020204" pitchFamily="34" charset="-122"/>
              </a:endParaRPr>
            </a:p>
          </p:txBody>
        </p:sp>
        <p:cxnSp>
          <p:nvCxnSpPr>
            <p:cNvPr id="33" name="直接箭头连接符 32"/>
            <p:cNvCxnSpPr/>
            <p:nvPr/>
          </p:nvCxnSpPr>
          <p:spPr>
            <a:xfrm flipH="1">
              <a:off x="2717895" y="1904139"/>
              <a:ext cx="3595815" cy="0"/>
            </a:xfrm>
            <a:prstGeom prst="straightConnector1">
              <a:avLst/>
            </a:prstGeom>
            <a:ln w="19050">
              <a:solidFill>
                <a:srgbClr val="000000"/>
              </a:solidFill>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直接箭头连接符 33"/>
            <p:cNvCxnSpPr/>
            <p:nvPr/>
          </p:nvCxnSpPr>
          <p:spPr>
            <a:xfrm>
              <a:off x="4528448" y="1491288"/>
              <a:ext cx="0" cy="408414"/>
            </a:xfrm>
            <a:prstGeom prst="straightConnector1">
              <a:avLst/>
            </a:prstGeom>
            <a:ln w="19050">
              <a:solidFill>
                <a:srgbClr val="000000"/>
              </a:solidFill>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5" name="任意多边形 34"/>
            <p:cNvSpPr/>
            <p:nvPr/>
          </p:nvSpPr>
          <p:spPr>
            <a:xfrm>
              <a:off x="3413711" y="1087304"/>
              <a:ext cx="2229474" cy="464358"/>
            </a:xfrm>
            <a:custGeom>
              <a:avLst/>
              <a:gdLst>
                <a:gd name="connsiteX0" fmla="*/ 0 w 3948049"/>
                <a:gd name="connsiteY0" fmla="*/ 46841 h 468406"/>
                <a:gd name="connsiteX1" fmla="*/ 46841 w 3948049"/>
                <a:gd name="connsiteY1" fmla="*/ 0 h 468406"/>
                <a:gd name="connsiteX2" fmla="*/ 3901208 w 3948049"/>
                <a:gd name="connsiteY2" fmla="*/ 0 h 468406"/>
                <a:gd name="connsiteX3" fmla="*/ 3948049 w 3948049"/>
                <a:gd name="connsiteY3" fmla="*/ 46841 h 468406"/>
                <a:gd name="connsiteX4" fmla="*/ 3948049 w 3948049"/>
                <a:gd name="connsiteY4" fmla="*/ 421565 h 468406"/>
                <a:gd name="connsiteX5" fmla="*/ 3901208 w 3948049"/>
                <a:gd name="connsiteY5" fmla="*/ 468406 h 468406"/>
                <a:gd name="connsiteX6" fmla="*/ 46841 w 3948049"/>
                <a:gd name="connsiteY6" fmla="*/ 468406 h 468406"/>
                <a:gd name="connsiteX7" fmla="*/ 0 w 3948049"/>
                <a:gd name="connsiteY7" fmla="*/ 421565 h 468406"/>
                <a:gd name="connsiteX8" fmla="*/ 0 w 3948049"/>
                <a:gd name="connsiteY8" fmla="*/ 46841 h 468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48049" h="468406">
                  <a:moveTo>
                    <a:pt x="0" y="46841"/>
                  </a:moveTo>
                  <a:cubicBezTo>
                    <a:pt x="0" y="20971"/>
                    <a:pt x="20971" y="0"/>
                    <a:pt x="46841" y="0"/>
                  </a:cubicBezTo>
                  <a:lnTo>
                    <a:pt x="3901208" y="0"/>
                  </a:lnTo>
                  <a:cubicBezTo>
                    <a:pt x="3927078" y="0"/>
                    <a:pt x="3948049" y="20971"/>
                    <a:pt x="3948049" y="46841"/>
                  </a:cubicBezTo>
                  <a:lnTo>
                    <a:pt x="3948049" y="421565"/>
                  </a:lnTo>
                  <a:cubicBezTo>
                    <a:pt x="3948049" y="447435"/>
                    <a:pt x="3927078" y="468406"/>
                    <a:pt x="3901208" y="468406"/>
                  </a:cubicBezTo>
                  <a:lnTo>
                    <a:pt x="46841" y="468406"/>
                  </a:lnTo>
                  <a:cubicBezTo>
                    <a:pt x="20971" y="468406"/>
                    <a:pt x="0" y="447435"/>
                    <a:pt x="0" y="421565"/>
                  </a:cubicBezTo>
                  <a:lnTo>
                    <a:pt x="0" y="46841"/>
                  </a:lnTo>
                  <a:close/>
                </a:path>
              </a:pathLst>
            </a:custGeom>
            <a:solidFill>
              <a:srgbClr val="00FFFF"/>
            </a:solidFill>
            <a:ln>
              <a:noFill/>
            </a:ln>
            <a:scene3d>
              <a:camera prst="orthographicFront"/>
              <a:lightRig rig="flat" dir="t"/>
            </a:scene3d>
            <a:sp3d prstMaterial="dkEdge">
              <a:bevelT w="8200" h="38100"/>
            </a:sp3d>
          </p:spPr>
          <p:style>
            <a:lnRef idx="1">
              <a:schemeClr val="accent5"/>
            </a:lnRef>
            <a:fillRef idx="2">
              <a:schemeClr val="accent5"/>
            </a:fillRef>
            <a:effectRef idx="1">
              <a:schemeClr val="accent5"/>
            </a:effectRef>
            <a:fontRef idx="minor">
              <a:schemeClr val="dk1"/>
            </a:fontRef>
          </p:style>
          <p:txBody>
            <a:bodyPr spcFirstLastPara="0" vert="horz" wrap="square" lIns="36579" tIns="36579" rIns="36579" bIns="36579" numCol="1" spcCol="1270" anchor="ctr" anchorCtr="0">
              <a:noAutofit/>
            </a:bodyPr>
            <a:lstStyle/>
            <a:p>
              <a:pPr lvl="0" algn="ctr" defTabSz="800100">
                <a:spcBef>
                  <a:spcPct val="0"/>
                </a:spcBef>
                <a:spcAft>
                  <a:spcPts val="0"/>
                </a:spcAft>
              </a:pPr>
              <a:r>
                <a:rPr lang="zh-CN" altLang="en-US" sz="1200" b="1" kern="1200" dirty="0">
                  <a:solidFill>
                    <a:srgbClr val="000000"/>
                  </a:solidFill>
                  <a:latin typeface="微软雅黑" panose="020B0503020204020204" pitchFamily="34" charset="-122"/>
                  <a:ea typeface="微软雅黑" panose="020B0503020204020204" pitchFamily="34" charset="-122"/>
                </a:rPr>
                <a:t>互联网草案</a:t>
              </a:r>
              <a:endParaRPr lang="en-US" altLang="zh-CN" sz="1200" b="1" kern="1200" dirty="0">
                <a:solidFill>
                  <a:srgbClr val="000000"/>
                </a:solidFill>
                <a:latin typeface="微软雅黑" panose="020B0503020204020204" pitchFamily="34" charset="-122"/>
                <a:ea typeface="微软雅黑" panose="020B0503020204020204" pitchFamily="34" charset="-122"/>
              </a:endParaRPr>
            </a:p>
            <a:p>
              <a:pPr lvl="0" algn="ctr" defTabSz="800100">
                <a:spcBef>
                  <a:spcPct val="0"/>
                </a:spcBef>
                <a:spcAft>
                  <a:spcPts val="0"/>
                </a:spcAft>
              </a:pPr>
              <a:r>
                <a:rPr lang="zh-CN" altLang="en-US" sz="1200" b="1" kern="1200" dirty="0">
                  <a:solidFill>
                    <a:srgbClr val="000000"/>
                  </a:solidFill>
                  <a:latin typeface="微软雅黑" panose="020B0503020204020204" pitchFamily="34" charset="-122"/>
                  <a:ea typeface="微软雅黑" panose="020B0503020204020204" pitchFamily="34" charset="-122"/>
                </a:rPr>
                <a:t> </a:t>
              </a:r>
              <a:r>
                <a:rPr lang="en-US" altLang="en-US" sz="1200" b="1" kern="1200" dirty="0">
                  <a:solidFill>
                    <a:srgbClr val="000000"/>
                  </a:solidFill>
                  <a:latin typeface="微软雅黑" panose="020B0503020204020204" pitchFamily="34" charset="-122"/>
                  <a:ea typeface="微软雅黑" panose="020B0503020204020204" pitchFamily="34" charset="-122"/>
                </a:rPr>
                <a:t>(Internet Draft)</a:t>
              </a:r>
              <a:endParaRPr lang="zh-CN" altLang="en-US" sz="1200" b="1" kern="1200" dirty="0">
                <a:solidFill>
                  <a:srgbClr val="000000"/>
                </a:solidFill>
                <a:latin typeface="微软雅黑" panose="020B0503020204020204" pitchFamily="34" charset="-122"/>
                <a:ea typeface="微软雅黑" panose="020B0503020204020204" pitchFamily="34" charset="-122"/>
              </a:endParaRPr>
            </a:p>
          </p:txBody>
        </p:sp>
        <p:sp>
          <p:nvSpPr>
            <p:cNvPr id="36" name="圆角矩形 35"/>
            <p:cNvSpPr/>
            <p:nvPr/>
          </p:nvSpPr>
          <p:spPr>
            <a:xfrm>
              <a:off x="1454345" y="2011680"/>
              <a:ext cx="2542903" cy="2412274"/>
            </a:xfrm>
            <a:prstGeom prst="roundRect">
              <a:avLst>
                <a:gd name="adj" fmla="val 2949"/>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a:off x="1755952" y="2526587"/>
              <a:ext cx="1937432" cy="436333"/>
            </a:xfrm>
            <a:custGeom>
              <a:avLst/>
              <a:gdLst>
                <a:gd name="connsiteX0" fmla="*/ 0 w 3948049"/>
                <a:gd name="connsiteY0" fmla="*/ 46841 h 468406"/>
                <a:gd name="connsiteX1" fmla="*/ 46841 w 3948049"/>
                <a:gd name="connsiteY1" fmla="*/ 0 h 468406"/>
                <a:gd name="connsiteX2" fmla="*/ 3901208 w 3948049"/>
                <a:gd name="connsiteY2" fmla="*/ 0 h 468406"/>
                <a:gd name="connsiteX3" fmla="*/ 3948049 w 3948049"/>
                <a:gd name="connsiteY3" fmla="*/ 46841 h 468406"/>
                <a:gd name="connsiteX4" fmla="*/ 3948049 w 3948049"/>
                <a:gd name="connsiteY4" fmla="*/ 421565 h 468406"/>
                <a:gd name="connsiteX5" fmla="*/ 3901208 w 3948049"/>
                <a:gd name="connsiteY5" fmla="*/ 468406 h 468406"/>
                <a:gd name="connsiteX6" fmla="*/ 46841 w 3948049"/>
                <a:gd name="connsiteY6" fmla="*/ 468406 h 468406"/>
                <a:gd name="connsiteX7" fmla="*/ 0 w 3948049"/>
                <a:gd name="connsiteY7" fmla="*/ 421565 h 468406"/>
                <a:gd name="connsiteX8" fmla="*/ 0 w 3948049"/>
                <a:gd name="connsiteY8" fmla="*/ 46841 h 468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48049" h="468406">
                  <a:moveTo>
                    <a:pt x="0" y="46841"/>
                  </a:moveTo>
                  <a:cubicBezTo>
                    <a:pt x="0" y="20971"/>
                    <a:pt x="20971" y="0"/>
                    <a:pt x="46841" y="0"/>
                  </a:cubicBezTo>
                  <a:lnTo>
                    <a:pt x="3901208" y="0"/>
                  </a:lnTo>
                  <a:cubicBezTo>
                    <a:pt x="3927078" y="0"/>
                    <a:pt x="3948049" y="20971"/>
                    <a:pt x="3948049" y="46841"/>
                  </a:cubicBezTo>
                  <a:lnTo>
                    <a:pt x="3948049" y="421565"/>
                  </a:lnTo>
                  <a:cubicBezTo>
                    <a:pt x="3948049" y="447435"/>
                    <a:pt x="3927078" y="468406"/>
                    <a:pt x="3901208" y="468406"/>
                  </a:cubicBezTo>
                  <a:lnTo>
                    <a:pt x="46841" y="468406"/>
                  </a:lnTo>
                  <a:cubicBezTo>
                    <a:pt x="20971" y="468406"/>
                    <a:pt x="0" y="447435"/>
                    <a:pt x="0" y="421565"/>
                  </a:cubicBezTo>
                  <a:lnTo>
                    <a:pt x="0" y="46841"/>
                  </a:lnTo>
                  <a:close/>
                </a:path>
              </a:pathLst>
            </a:custGeom>
            <a:solidFill>
              <a:srgbClr val="92D050"/>
            </a:solidFill>
          </p:spPr>
          <p:style>
            <a:lnRef idx="1">
              <a:schemeClr val="accent3"/>
            </a:lnRef>
            <a:fillRef idx="2">
              <a:schemeClr val="accent3"/>
            </a:fillRef>
            <a:effectRef idx="1">
              <a:schemeClr val="accent3"/>
            </a:effectRef>
            <a:fontRef idx="minor">
              <a:schemeClr val="dk1">
                <a:hueOff val="0"/>
                <a:satOff val="0"/>
                <a:lumOff val="0"/>
                <a:alphaOff val="0"/>
              </a:schemeClr>
            </a:fontRef>
          </p:style>
          <p:txBody>
            <a:bodyPr spcFirstLastPara="0" vert="horz" wrap="square" lIns="36579" tIns="36579" rIns="36579" bIns="36579" numCol="1" spcCol="1270" anchor="ctr" anchorCtr="0">
              <a:noAutofit/>
            </a:bodyPr>
            <a:lstStyle/>
            <a:p>
              <a:pPr lvl="0" algn="ctr" defTabSz="800100">
                <a:spcBef>
                  <a:spcPct val="0"/>
                </a:spcBef>
                <a:spcAft>
                  <a:spcPts val="0"/>
                </a:spcAft>
              </a:pPr>
              <a:r>
                <a:rPr lang="zh-CN" altLang="en-US" sz="1100" b="1" kern="1200" dirty="0">
                  <a:solidFill>
                    <a:srgbClr val="000000"/>
                  </a:solidFill>
                  <a:latin typeface="微软雅黑" panose="020B0503020204020204" pitchFamily="34" charset="-122"/>
                  <a:ea typeface="微软雅黑" panose="020B0503020204020204" pitchFamily="34" charset="-122"/>
                </a:rPr>
                <a:t>建议标准 </a:t>
              </a:r>
              <a:endParaRPr lang="en-US" altLang="zh-CN" sz="1100" b="1" kern="1200" dirty="0">
                <a:solidFill>
                  <a:srgbClr val="000000"/>
                </a:solidFill>
                <a:latin typeface="微软雅黑" panose="020B0503020204020204" pitchFamily="34" charset="-122"/>
                <a:ea typeface="微软雅黑" panose="020B0503020204020204" pitchFamily="34" charset="-122"/>
              </a:endParaRPr>
            </a:p>
            <a:p>
              <a:pPr lvl="0" algn="ctr" defTabSz="800100">
                <a:spcBef>
                  <a:spcPct val="0"/>
                </a:spcBef>
                <a:spcAft>
                  <a:spcPts val="0"/>
                </a:spcAft>
              </a:pPr>
              <a:r>
                <a:rPr lang="en-US" altLang="en-US" sz="1100" b="1" kern="1200" dirty="0">
                  <a:solidFill>
                    <a:srgbClr val="000000"/>
                  </a:solidFill>
                  <a:latin typeface="微软雅黑" panose="020B0503020204020204" pitchFamily="34" charset="-122"/>
                  <a:ea typeface="微软雅黑" panose="020B0503020204020204" pitchFamily="34" charset="-122"/>
                </a:rPr>
                <a:t>(Proposed Standard)</a:t>
              </a:r>
              <a:endParaRPr lang="zh-CN" altLang="en-US" sz="1100" b="1" kern="1200" dirty="0">
                <a:solidFill>
                  <a:srgbClr val="000000"/>
                </a:solidFill>
                <a:latin typeface="微软雅黑" panose="020B0503020204020204" pitchFamily="34" charset="-122"/>
                <a:ea typeface="微软雅黑" panose="020B0503020204020204" pitchFamily="34" charset="-122"/>
              </a:endParaRPr>
            </a:p>
          </p:txBody>
        </p:sp>
        <p:sp>
          <p:nvSpPr>
            <p:cNvPr id="38" name="任意多边形 37"/>
            <p:cNvSpPr/>
            <p:nvPr/>
          </p:nvSpPr>
          <p:spPr>
            <a:xfrm>
              <a:off x="1755952" y="3699085"/>
              <a:ext cx="1937432" cy="617856"/>
            </a:xfrm>
            <a:custGeom>
              <a:avLst/>
              <a:gdLst>
                <a:gd name="connsiteX0" fmla="*/ 0 w 3948049"/>
                <a:gd name="connsiteY0" fmla="*/ 46841 h 468406"/>
                <a:gd name="connsiteX1" fmla="*/ 46841 w 3948049"/>
                <a:gd name="connsiteY1" fmla="*/ 0 h 468406"/>
                <a:gd name="connsiteX2" fmla="*/ 3901208 w 3948049"/>
                <a:gd name="connsiteY2" fmla="*/ 0 h 468406"/>
                <a:gd name="connsiteX3" fmla="*/ 3948049 w 3948049"/>
                <a:gd name="connsiteY3" fmla="*/ 46841 h 468406"/>
                <a:gd name="connsiteX4" fmla="*/ 3948049 w 3948049"/>
                <a:gd name="connsiteY4" fmla="*/ 421565 h 468406"/>
                <a:gd name="connsiteX5" fmla="*/ 3901208 w 3948049"/>
                <a:gd name="connsiteY5" fmla="*/ 468406 h 468406"/>
                <a:gd name="connsiteX6" fmla="*/ 46841 w 3948049"/>
                <a:gd name="connsiteY6" fmla="*/ 468406 h 468406"/>
                <a:gd name="connsiteX7" fmla="*/ 0 w 3948049"/>
                <a:gd name="connsiteY7" fmla="*/ 421565 h 468406"/>
                <a:gd name="connsiteX8" fmla="*/ 0 w 3948049"/>
                <a:gd name="connsiteY8" fmla="*/ 46841 h 468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48049" h="468406">
                  <a:moveTo>
                    <a:pt x="0" y="46841"/>
                  </a:moveTo>
                  <a:cubicBezTo>
                    <a:pt x="0" y="20971"/>
                    <a:pt x="20971" y="0"/>
                    <a:pt x="46841" y="0"/>
                  </a:cubicBezTo>
                  <a:lnTo>
                    <a:pt x="3901208" y="0"/>
                  </a:lnTo>
                  <a:cubicBezTo>
                    <a:pt x="3927078" y="0"/>
                    <a:pt x="3948049" y="20971"/>
                    <a:pt x="3948049" y="46841"/>
                  </a:cubicBezTo>
                  <a:lnTo>
                    <a:pt x="3948049" y="421565"/>
                  </a:lnTo>
                  <a:cubicBezTo>
                    <a:pt x="3948049" y="447435"/>
                    <a:pt x="3927078" y="468406"/>
                    <a:pt x="3901208" y="468406"/>
                  </a:cubicBezTo>
                  <a:lnTo>
                    <a:pt x="46841" y="468406"/>
                  </a:lnTo>
                  <a:cubicBezTo>
                    <a:pt x="20971" y="468406"/>
                    <a:pt x="0" y="447435"/>
                    <a:pt x="0" y="421565"/>
                  </a:cubicBezTo>
                  <a:lnTo>
                    <a:pt x="0" y="46841"/>
                  </a:lnTo>
                  <a:close/>
                </a:path>
              </a:pathLst>
            </a:custGeom>
            <a:solidFill>
              <a:srgbClr val="FF9900"/>
            </a:solidFill>
          </p:spPr>
          <p:style>
            <a:lnRef idx="1">
              <a:schemeClr val="accent6"/>
            </a:lnRef>
            <a:fillRef idx="2">
              <a:schemeClr val="accent6"/>
            </a:fillRef>
            <a:effectRef idx="1">
              <a:schemeClr val="accent6"/>
            </a:effectRef>
            <a:fontRef idx="minor">
              <a:schemeClr val="dk1">
                <a:hueOff val="0"/>
                <a:satOff val="0"/>
                <a:lumOff val="0"/>
                <a:alphaOff val="0"/>
              </a:schemeClr>
            </a:fontRef>
          </p:style>
          <p:txBody>
            <a:bodyPr spcFirstLastPara="0" vert="horz" wrap="square" lIns="36579" tIns="36579" rIns="36579" bIns="36579" numCol="1" spcCol="1270" anchor="ctr" anchorCtr="0">
              <a:noAutofit/>
            </a:bodyPr>
            <a:lstStyle/>
            <a:p>
              <a:pPr lvl="0" algn="ctr" defTabSz="800100">
                <a:spcBef>
                  <a:spcPct val="0"/>
                </a:spcBef>
                <a:spcAft>
                  <a:spcPts val="0"/>
                </a:spcAft>
              </a:pPr>
              <a:r>
                <a:rPr lang="zh-CN" altLang="en-US" sz="1100" b="1" kern="1200" dirty="0">
                  <a:solidFill>
                    <a:srgbClr val="000000"/>
                  </a:solidFill>
                  <a:latin typeface="微软雅黑" panose="020B0503020204020204" pitchFamily="34" charset="-122"/>
                  <a:ea typeface="微软雅黑" panose="020B0503020204020204" pitchFamily="34" charset="-122"/>
                </a:rPr>
                <a:t>互联网标准</a:t>
              </a:r>
              <a:endParaRPr lang="en-US" altLang="zh-CN" sz="1100" b="1" kern="1200" dirty="0">
                <a:solidFill>
                  <a:srgbClr val="000000"/>
                </a:solidFill>
                <a:latin typeface="微软雅黑" panose="020B0503020204020204" pitchFamily="34" charset="-122"/>
                <a:ea typeface="微软雅黑" panose="020B0503020204020204" pitchFamily="34" charset="-122"/>
              </a:endParaRPr>
            </a:p>
            <a:p>
              <a:pPr lvl="0" algn="ctr" defTabSz="800100">
                <a:spcBef>
                  <a:spcPct val="0"/>
                </a:spcBef>
                <a:spcAft>
                  <a:spcPts val="0"/>
                </a:spcAft>
              </a:pPr>
              <a:r>
                <a:rPr lang="zh-CN" altLang="en-US" sz="1100" b="1" kern="1200" dirty="0">
                  <a:solidFill>
                    <a:srgbClr val="000000"/>
                  </a:solidFill>
                  <a:latin typeface="微软雅黑" panose="020B0503020204020204" pitchFamily="34" charset="-122"/>
                  <a:ea typeface="微软雅黑" panose="020B0503020204020204" pitchFamily="34" charset="-122"/>
                </a:rPr>
                <a:t> </a:t>
              </a:r>
              <a:r>
                <a:rPr lang="en-US" altLang="en-US" sz="1100" b="1" kern="1200" dirty="0">
                  <a:solidFill>
                    <a:srgbClr val="000000"/>
                  </a:solidFill>
                  <a:latin typeface="微软雅黑" panose="020B0503020204020204" pitchFamily="34" charset="-122"/>
                  <a:ea typeface="微软雅黑" panose="020B0503020204020204" pitchFamily="34" charset="-122"/>
                </a:rPr>
                <a:t>(Internet Standard)</a:t>
              </a:r>
            </a:p>
            <a:p>
              <a:pPr lvl="0" algn="ctr" defTabSz="800100">
                <a:spcAft>
                  <a:spcPts val="0"/>
                </a:spcAft>
              </a:pPr>
              <a:r>
                <a:rPr lang="en-US" altLang="zh-CN" sz="1100" b="1" dirty="0">
                  <a:solidFill>
                    <a:srgbClr val="000000"/>
                  </a:solidFill>
                  <a:latin typeface="微软雅黑" panose="020B0503020204020204" pitchFamily="34" charset="-122"/>
                  <a:ea typeface="微软雅黑" panose="020B0503020204020204" pitchFamily="34" charset="-122"/>
                </a:rPr>
                <a:t>(</a:t>
              </a:r>
              <a:r>
                <a:rPr lang="zh-CN" altLang="en-US" sz="1100" b="1" dirty="0">
                  <a:solidFill>
                    <a:srgbClr val="000000"/>
                  </a:solidFill>
                  <a:latin typeface="微软雅黑" panose="020B0503020204020204" pitchFamily="34" charset="-122"/>
                  <a:ea typeface="微软雅黑" panose="020B0503020204020204" pitchFamily="34" charset="-122"/>
                </a:rPr>
                <a:t>记为 </a:t>
              </a:r>
              <a:r>
                <a:rPr lang="en-US" altLang="zh-CN" sz="1100" b="1" dirty="0" err="1">
                  <a:solidFill>
                    <a:srgbClr val="000000"/>
                  </a:solidFill>
                  <a:latin typeface="微软雅黑" panose="020B0503020204020204" pitchFamily="34" charset="-122"/>
                  <a:ea typeface="微软雅黑" panose="020B0503020204020204" pitchFamily="34" charset="-122"/>
                </a:rPr>
                <a:t>STDxx</a:t>
              </a:r>
              <a:r>
                <a:rPr lang="en-US" altLang="zh-CN" sz="1100" b="1" dirty="0">
                  <a:solidFill>
                    <a:srgbClr val="000000"/>
                  </a:solidFill>
                  <a:latin typeface="微软雅黑" panose="020B0503020204020204" pitchFamily="34" charset="-122"/>
                  <a:ea typeface="微软雅黑" panose="020B0503020204020204" pitchFamily="34" charset="-122"/>
                </a:rPr>
                <a:t>)</a:t>
              </a:r>
              <a:endParaRPr lang="zh-CN" altLang="en-US" sz="1100" b="1" kern="1200" dirty="0">
                <a:solidFill>
                  <a:srgbClr val="000000"/>
                </a:solidFill>
                <a:latin typeface="微软雅黑" panose="020B0503020204020204" pitchFamily="34" charset="-122"/>
                <a:ea typeface="微软雅黑" panose="020B0503020204020204" pitchFamily="34" charset="-122"/>
              </a:endParaRPr>
            </a:p>
          </p:txBody>
        </p:sp>
        <p:cxnSp>
          <p:nvCxnSpPr>
            <p:cNvPr id="40" name="直接箭头连接符 39"/>
            <p:cNvCxnSpPr/>
            <p:nvPr/>
          </p:nvCxnSpPr>
          <p:spPr>
            <a:xfrm>
              <a:off x="2717890" y="2987793"/>
              <a:ext cx="0" cy="695054"/>
            </a:xfrm>
            <a:prstGeom prst="straightConnector1">
              <a:avLst/>
            </a:prstGeom>
            <a:ln w="19050">
              <a:solidFill>
                <a:srgbClr val="000000"/>
              </a:solidFill>
              <a:tailEnd type="triangle"/>
            </a:ln>
          </p:spPr>
          <p:style>
            <a:lnRef idx="1">
              <a:schemeClr val="dk1"/>
            </a:lnRef>
            <a:fillRef idx="0">
              <a:schemeClr val="dk1"/>
            </a:fillRef>
            <a:effectRef idx="0">
              <a:schemeClr val="dk1"/>
            </a:effectRef>
            <a:fontRef idx="minor">
              <a:schemeClr val="tx1"/>
            </a:fontRef>
          </p:style>
        </p:cxnSp>
        <p:cxnSp>
          <p:nvCxnSpPr>
            <p:cNvPr id="44" name="直接箭头连接符 43"/>
            <p:cNvCxnSpPr/>
            <p:nvPr/>
          </p:nvCxnSpPr>
          <p:spPr>
            <a:xfrm>
              <a:off x="2717890" y="1899702"/>
              <a:ext cx="0" cy="626885"/>
            </a:xfrm>
            <a:prstGeom prst="straightConnector1">
              <a:avLst/>
            </a:prstGeom>
            <a:ln w="19050">
              <a:solidFill>
                <a:srgbClr val="000000"/>
              </a:solidFill>
              <a:tailEnd type="triangle"/>
            </a:ln>
          </p:spPr>
          <p:style>
            <a:lnRef idx="1">
              <a:schemeClr val="dk1"/>
            </a:lnRef>
            <a:fillRef idx="0">
              <a:schemeClr val="dk1"/>
            </a:fillRef>
            <a:effectRef idx="0">
              <a:schemeClr val="dk1"/>
            </a:effectRef>
            <a:fontRef idx="minor">
              <a:schemeClr val="tx1"/>
            </a:fontRef>
          </p:style>
        </p:cxnSp>
        <p:sp>
          <p:nvSpPr>
            <p:cNvPr id="45" name="矩形 44"/>
            <p:cNvSpPr/>
            <p:nvPr/>
          </p:nvSpPr>
          <p:spPr>
            <a:xfrm>
              <a:off x="1463726" y="2020455"/>
              <a:ext cx="902811" cy="276999"/>
            </a:xfrm>
            <a:prstGeom prst="rect">
              <a:avLst/>
            </a:prstGeom>
            <a:noFill/>
          </p:spPr>
          <p:txBody>
            <a:bodyPr wrap="square" rtlCol="0">
              <a:spAutoFit/>
            </a:bodyPr>
            <a:lstStyle/>
            <a:p>
              <a:r>
                <a:rPr lang="zh-CN" altLang="en-US" sz="1200" b="1" dirty="0">
                  <a:solidFill>
                    <a:srgbClr val="000000"/>
                  </a:solidFill>
                  <a:latin typeface="微软雅黑" panose="020B0503020204020204" pitchFamily="34" charset="-122"/>
                  <a:ea typeface="微软雅黑" panose="020B0503020204020204" pitchFamily="34" charset="-122"/>
                </a:rPr>
                <a:t>标准轨道</a:t>
              </a:r>
            </a:p>
          </p:txBody>
        </p:sp>
        <p:cxnSp>
          <p:nvCxnSpPr>
            <p:cNvPr id="46" name="直接箭头连接符 45"/>
            <p:cNvCxnSpPr/>
            <p:nvPr/>
          </p:nvCxnSpPr>
          <p:spPr>
            <a:xfrm>
              <a:off x="3693384" y="2743488"/>
              <a:ext cx="480196" cy="0"/>
            </a:xfrm>
            <a:prstGeom prst="straightConnector1">
              <a:avLst/>
            </a:prstGeom>
            <a:ln w="19050">
              <a:solidFill>
                <a:srgbClr val="0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48" name="直接箭头连接符 47"/>
            <p:cNvCxnSpPr/>
            <p:nvPr/>
          </p:nvCxnSpPr>
          <p:spPr>
            <a:xfrm>
              <a:off x="3693384" y="4032355"/>
              <a:ext cx="480196" cy="0"/>
            </a:xfrm>
            <a:prstGeom prst="straightConnector1">
              <a:avLst/>
            </a:prstGeom>
            <a:ln w="19050">
              <a:solidFill>
                <a:srgbClr val="00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49" name="直接箭头连接符 48"/>
            <p:cNvCxnSpPr/>
            <p:nvPr/>
          </p:nvCxnSpPr>
          <p:spPr>
            <a:xfrm>
              <a:off x="4173580" y="2744753"/>
              <a:ext cx="0" cy="1287325"/>
            </a:xfrm>
            <a:prstGeom prst="straightConnector1">
              <a:avLst/>
            </a:prstGeom>
            <a:ln w="19050">
              <a:solidFill>
                <a:srgbClr val="000000"/>
              </a:solidFill>
              <a:prstDash val="sys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50" name="圆角矩形 49"/>
            <p:cNvSpPr/>
            <p:nvPr/>
          </p:nvSpPr>
          <p:spPr>
            <a:xfrm>
              <a:off x="5076712" y="2011680"/>
              <a:ext cx="2542903" cy="2412274"/>
            </a:xfrm>
            <a:prstGeom prst="roundRect">
              <a:avLst>
                <a:gd name="adj" fmla="val 2949"/>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6505318" y="2020455"/>
              <a:ext cx="1083909" cy="276999"/>
            </a:xfrm>
            <a:prstGeom prst="rect">
              <a:avLst/>
            </a:prstGeom>
            <a:noFill/>
          </p:spPr>
          <p:txBody>
            <a:bodyPr wrap="square" rtlCol="0">
              <a:spAutoFit/>
            </a:bodyPr>
            <a:lstStyle/>
            <a:p>
              <a:pPr algn="r"/>
              <a:r>
                <a:rPr lang="zh-CN" altLang="en-US" sz="1200" b="1" dirty="0">
                  <a:solidFill>
                    <a:srgbClr val="000000"/>
                  </a:solidFill>
                  <a:latin typeface="微软雅黑" panose="020B0503020204020204" pitchFamily="34" charset="-122"/>
                  <a:ea typeface="微软雅黑" panose="020B0503020204020204" pitchFamily="34" charset="-122"/>
                </a:rPr>
                <a:t>非标准轨道</a:t>
              </a:r>
            </a:p>
          </p:txBody>
        </p:sp>
        <p:sp>
          <p:nvSpPr>
            <p:cNvPr id="52" name="任意多边形 51"/>
            <p:cNvSpPr/>
            <p:nvPr/>
          </p:nvSpPr>
          <p:spPr>
            <a:xfrm>
              <a:off x="5354664" y="3804703"/>
              <a:ext cx="1942670" cy="406619"/>
            </a:xfrm>
            <a:custGeom>
              <a:avLst/>
              <a:gdLst>
                <a:gd name="connsiteX0" fmla="*/ 0 w 3948049"/>
                <a:gd name="connsiteY0" fmla="*/ 46841 h 468406"/>
                <a:gd name="connsiteX1" fmla="*/ 46841 w 3948049"/>
                <a:gd name="connsiteY1" fmla="*/ 0 h 468406"/>
                <a:gd name="connsiteX2" fmla="*/ 3901208 w 3948049"/>
                <a:gd name="connsiteY2" fmla="*/ 0 h 468406"/>
                <a:gd name="connsiteX3" fmla="*/ 3948049 w 3948049"/>
                <a:gd name="connsiteY3" fmla="*/ 46841 h 468406"/>
                <a:gd name="connsiteX4" fmla="*/ 3948049 w 3948049"/>
                <a:gd name="connsiteY4" fmla="*/ 421565 h 468406"/>
                <a:gd name="connsiteX5" fmla="*/ 3901208 w 3948049"/>
                <a:gd name="connsiteY5" fmla="*/ 468406 h 468406"/>
                <a:gd name="connsiteX6" fmla="*/ 46841 w 3948049"/>
                <a:gd name="connsiteY6" fmla="*/ 468406 h 468406"/>
                <a:gd name="connsiteX7" fmla="*/ 0 w 3948049"/>
                <a:gd name="connsiteY7" fmla="*/ 421565 h 468406"/>
                <a:gd name="connsiteX8" fmla="*/ 0 w 3948049"/>
                <a:gd name="connsiteY8" fmla="*/ 46841 h 468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48049" h="468406">
                  <a:moveTo>
                    <a:pt x="0" y="46841"/>
                  </a:moveTo>
                  <a:cubicBezTo>
                    <a:pt x="0" y="20971"/>
                    <a:pt x="20971" y="0"/>
                    <a:pt x="46841" y="0"/>
                  </a:cubicBezTo>
                  <a:lnTo>
                    <a:pt x="3901208" y="0"/>
                  </a:lnTo>
                  <a:cubicBezTo>
                    <a:pt x="3927078" y="0"/>
                    <a:pt x="3948049" y="20971"/>
                    <a:pt x="3948049" y="46841"/>
                  </a:cubicBezTo>
                  <a:lnTo>
                    <a:pt x="3948049" y="421565"/>
                  </a:lnTo>
                  <a:cubicBezTo>
                    <a:pt x="3948049" y="447435"/>
                    <a:pt x="3927078" y="468406"/>
                    <a:pt x="3901208" y="468406"/>
                  </a:cubicBezTo>
                  <a:lnTo>
                    <a:pt x="46841" y="468406"/>
                  </a:lnTo>
                  <a:cubicBezTo>
                    <a:pt x="20971" y="468406"/>
                    <a:pt x="0" y="447435"/>
                    <a:pt x="0" y="421565"/>
                  </a:cubicBezTo>
                  <a:lnTo>
                    <a:pt x="0" y="46841"/>
                  </a:lnTo>
                  <a:close/>
                </a:path>
              </a:pathLst>
            </a:custGeom>
            <a:solidFill>
              <a:schemeClr val="accent5">
                <a:lumMod val="20000"/>
                <a:lumOff val="80000"/>
              </a:schemeClr>
            </a:solidFill>
            <a:ln>
              <a:solidFill>
                <a:schemeClr val="tx1"/>
              </a:solidFill>
            </a:ln>
          </p:spPr>
          <p:style>
            <a:lnRef idx="1">
              <a:schemeClr val="accent3"/>
            </a:lnRef>
            <a:fillRef idx="2">
              <a:schemeClr val="accent3"/>
            </a:fillRef>
            <a:effectRef idx="1">
              <a:schemeClr val="accent3"/>
            </a:effectRef>
            <a:fontRef idx="minor">
              <a:schemeClr val="dk1">
                <a:hueOff val="0"/>
                <a:satOff val="0"/>
                <a:lumOff val="0"/>
                <a:alphaOff val="0"/>
              </a:schemeClr>
            </a:fontRef>
          </p:style>
          <p:txBody>
            <a:bodyPr spcFirstLastPara="0" vert="horz" wrap="square" lIns="36579" tIns="36579" rIns="36579" bIns="36579" numCol="1" spcCol="1270" anchor="ctr" anchorCtr="0">
              <a:noAutofit/>
            </a:bodyPr>
            <a:lstStyle/>
            <a:p>
              <a:pPr lvl="0" algn="ctr" defTabSz="800100">
                <a:spcAft>
                  <a:spcPts val="0"/>
                </a:spcAft>
              </a:pPr>
              <a:r>
                <a:rPr lang="zh-CN" altLang="en-US" sz="1100" b="1" dirty="0">
                  <a:solidFill>
                    <a:srgbClr val="000000"/>
                  </a:solidFill>
                  <a:latin typeface="微软雅黑" panose="020B0503020204020204" pitchFamily="34" charset="-122"/>
                  <a:ea typeface="微软雅黑" panose="020B0503020204020204" pitchFamily="34" charset="-122"/>
                </a:rPr>
                <a:t>历史</a:t>
              </a:r>
              <a:endParaRPr lang="en-US" altLang="zh-CN" sz="1100" b="1" dirty="0">
                <a:solidFill>
                  <a:srgbClr val="000000"/>
                </a:solidFill>
                <a:latin typeface="微软雅黑" panose="020B0503020204020204" pitchFamily="34" charset="-122"/>
                <a:ea typeface="微软雅黑" panose="020B0503020204020204" pitchFamily="34" charset="-122"/>
              </a:endParaRPr>
            </a:p>
            <a:p>
              <a:pPr lvl="0" algn="ctr" defTabSz="800100">
                <a:spcAft>
                  <a:spcPts val="0"/>
                </a:spcAft>
              </a:pPr>
              <a:r>
                <a:rPr lang="en-US" altLang="en-US" sz="1100" b="1" kern="1200" dirty="0">
                  <a:solidFill>
                    <a:srgbClr val="000000"/>
                  </a:solidFill>
                  <a:latin typeface="微软雅黑" panose="020B0503020204020204" pitchFamily="34" charset="-122"/>
                  <a:ea typeface="微软雅黑" panose="020B0503020204020204" pitchFamily="34" charset="-122"/>
                </a:rPr>
                <a:t>(</a:t>
              </a:r>
              <a:r>
                <a:rPr lang="en-US" altLang="zh-CN" sz="1100" b="1" kern="1200" dirty="0">
                  <a:solidFill>
                    <a:srgbClr val="000000"/>
                  </a:solidFill>
                  <a:latin typeface="微软雅黑" panose="020B0503020204020204" pitchFamily="34" charset="-122"/>
                  <a:ea typeface="微软雅黑" panose="020B0503020204020204" pitchFamily="34" charset="-122"/>
                </a:rPr>
                <a:t>Historic</a:t>
              </a:r>
              <a:r>
                <a:rPr lang="en-US" altLang="en-US" sz="1100" b="1" kern="1200" dirty="0">
                  <a:solidFill>
                    <a:srgbClr val="000000"/>
                  </a:solidFill>
                  <a:latin typeface="微软雅黑" panose="020B0503020204020204" pitchFamily="34" charset="-122"/>
                  <a:ea typeface="微软雅黑" panose="020B0503020204020204" pitchFamily="34" charset="-122"/>
                </a:rPr>
                <a:t>)</a:t>
              </a:r>
              <a:endParaRPr lang="zh-CN" altLang="en-US" sz="1100" b="1" kern="1200" dirty="0">
                <a:solidFill>
                  <a:srgbClr val="000000"/>
                </a:solidFill>
                <a:latin typeface="微软雅黑" panose="020B0503020204020204" pitchFamily="34" charset="-122"/>
                <a:ea typeface="微软雅黑" panose="020B0503020204020204" pitchFamily="34" charset="-122"/>
              </a:endParaRPr>
            </a:p>
          </p:txBody>
        </p:sp>
        <p:sp>
          <p:nvSpPr>
            <p:cNvPr id="53" name="任意多边形 52"/>
            <p:cNvSpPr/>
            <p:nvPr/>
          </p:nvSpPr>
          <p:spPr>
            <a:xfrm>
              <a:off x="5354664" y="3109228"/>
              <a:ext cx="1942670" cy="412661"/>
            </a:xfrm>
            <a:custGeom>
              <a:avLst/>
              <a:gdLst>
                <a:gd name="connsiteX0" fmla="*/ 0 w 3948049"/>
                <a:gd name="connsiteY0" fmla="*/ 46841 h 468406"/>
                <a:gd name="connsiteX1" fmla="*/ 46841 w 3948049"/>
                <a:gd name="connsiteY1" fmla="*/ 0 h 468406"/>
                <a:gd name="connsiteX2" fmla="*/ 3901208 w 3948049"/>
                <a:gd name="connsiteY2" fmla="*/ 0 h 468406"/>
                <a:gd name="connsiteX3" fmla="*/ 3948049 w 3948049"/>
                <a:gd name="connsiteY3" fmla="*/ 46841 h 468406"/>
                <a:gd name="connsiteX4" fmla="*/ 3948049 w 3948049"/>
                <a:gd name="connsiteY4" fmla="*/ 421565 h 468406"/>
                <a:gd name="connsiteX5" fmla="*/ 3901208 w 3948049"/>
                <a:gd name="connsiteY5" fmla="*/ 468406 h 468406"/>
                <a:gd name="connsiteX6" fmla="*/ 46841 w 3948049"/>
                <a:gd name="connsiteY6" fmla="*/ 468406 h 468406"/>
                <a:gd name="connsiteX7" fmla="*/ 0 w 3948049"/>
                <a:gd name="connsiteY7" fmla="*/ 421565 h 468406"/>
                <a:gd name="connsiteX8" fmla="*/ 0 w 3948049"/>
                <a:gd name="connsiteY8" fmla="*/ 46841 h 468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48049" h="468406">
                  <a:moveTo>
                    <a:pt x="0" y="46841"/>
                  </a:moveTo>
                  <a:cubicBezTo>
                    <a:pt x="0" y="20971"/>
                    <a:pt x="20971" y="0"/>
                    <a:pt x="46841" y="0"/>
                  </a:cubicBezTo>
                  <a:lnTo>
                    <a:pt x="3901208" y="0"/>
                  </a:lnTo>
                  <a:cubicBezTo>
                    <a:pt x="3927078" y="0"/>
                    <a:pt x="3948049" y="20971"/>
                    <a:pt x="3948049" y="46841"/>
                  </a:cubicBezTo>
                  <a:lnTo>
                    <a:pt x="3948049" y="421565"/>
                  </a:lnTo>
                  <a:cubicBezTo>
                    <a:pt x="3948049" y="447435"/>
                    <a:pt x="3927078" y="468406"/>
                    <a:pt x="3901208" y="468406"/>
                  </a:cubicBezTo>
                  <a:lnTo>
                    <a:pt x="46841" y="468406"/>
                  </a:lnTo>
                  <a:cubicBezTo>
                    <a:pt x="20971" y="468406"/>
                    <a:pt x="0" y="447435"/>
                    <a:pt x="0" y="421565"/>
                  </a:cubicBezTo>
                  <a:lnTo>
                    <a:pt x="0" y="46841"/>
                  </a:lnTo>
                  <a:close/>
                </a:path>
              </a:pathLst>
            </a:custGeom>
            <a:solidFill>
              <a:schemeClr val="accent5">
                <a:lumMod val="20000"/>
                <a:lumOff val="80000"/>
              </a:schemeClr>
            </a:solidFill>
            <a:ln>
              <a:solidFill>
                <a:schemeClr val="tx1"/>
              </a:solidFill>
            </a:ln>
          </p:spPr>
          <p:style>
            <a:lnRef idx="1">
              <a:schemeClr val="accent6"/>
            </a:lnRef>
            <a:fillRef idx="2">
              <a:schemeClr val="accent6"/>
            </a:fillRef>
            <a:effectRef idx="1">
              <a:schemeClr val="accent6"/>
            </a:effectRef>
            <a:fontRef idx="minor">
              <a:schemeClr val="dk1">
                <a:hueOff val="0"/>
                <a:satOff val="0"/>
                <a:lumOff val="0"/>
                <a:alphaOff val="0"/>
              </a:schemeClr>
            </a:fontRef>
          </p:style>
          <p:txBody>
            <a:bodyPr spcFirstLastPara="0" vert="horz" wrap="square" lIns="36579" tIns="36579" rIns="36579" bIns="36579" numCol="1" spcCol="1270" anchor="ctr" anchorCtr="0">
              <a:noAutofit/>
            </a:bodyPr>
            <a:lstStyle/>
            <a:p>
              <a:pPr lvl="0" algn="ctr" defTabSz="800100">
                <a:spcAft>
                  <a:spcPts val="0"/>
                </a:spcAft>
              </a:pPr>
              <a:r>
                <a:rPr lang="zh-CN" altLang="en-US" sz="1100" b="1" dirty="0">
                  <a:solidFill>
                    <a:srgbClr val="000000"/>
                  </a:solidFill>
                  <a:latin typeface="微软雅黑" panose="020B0503020204020204" pitchFamily="34" charset="-122"/>
                  <a:ea typeface="微软雅黑" panose="020B0503020204020204" pitchFamily="34" charset="-122"/>
                </a:rPr>
                <a:t>信息</a:t>
              </a:r>
              <a:endParaRPr lang="en-US" altLang="zh-CN" sz="1100" b="1" dirty="0">
                <a:solidFill>
                  <a:srgbClr val="000000"/>
                </a:solidFill>
                <a:latin typeface="微软雅黑" panose="020B0503020204020204" pitchFamily="34" charset="-122"/>
                <a:ea typeface="微软雅黑" panose="020B0503020204020204" pitchFamily="34" charset="-122"/>
              </a:endParaRPr>
            </a:p>
            <a:p>
              <a:pPr lvl="0" algn="ctr" defTabSz="800100">
                <a:spcAft>
                  <a:spcPts val="0"/>
                </a:spcAft>
              </a:pPr>
              <a:r>
                <a:rPr lang="en-US" altLang="en-US" sz="1100" b="1" dirty="0">
                  <a:solidFill>
                    <a:srgbClr val="000000"/>
                  </a:solidFill>
                  <a:latin typeface="微软雅黑" panose="020B0503020204020204" pitchFamily="34" charset="-122"/>
                  <a:ea typeface="微软雅黑" panose="020B0503020204020204" pitchFamily="34" charset="-122"/>
                </a:rPr>
                <a:t>(Informational)</a:t>
              </a:r>
              <a:endParaRPr lang="zh-CN" altLang="en-US" sz="1100" b="1" kern="1200" dirty="0">
                <a:solidFill>
                  <a:srgbClr val="000000"/>
                </a:solidFill>
                <a:latin typeface="微软雅黑" panose="020B0503020204020204" pitchFamily="34" charset="-122"/>
                <a:ea typeface="微软雅黑" panose="020B0503020204020204" pitchFamily="34" charset="-122"/>
              </a:endParaRPr>
            </a:p>
          </p:txBody>
        </p:sp>
        <p:sp>
          <p:nvSpPr>
            <p:cNvPr id="54" name="任意多边形 53"/>
            <p:cNvSpPr/>
            <p:nvPr/>
          </p:nvSpPr>
          <p:spPr>
            <a:xfrm>
              <a:off x="5359902" y="2395071"/>
              <a:ext cx="1937432" cy="412661"/>
            </a:xfrm>
            <a:custGeom>
              <a:avLst/>
              <a:gdLst>
                <a:gd name="connsiteX0" fmla="*/ 0 w 3948049"/>
                <a:gd name="connsiteY0" fmla="*/ 46841 h 468406"/>
                <a:gd name="connsiteX1" fmla="*/ 46841 w 3948049"/>
                <a:gd name="connsiteY1" fmla="*/ 0 h 468406"/>
                <a:gd name="connsiteX2" fmla="*/ 3901208 w 3948049"/>
                <a:gd name="connsiteY2" fmla="*/ 0 h 468406"/>
                <a:gd name="connsiteX3" fmla="*/ 3948049 w 3948049"/>
                <a:gd name="connsiteY3" fmla="*/ 46841 h 468406"/>
                <a:gd name="connsiteX4" fmla="*/ 3948049 w 3948049"/>
                <a:gd name="connsiteY4" fmla="*/ 421565 h 468406"/>
                <a:gd name="connsiteX5" fmla="*/ 3901208 w 3948049"/>
                <a:gd name="connsiteY5" fmla="*/ 468406 h 468406"/>
                <a:gd name="connsiteX6" fmla="*/ 46841 w 3948049"/>
                <a:gd name="connsiteY6" fmla="*/ 468406 h 468406"/>
                <a:gd name="connsiteX7" fmla="*/ 0 w 3948049"/>
                <a:gd name="connsiteY7" fmla="*/ 421565 h 468406"/>
                <a:gd name="connsiteX8" fmla="*/ 0 w 3948049"/>
                <a:gd name="connsiteY8" fmla="*/ 46841 h 468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48049" h="468406">
                  <a:moveTo>
                    <a:pt x="0" y="46841"/>
                  </a:moveTo>
                  <a:cubicBezTo>
                    <a:pt x="0" y="20971"/>
                    <a:pt x="20971" y="0"/>
                    <a:pt x="46841" y="0"/>
                  </a:cubicBezTo>
                  <a:lnTo>
                    <a:pt x="3901208" y="0"/>
                  </a:lnTo>
                  <a:cubicBezTo>
                    <a:pt x="3927078" y="0"/>
                    <a:pt x="3948049" y="20971"/>
                    <a:pt x="3948049" y="46841"/>
                  </a:cubicBezTo>
                  <a:lnTo>
                    <a:pt x="3948049" y="421565"/>
                  </a:lnTo>
                  <a:cubicBezTo>
                    <a:pt x="3948049" y="447435"/>
                    <a:pt x="3927078" y="468406"/>
                    <a:pt x="3901208" y="468406"/>
                  </a:cubicBezTo>
                  <a:lnTo>
                    <a:pt x="46841" y="468406"/>
                  </a:lnTo>
                  <a:cubicBezTo>
                    <a:pt x="20971" y="468406"/>
                    <a:pt x="0" y="447435"/>
                    <a:pt x="0" y="421565"/>
                  </a:cubicBezTo>
                  <a:lnTo>
                    <a:pt x="0" y="46841"/>
                  </a:lnTo>
                  <a:close/>
                </a:path>
              </a:pathLst>
            </a:custGeom>
            <a:solidFill>
              <a:schemeClr val="accent5">
                <a:lumMod val="20000"/>
                <a:lumOff val="80000"/>
              </a:schemeClr>
            </a:solidFill>
            <a:ln>
              <a:solidFill>
                <a:schemeClr val="tx1"/>
              </a:solidFill>
            </a:ln>
          </p:spPr>
          <p:style>
            <a:lnRef idx="1">
              <a:schemeClr val="accent1"/>
            </a:lnRef>
            <a:fillRef idx="2">
              <a:schemeClr val="accent1"/>
            </a:fillRef>
            <a:effectRef idx="1">
              <a:schemeClr val="accent1"/>
            </a:effectRef>
            <a:fontRef idx="minor">
              <a:schemeClr val="dk1"/>
            </a:fontRef>
          </p:style>
          <p:txBody>
            <a:bodyPr spcFirstLastPara="0" vert="horz" wrap="square" lIns="36579" tIns="36579" rIns="36579" bIns="36579" numCol="1" spcCol="1270" anchor="ctr" anchorCtr="0">
              <a:noAutofit/>
            </a:bodyPr>
            <a:lstStyle/>
            <a:p>
              <a:pPr lvl="0" algn="ctr" defTabSz="800100">
                <a:spcBef>
                  <a:spcPct val="0"/>
                </a:spcBef>
                <a:spcAft>
                  <a:spcPts val="0"/>
                </a:spcAft>
              </a:pPr>
              <a:r>
                <a:rPr lang="zh-CN" altLang="en-US" sz="1100" b="1" dirty="0">
                  <a:solidFill>
                    <a:srgbClr val="000000"/>
                  </a:solidFill>
                  <a:latin typeface="微软雅黑" panose="020B0503020204020204" pitchFamily="34" charset="-122"/>
                  <a:ea typeface="微软雅黑" panose="020B0503020204020204" pitchFamily="34" charset="-122"/>
                </a:rPr>
                <a:t>实验</a:t>
              </a:r>
              <a:endParaRPr lang="en-US" altLang="zh-CN" sz="1100" b="1" kern="1200" dirty="0">
                <a:solidFill>
                  <a:srgbClr val="000000"/>
                </a:solidFill>
                <a:latin typeface="微软雅黑" panose="020B0503020204020204" pitchFamily="34" charset="-122"/>
                <a:ea typeface="微软雅黑" panose="020B0503020204020204" pitchFamily="34" charset="-122"/>
              </a:endParaRPr>
            </a:p>
            <a:p>
              <a:pPr lvl="0" algn="ctr" defTabSz="800100">
                <a:spcAft>
                  <a:spcPts val="0"/>
                </a:spcAft>
              </a:pPr>
              <a:r>
                <a:rPr lang="zh-CN" altLang="en-US" sz="1100" b="1" kern="1200" dirty="0">
                  <a:solidFill>
                    <a:srgbClr val="000000"/>
                  </a:solidFill>
                  <a:latin typeface="微软雅黑" panose="020B0503020204020204" pitchFamily="34" charset="-122"/>
                  <a:ea typeface="微软雅黑" panose="020B0503020204020204" pitchFamily="34" charset="-122"/>
                </a:rPr>
                <a:t> </a:t>
              </a:r>
              <a:r>
                <a:rPr lang="en-US" altLang="en-US" sz="1100" b="1" dirty="0">
                  <a:solidFill>
                    <a:srgbClr val="000000"/>
                  </a:solidFill>
                  <a:latin typeface="微软雅黑" panose="020B0503020204020204" pitchFamily="34" charset="-122"/>
                  <a:ea typeface="微软雅黑" panose="020B0503020204020204" pitchFamily="34" charset="-122"/>
                </a:rPr>
                <a:t>(</a:t>
              </a:r>
              <a:r>
                <a:rPr lang="en-US" altLang="zh-CN" sz="1100" b="1" dirty="0">
                  <a:solidFill>
                    <a:srgbClr val="000000"/>
                  </a:solidFill>
                  <a:latin typeface="微软雅黑" panose="020B0503020204020204" pitchFamily="34" charset="-122"/>
                  <a:ea typeface="微软雅黑" panose="020B0503020204020204" pitchFamily="34" charset="-122"/>
                </a:rPr>
                <a:t>Experimental</a:t>
              </a:r>
              <a:r>
                <a:rPr lang="en-US" altLang="en-US" sz="1100" b="1" kern="1200" dirty="0">
                  <a:solidFill>
                    <a:srgbClr val="000000"/>
                  </a:solidFill>
                  <a:latin typeface="微软雅黑" panose="020B0503020204020204" pitchFamily="34" charset="-122"/>
                  <a:ea typeface="微软雅黑" panose="020B0503020204020204" pitchFamily="34" charset="-122"/>
                </a:rPr>
                <a:t>)</a:t>
              </a:r>
              <a:endParaRPr lang="zh-CN" altLang="en-US" sz="1100" b="1" kern="1200" dirty="0">
                <a:solidFill>
                  <a:srgbClr val="000000"/>
                </a:solidFill>
                <a:latin typeface="微软雅黑" panose="020B0503020204020204" pitchFamily="34" charset="-122"/>
                <a:ea typeface="微软雅黑" panose="020B0503020204020204" pitchFamily="34" charset="-122"/>
              </a:endParaRPr>
            </a:p>
          </p:txBody>
        </p:sp>
        <p:cxnSp>
          <p:nvCxnSpPr>
            <p:cNvPr id="55" name="直接箭头连接符 54"/>
            <p:cNvCxnSpPr/>
            <p:nvPr/>
          </p:nvCxnSpPr>
          <p:spPr>
            <a:xfrm>
              <a:off x="6313710" y="1899702"/>
              <a:ext cx="0" cy="495369"/>
            </a:xfrm>
            <a:prstGeom prst="straightConnector1">
              <a:avLst/>
            </a:prstGeom>
            <a:ln w="19050">
              <a:solidFill>
                <a:srgbClr val="000000"/>
              </a:solidFill>
              <a:tailEnd type="triangle"/>
            </a:ln>
          </p:spPr>
          <p:style>
            <a:lnRef idx="1">
              <a:schemeClr val="dk1"/>
            </a:lnRef>
            <a:fillRef idx="0">
              <a:schemeClr val="dk1"/>
            </a:fillRef>
            <a:effectRef idx="0">
              <a:schemeClr val="dk1"/>
            </a:effectRef>
            <a:fontRef idx="minor">
              <a:schemeClr val="tx1"/>
            </a:fontRef>
          </p:style>
        </p:cxnSp>
        <p:cxnSp>
          <p:nvCxnSpPr>
            <p:cNvPr id="56" name="直接箭头连接符 55"/>
            <p:cNvCxnSpPr/>
            <p:nvPr/>
          </p:nvCxnSpPr>
          <p:spPr>
            <a:xfrm>
              <a:off x="4173580" y="4032078"/>
              <a:ext cx="1181084" cy="0"/>
            </a:xfrm>
            <a:prstGeom prst="straightConnector1">
              <a:avLst/>
            </a:prstGeom>
            <a:ln w="19050">
              <a:solidFill>
                <a:srgbClr val="000000"/>
              </a:solidFill>
              <a:prstDash val="sysDash"/>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79934650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标题 4"/>
          <p:cNvSpPr>
            <a:spLocks noGrp="1" noChangeArrowheads="1"/>
          </p:cNvSpPr>
          <p:nvPr>
            <p:ph type="title"/>
          </p:nvPr>
        </p:nvSpPr>
        <p:spPr/>
        <p:txBody>
          <a:bodyPr/>
          <a:lstStyle/>
          <a:p>
            <a:r>
              <a:rPr lang="en-US" altLang="zh-CN" dirty="0"/>
              <a:t>1.7.3 </a:t>
            </a:r>
            <a:r>
              <a:rPr lang="zh-CN" altLang="en-US" dirty="0"/>
              <a:t>具有五层协议的体系结构</a:t>
            </a:r>
          </a:p>
        </p:txBody>
      </p:sp>
      <p:sp>
        <p:nvSpPr>
          <p:cNvPr id="3" name="内容占位符 2"/>
          <p:cNvSpPr>
            <a:spLocks noGrp="1"/>
          </p:cNvSpPr>
          <p:nvPr>
            <p:ph idx="1"/>
          </p:nvPr>
        </p:nvSpPr>
        <p:spPr/>
        <p:txBody>
          <a:bodyPr/>
          <a:lstStyle/>
          <a:p>
            <a:r>
              <a:rPr lang="zh-CN" altLang="en-US" b="1" dirty="0"/>
              <a:t>对等层与协议数据单元</a:t>
            </a:r>
            <a:endParaRPr lang="en-US" altLang="zh-CN" b="1" dirty="0"/>
          </a:p>
          <a:p>
            <a:pPr lvl="1"/>
            <a:r>
              <a:rPr lang="en-US" altLang="zh-CN" b="1" dirty="0"/>
              <a:t>OSI </a:t>
            </a:r>
            <a:r>
              <a:rPr lang="zh-CN" altLang="en-US" b="1" dirty="0"/>
              <a:t>参考模型把对等层次之间传送的数据单位称为该层的</a:t>
            </a:r>
            <a:r>
              <a:rPr lang="zh-CN" altLang="en-US" b="1" dirty="0">
                <a:solidFill>
                  <a:srgbClr val="C00000"/>
                </a:solidFill>
              </a:rPr>
              <a:t>协议数据单元 </a:t>
            </a:r>
            <a:r>
              <a:rPr lang="en-US" altLang="zh-CN" b="1" dirty="0">
                <a:solidFill>
                  <a:srgbClr val="C00000"/>
                </a:solidFill>
              </a:rPr>
              <a:t>PDU</a:t>
            </a:r>
            <a:r>
              <a:rPr lang="en-US" altLang="zh-CN" b="1" dirty="0"/>
              <a:t> (Protocol Data Unit)</a:t>
            </a:r>
            <a:r>
              <a:rPr lang="zh-CN" altLang="en-US" b="1" dirty="0"/>
              <a:t>。</a:t>
            </a:r>
            <a:endParaRPr lang="en-US" altLang="zh-CN" b="1" dirty="0"/>
          </a:p>
          <a:p>
            <a:pPr lvl="1"/>
            <a:r>
              <a:rPr lang="zh-CN" altLang="en-US" b="1" dirty="0"/>
              <a:t>任何两个同样的层次之间，好像通过水平虚线把 </a:t>
            </a:r>
            <a:r>
              <a:rPr lang="en-US" altLang="zh-CN" b="1" dirty="0"/>
              <a:t>PDU </a:t>
            </a:r>
            <a:r>
              <a:rPr lang="zh-CN" altLang="en-US" b="1" dirty="0"/>
              <a:t>直接传递给对方，这就是所谓的</a:t>
            </a:r>
            <a:r>
              <a:rPr lang="zh-CN" altLang="en-US" b="1" dirty="0">
                <a:solidFill>
                  <a:srgbClr val="C00000"/>
                </a:solidFill>
              </a:rPr>
              <a:t>“对等层”</a:t>
            </a:r>
            <a:r>
              <a:rPr lang="zh-CN" altLang="en-US" b="1" dirty="0"/>
              <a:t>之间的通信。我们提到的各层协议，实际上就是在各个对等层之间传递数据时的各项规定。</a:t>
            </a:r>
          </a:p>
          <a:p>
            <a:endParaRPr lang="zh-CN" altLang="en-US" b="1" dirty="0"/>
          </a:p>
          <a:p>
            <a:endParaRPr lang="zh-CN" altLang="en-US" b="1" dirty="0"/>
          </a:p>
          <a:p>
            <a:endParaRPr lang="en-US" altLang="zh-CN" b="1" dirty="0"/>
          </a:p>
          <a:p>
            <a:endParaRPr lang="zh-CN" altLang="en-US" b="1" dirty="0"/>
          </a:p>
          <a:p>
            <a:endParaRPr lang="zh-CN" altLang="en-US" b="1" dirty="0"/>
          </a:p>
          <a:p>
            <a:endParaRPr lang="zh-CN" altLang="en-US" sz="3600" b="1" dirty="0"/>
          </a:p>
        </p:txBody>
      </p:sp>
    </p:spTree>
    <p:extLst>
      <p:ext uri="{BB962C8B-B14F-4D97-AF65-F5344CB8AC3E}">
        <p14:creationId xmlns:p14="http://schemas.microsoft.com/office/powerpoint/2010/main" val="800934951"/>
      </p:ext>
    </p:extLst>
  </p:cSld>
  <p:clrMapOvr>
    <a:masterClrMapping/>
  </p:clrMapOvr>
  <p:transition/>
</p:sld>
</file>

<file path=ppt/slides/slide2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8" name="标题 4"/>
          <p:cNvSpPr>
            <a:spLocks noGrp="1" noChangeArrowheads="1"/>
          </p:cNvSpPr>
          <p:nvPr>
            <p:ph type="title"/>
          </p:nvPr>
        </p:nvSpPr>
        <p:spPr/>
        <p:txBody>
          <a:bodyPr/>
          <a:lstStyle/>
          <a:p>
            <a:r>
              <a:rPr lang="en-US" altLang="zh-CN" dirty="0"/>
              <a:t>1.7.4 </a:t>
            </a:r>
            <a:r>
              <a:rPr lang="zh-CN" altLang="zh-CN" dirty="0"/>
              <a:t>实体、协议、服务和服务访问点</a:t>
            </a:r>
            <a:endParaRPr lang="zh-CN" altLang="en-US" dirty="0"/>
          </a:p>
        </p:txBody>
      </p:sp>
      <p:sp>
        <p:nvSpPr>
          <p:cNvPr id="2" name="内容占位符 1"/>
          <p:cNvSpPr>
            <a:spLocks noGrp="1"/>
          </p:cNvSpPr>
          <p:nvPr>
            <p:ph idx="1"/>
          </p:nvPr>
        </p:nvSpPr>
        <p:spPr/>
        <p:txBody>
          <a:bodyPr/>
          <a:lstStyle/>
          <a:p>
            <a:r>
              <a:rPr lang="zh-CN" altLang="en-US" b="1" dirty="0">
                <a:solidFill>
                  <a:srgbClr val="C00000"/>
                </a:solidFill>
              </a:rPr>
              <a:t>实体</a:t>
            </a:r>
            <a:r>
              <a:rPr lang="zh-CN" altLang="en-US" b="1" dirty="0"/>
              <a:t> </a:t>
            </a:r>
            <a:r>
              <a:rPr lang="en-US" altLang="zh-CN" b="1" dirty="0"/>
              <a:t>(entity) </a:t>
            </a:r>
            <a:r>
              <a:rPr lang="zh-CN" altLang="en-US" b="1" dirty="0"/>
              <a:t>：表示任何可发送或接收信息的硬件或软件进程。 </a:t>
            </a:r>
          </a:p>
          <a:p>
            <a:r>
              <a:rPr lang="zh-CN" altLang="en-US" b="1" dirty="0">
                <a:solidFill>
                  <a:srgbClr val="C00000"/>
                </a:solidFill>
              </a:rPr>
              <a:t>协议</a:t>
            </a:r>
            <a:r>
              <a:rPr lang="zh-CN" altLang="en-US" b="1" dirty="0"/>
              <a:t>：控制</a:t>
            </a:r>
            <a:r>
              <a:rPr lang="zh-CN" altLang="en-US" b="1" dirty="0">
                <a:solidFill>
                  <a:schemeClr val="tx2">
                    <a:lumMod val="60000"/>
                    <a:lumOff val="40000"/>
                  </a:schemeClr>
                </a:solidFill>
              </a:rPr>
              <a:t>两个</a:t>
            </a:r>
            <a:r>
              <a:rPr lang="zh-CN" altLang="en-US" b="1" dirty="0">
                <a:solidFill>
                  <a:srgbClr val="C00000"/>
                </a:solidFill>
              </a:rPr>
              <a:t>对等实体</a:t>
            </a:r>
            <a:r>
              <a:rPr lang="zh-CN" altLang="en-US" b="1" dirty="0"/>
              <a:t>进行通信的规则的集合。 </a:t>
            </a:r>
          </a:p>
          <a:p>
            <a:r>
              <a:rPr lang="zh-CN" altLang="en-US" b="1" dirty="0"/>
              <a:t>在协议的控制下，两个对等实体间的通信使得本层能够</a:t>
            </a:r>
            <a:r>
              <a:rPr lang="zh-CN" altLang="en-US" b="1" dirty="0">
                <a:solidFill>
                  <a:schemeClr val="tx2">
                    <a:lumMod val="60000"/>
                    <a:lumOff val="40000"/>
                  </a:schemeClr>
                </a:solidFill>
              </a:rPr>
              <a:t>向上一层</a:t>
            </a:r>
            <a:r>
              <a:rPr lang="zh-CN" altLang="en-US" b="1" dirty="0"/>
              <a:t>提供</a:t>
            </a:r>
            <a:r>
              <a:rPr lang="zh-CN" altLang="en-US" b="1" dirty="0">
                <a:solidFill>
                  <a:srgbClr val="C00000"/>
                </a:solidFill>
              </a:rPr>
              <a:t>服务</a:t>
            </a:r>
            <a:r>
              <a:rPr lang="zh-CN" altLang="en-US" b="1" dirty="0"/>
              <a:t>。</a:t>
            </a:r>
          </a:p>
          <a:p>
            <a:r>
              <a:rPr lang="zh-CN" altLang="en-US" b="1" dirty="0"/>
              <a:t>要实现本层协议，还需要使用下层所提供的服务。</a:t>
            </a:r>
          </a:p>
          <a:p>
            <a:endParaRPr lang="zh-CN" altLang="en-US" b="1" dirty="0"/>
          </a:p>
        </p:txBody>
      </p:sp>
    </p:spTree>
  </p:cSld>
  <p:clrMapOvr>
    <a:masterClrMapping/>
  </p:clrMapOvr>
  <p:transition/>
</p:sld>
</file>

<file path=ppt/slides/slide2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8" name="标题 4"/>
          <p:cNvSpPr>
            <a:spLocks noGrp="1" noChangeArrowheads="1"/>
          </p:cNvSpPr>
          <p:nvPr>
            <p:ph type="title"/>
          </p:nvPr>
        </p:nvSpPr>
        <p:spPr/>
        <p:txBody>
          <a:bodyPr/>
          <a:lstStyle/>
          <a:p>
            <a:r>
              <a:rPr lang="en-US" altLang="zh-CN" dirty="0"/>
              <a:t>1.7.4 </a:t>
            </a:r>
            <a:r>
              <a:rPr lang="zh-CN" altLang="zh-CN" dirty="0"/>
              <a:t>实体、协议、服务和服务访问点</a:t>
            </a:r>
            <a:endParaRPr lang="zh-CN" altLang="en-US" dirty="0"/>
          </a:p>
        </p:txBody>
      </p:sp>
      <p:sp>
        <p:nvSpPr>
          <p:cNvPr id="2" name="内容占位符 1"/>
          <p:cNvSpPr>
            <a:spLocks noGrp="1"/>
          </p:cNvSpPr>
          <p:nvPr>
            <p:ph idx="1"/>
          </p:nvPr>
        </p:nvSpPr>
        <p:spPr/>
        <p:txBody>
          <a:bodyPr/>
          <a:lstStyle/>
          <a:p>
            <a:r>
              <a:rPr lang="zh-CN" altLang="en-US" b="1" dirty="0"/>
              <a:t>协议和服务的区别：</a:t>
            </a:r>
          </a:p>
        </p:txBody>
      </p:sp>
      <p:graphicFrame>
        <p:nvGraphicFramePr>
          <p:cNvPr id="4" name="内容占位符 5"/>
          <p:cNvGraphicFramePr>
            <a:graphicFrameLocks/>
          </p:cNvGraphicFramePr>
          <p:nvPr>
            <p:extLst>
              <p:ext uri="{D42A27DB-BD31-4B8C-83A1-F6EECF244321}">
                <p14:modId xmlns:p14="http://schemas.microsoft.com/office/powerpoint/2010/main" val="2977100567"/>
              </p:ext>
            </p:extLst>
          </p:nvPr>
        </p:nvGraphicFramePr>
        <p:xfrm>
          <a:off x="1377979" y="2516453"/>
          <a:ext cx="9398541" cy="35768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49279232"/>
      </p:ext>
    </p:extLst>
  </p:cSld>
  <p:clrMapOvr>
    <a:masterClrMapping/>
  </p:clrMapOvr>
  <p:transition/>
</p:sld>
</file>

<file path=ppt/slides/slide2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8" name="标题 4"/>
          <p:cNvSpPr>
            <a:spLocks noGrp="1" noChangeArrowheads="1"/>
          </p:cNvSpPr>
          <p:nvPr>
            <p:ph type="title"/>
          </p:nvPr>
        </p:nvSpPr>
        <p:spPr/>
        <p:txBody>
          <a:bodyPr/>
          <a:lstStyle/>
          <a:p>
            <a:r>
              <a:rPr lang="en-US" altLang="zh-CN" dirty="0"/>
              <a:t>1.7.4 </a:t>
            </a:r>
            <a:r>
              <a:rPr lang="zh-CN" altLang="zh-CN" dirty="0"/>
              <a:t>实体、协议、服务和服务访问点</a:t>
            </a:r>
            <a:endParaRPr lang="zh-CN" altLang="en-US" dirty="0"/>
          </a:p>
        </p:txBody>
      </p:sp>
      <p:sp>
        <p:nvSpPr>
          <p:cNvPr id="2" name="内容占位符 1"/>
          <p:cNvSpPr>
            <a:spLocks noGrp="1"/>
          </p:cNvSpPr>
          <p:nvPr>
            <p:ph idx="1"/>
          </p:nvPr>
        </p:nvSpPr>
        <p:spPr/>
        <p:txBody>
          <a:bodyPr/>
          <a:lstStyle/>
          <a:p>
            <a:r>
              <a:rPr lang="zh-CN" altLang="en-US" b="1" dirty="0"/>
              <a:t>服务访问点 </a:t>
            </a:r>
            <a:r>
              <a:rPr lang="en-US" altLang="zh-CN" b="1" dirty="0"/>
              <a:t>SAP</a:t>
            </a:r>
          </a:p>
          <a:p>
            <a:pPr lvl="1"/>
            <a:r>
              <a:rPr lang="zh-CN" altLang="en-US" b="1" dirty="0"/>
              <a:t>在同一系统中相邻两层的实体进行交互（即交换信息）</a:t>
            </a:r>
            <a:r>
              <a:rPr lang="en-US" altLang="zh-CN" b="1" dirty="0"/>
              <a:t> </a:t>
            </a:r>
            <a:r>
              <a:rPr lang="zh-CN" altLang="en-US" b="1" dirty="0"/>
              <a:t>的地方，通常称为</a:t>
            </a:r>
            <a:r>
              <a:rPr lang="zh-CN" altLang="en-US" b="1" dirty="0">
                <a:solidFill>
                  <a:srgbClr val="C00000"/>
                </a:solidFill>
              </a:rPr>
              <a:t>服务访问点 </a:t>
            </a:r>
            <a:r>
              <a:rPr lang="en-US" altLang="zh-CN" b="1" dirty="0">
                <a:solidFill>
                  <a:srgbClr val="C00000"/>
                </a:solidFill>
              </a:rPr>
              <a:t>SAP </a:t>
            </a:r>
            <a:r>
              <a:rPr lang="en-US" altLang="zh-CN" b="1" dirty="0"/>
              <a:t>(Service Access Point)</a:t>
            </a:r>
            <a:r>
              <a:rPr lang="zh-CN" altLang="en-US" b="1" dirty="0"/>
              <a:t>。</a:t>
            </a:r>
            <a:endParaRPr lang="en-US" altLang="zh-CN" b="1" dirty="0"/>
          </a:p>
          <a:p>
            <a:pPr lvl="1"/>
            <a:r>
              <a:rPr lang="en-US" altLang="zh-CN" b="1" dirty="0"/>
              <a:t>SAP </a:t>
            </a:r>
            <a:r>
              <a:rPr lang="zh-CN" altLang="en-US" b="1" dirty="0"/>
              <a:t>是一个抽象的概念，它实际上就是一个</a:t>
            </a:r>
            <a:r>
              <a:rPr lang="zh-CN" altLang="en-US" b="1" dirty="0">
                <a:solidFill>
                  <a:srgbClr val="0000FF"/>
                </a:solidFill>
              </a:rPr>
              <a:t>逻辑接口。</a:t>
            </a:r>
            <a:endParaRPr lang="en-US" altLang="zh-CN" b="1" dirty="0">
              <a:solidFill>
                <a:srgbClr val="0000FF"/>
              </a:solidFill>
            </a:endParaRPr>
          </a:p>
          <a:p>
            <a:endParaRPr lang="en-US" altLang="zh-CN" b="1" dirty="0"/>
          </a:p>
          <a:p>
            <a:pPr indent="0">
              <a:buNone/>
            </a:pPr>
            <a:endParaRPr lang="zh-CN" altLang="en-US" b="1" dirty="0"/>
          </a:p>
        </p:txBody>
      </p:sp>
    </p:spTree>
    <p:extLst>
      <p:ext uri="{BB962C8B-B14F-4D97-AF65-F5344CB8AC3E}">
        <p14:creationId xmlns:p14="http://schemas.microsoft.com/office/powerpoint/2010/main" val="4275793049"/>
      </p:ext>
    </p:extLst>
  </p:cSld>
  <p:clrMapOvr>
    <a:masterClrMapping/>
  </p:clrMapOvr>
  <p:transition/>
</p:sld>
</file>

<file path=ppt/slides/slide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8" name="标题 4"/>
          <p:cNvSpPr>
            <a:spLocks noGrp="1" noChangeArrowheads="1"/>
          </p:cNvSpPr>
          <p:nvPr>
            <p:ph type="title"/>
          </p:nvPr>
        </p:nvSpPr>
        <p:spPr/>
        <p:txBody>
          <a:bodyPr/>
          <a:lstStyle/>
          <a:p>
            <a:r>
              <a:rPr lang="en-US" altLang="zh-CN" dirty="0"/>
              <a:t>1.7.4 </a:t>
            </a:r>
            <a:r>
              <a:rPr lang="zh-CN" altLang="zh-CN" dirty="0"/>
              <a:t>实体、协议、服务和服务访问点</a:t>
            </a:r>
            <a:endParaRPr lang="zh-CN" altLang="en-US" dirty="0"/>
          </a:p>
        </p:txBody>
      </p:sp>
      <p:sp>
        <p:nvSpPr>
          <p:cNvPr id="2" name="内容占位符 1"/>
          <p:cNvSpPr>
            <a:spLocks noGrp="1"/>
          </p:cNvSpPr>
          <p:nvPr>
            <p:ph idx="1"/>
          </p:nvPr>
        </p:nvSpPr>
        <p:spPr/>
        <p:txBody>
          <a:bodyPr/>
          <a:lstStyle/>
          <a:p>
            <a:r>
              <a:rPr lang="zh-CN" altLang="en-US" b="1" dirty="0"/>
              <a:t>相邻两层之间的关系</a:t>
            </a:r>
          </a:p>
          <a:p>
            <a:endParaRPr lang="en-US" altLang="zh-CN" b="1" dirty="0"/>
          </a:p>
          <a:p>
            <a:pPr indent="0">
              <a:buNone/>
            </a:pPr>
            <a:endParaRPr lang="zh-CN" altLang="en-US" b="1" dirty="0"/>
          </a:p>
        </p:txBody>
      </p:sp>
      <p:grpSp>
        <p:nvGrpSpPr>
          <p:cNvPr id="3" name="组合 2"/>
          <p:cNvGrpSpPr/>
          <p:nvPr/>
        </p:nvGrpSpPr>
        <p:grpSpPr>
          <a:xfrm>
            <a:off x="1343472" y="2117173"/>
            <a:ext cx="9286752" cy="4048131"/>
            <a:chOff x="1561776" y="2408442"/>
            <a:chExt cx="8062616" cy="3212567"/>
          </a:xfrm>
        </p:grpSpPr>
        <p:sp>
          <p:nvSpPr>
            <p:cNvPr id="4" name="圆角矩形 3"/>
            <p:cNvSpPr/>
            <p:nvPr/>
          </p:nvSpPr>
          <p:spPr>
            <a:xfrm>
              <a:off x="1561776" y="2420888"/>
              <a:ext cx="8053712" cy="3200121"/>
            </a:xfrm>
            <a:prstGeom prst="roundRect">
              <a:avLst>
                <a:gd name="adj" fmla="val 15204"/>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200" dirty="0"/>
            </a:p>
          </p:txBody>
        </p:sp>
        <p:sp>
          <p:nvSpPr>
            <p:cNvPr id="5" name="Rectangle 63"/>
            <p:cNvSpPr>
              <a:spLocks noChangeArrowheads="1"/>
            </p:cNvSpPr>
            <p:nvPr/>
          </p:nvSpPr>
          <p:spPr bwMode="auto">
            <a:xfrm>
              <a:off x="1939903" y="3971681"/>
              <a:ext cx="7259052" cy="1245882"/>
            </a:xfrm>
            <a:prstGeom prst="rect">
              <a:avLst/>
            </a:prstGeom>
            <a:solidFill>
              <a:schemeClr val="bg1"/>
            </a:solidFill>
            <a:ln w="9525">
              <a:solidFill>
                <a:srgbClr val="000066"/>
              </a:solidFill>
              <a:prstDash val="dash"/>
              <a:round/>
            </a:ln>
            <a:effectLst>
              <a:glow rad="63500">
                <a:schemeClr val="accent1">
                  <a:satMod val="175000"/>
                  <a:alpha val="40000"/>
                </a:schemeClr>
              </a:glow>
            </a:effectLst>
            <a:scene3d>
              <a:camera prst="orthographicFront">
                <a:rot lat="0" lon="0" rev="0"/>
              </a:camera>
              <a:lightRig rig="contrasting" dir="t">
                <a:rot lat="0" lon="0" rev="7800000"/>
              </a:lightRig>
            </a:scene3d>
            <a:sp3d>
              <a:bevelT w="139700" h="139700"/>
            </a:sp3d>
          </p:spPr>
          <p:txBody>
            <a:bodyPr wrap="none" anchor="ctr"/>
            <a:lstStyle/>
            <a:p>
              <a:pPr fontAlgn="auto">
                <a:spcBef>
                  <a:spcPts val="0"/>
                </a:spcBef>
                <a:spcAft>
                  <a:spcPts val="0"/>
                </a:spcAft>
                <a:defRPr/>
              </a:pPr>
              <a:endParaRPr lang="zh-CN" altLang="en-US" sz="2400" b="1" dirty="0">
                <a:solidFill>
                  <a:srgbClr val="368AD6"/>
                </a:solidFill>
                <a:latin typeface="+mn-lt"/>
                <a:ea typeface="黑体" panose="02010609060101010101" pitchFamily="49" charset="-122"/>
              </a:endParaRPr>
            </a:p>
          </p:txBody>
        </p:sp>
        <p:sp>
          <p:nvSpPr>
            <p:cNvPr id="6" name="Rectangle 35"/>
            <p:cNvSpPr>
              <a:spLocks noChangeArrowheads="1"/>
            </p:cNvSpPr>
            <p:nvPr/>
          </p:nvSpPr>
          <p:spPr bwMode="auto">
            <a:xfrm>
              <a:off x="2948300" y="4450938"/>
              <a:ext cx="4800600" cy="571500"/>
            </a:xfrm>
            <a:prstGeom prst="rect">
              <a:avLst/>
            </a:prstGeom>
            <a:noFill/>
            <a:ln>
              <a:noFill/>
            </a:ln>
          </p:spPr>
          <p:txBody>
            <a:bodyPr wrap="none" anchor="ctr"/>
            <a:lstStyle/>
            <a:p>
              <a:pPr algn="ctr"/>
              <a:endParaRPr kumimoji="1" lang="zh-CN" altLang="zh-CN" sz="2800" b="1">
                <a:latin typeface="微软雅黑" panose="020B0503020204020204" pitchFamily="34" charset="-122"/>
                <a:ea typeface="微软雅黑" panose="020B0503020204020204" pitchFamily="34" charset="-122"/>
              </a:endParaRPr>
            </a:p>
          </p:txBody>
        </p:sp>
        <p:sp>
          <p:nvSpPr>
            <p:cNvPr id="7" name="Rectangle 36"/>
            <p:cNvSpPr>
              <a:spLocks noChangeArrowheads="1"/>
            </p:cNvSpPr>
            <p:nvPr/>
          </p:nvSpPr>
          <p:spPr bwMode="auto">
            <a:xfrm>
              <a:off x="3659500" y="4346163"/>
              <a:ext cx="188912" cy="190500"/>
            </a:xfrm>
            <a:prstGeom prst="rect">
              <a:avLst/>
            </a:prstGeom>
            <a:solidFill>
              <a:srgbClr val="CC00CC"/>
            </a:solidFill>
            <a:ln w="19050">
              <a:noFill/>
              <a:miter lim="800000"/>
            </a:ln>
          </p:spPr>
          <p:txBody>
            <a:bodyPr wrap="none" anchor="ctr"/>
            <a:lstStyle/>
            <a:p>
              <a:endParaRPr lang="zh-CN" altLang="en-US" sz="2800" b="1">
                <a:solidFill>
                  <a:srgbClr val="CC00CC"/>
                </a:solidFill>
                <a:latin typeface="微软雅黑" panose="020B0503020204020204" pitchFamily="34" charset="-122"/>
                <a:ea typeface="微软雅黑" panose="020B0503020204020204" pitchFamily="34" charset="-122"/>
              </a:endParaRPr>
            </a:p>
          </p:txBody>
        </p:sp>
        <p:sp>
          <p:nvSpPr>
            <p:cNvPr id="8" name="Line 37"/>
            <p:cNvSpPr>
              <a:spLocks noChangeShapeType="1"/>
            </p:cNvSpPr>
            <p:nvPr/>
          </p:nvSpPr>
          <p:spPr bwMode="auto">
            <a:xfrm>
              <a:off x="4350062" y="3031713"/>
              <a:ext cx="2038350" cy="0"/>
            </a:xfrm>
            <a:prstGeom prst="line">
              <a:avLst/>
            </a:prstGeom>
            <a:noFill/>
            <a:ln w="28575">
              <a:solidFill>
                <a:srgbClr val="1C1C1C"/>
              </a:solidFill>
              <a:prstDash val="sysDot"/>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a:p>
          </p:txBody>
        </p:sp>
        <p:sp>
          <p:nvSpPr>
            <p:cNvPr id="9" name="Text Box 38"/>
            <p:cNvSpPr txBox="1">
              <a:spLocks noChangeArrowheads="1"/>
            </p:cNvSpPr>
            <p:nvPr/>
          </p:nvSpPr>
          <p:spPr bwMode="auto">
            <a:xfrm>
              <a:off x="4875138" y="2649468"/>
              <a:ext cx="1062776" cy="757172"/>
            </a:xfrm>
            <a:prstGeom prst="rect">
              <a:avLst/>
            </a:prstGeom>
            <a:solidFill>
              <a:srgbClr val="C3E3F9"/>
            </a:solid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2800" b="1" dirty="0">
                  <a:solidFill>
                    <a:srgbClr val="0000FF"/>
                  </a:solidFill>
                  <a:latin typeface="微软雅黑" panose="020B0503020204020204" pitchFamily="34" charset="-122"/>
                  <a:ea typeface="微软雅黑" panose="020B0503020204020204" pitchFamily="34" charset="-122"/>
                </a:rPr>
                <a:t>协议 </a:t>
              </a:r>
              <a:r>
                <a:rPr kumimoji="1" lang="en-US" altLang="zh-CN" sz="2800" b="1" dirty="0">
                  <a:solidFill>
                    <a:srgbClr val="0000FF"/>
                  </a:solidFill>
                  <a:latin typeface="微软雅黑" panose="020B0503020204020204" pitchFamily="34" charset="-122"/>
                  <a:ea typeface="微软雅黑" panose="020B0503020204020204" pitchFamily="34" charset="-122"/>
                </a:rPr>
                <a:t>(</a:t>
              </a:r>
              <a:r>
                <a:rPr kumimoji="1" lang="en-US" altLang="zh-CN" sz="2800" b="1" i="1" dirty="0">
                  <a:solidFill>
                    <a:srgbClr val="0000FF"/>
                  </a:solidFill>
                  <a:latin typeface="微软雅黑" panose="020B0503020204020204" pitchFamily="34" charset="-122"/>
                  <a:ea typeface="微软雅黑" panose="020B0503020204020204" pitchFamily="34" charset="-122"/>
                </a:rPr>
                <a:t>n</a:t>
              </a:r>
              <a:r>
                <a:rPr kumimoji="1" lang="en-US" altLang="zh-CN" sz="2800" b="1" dirty="0">
                  <a:solidFill>
                    <a:srgbClr val="0000FF"/>
                  </a:solidFill>
                  <a:latin typeface="微软雅黑" panose="020B0503020204020204" pitchFamily="34" charset="-122"/>
                  <a:ea typeface="微软雅黑" panose="020B0503020204020204" pitchFamily="34" charset="-122"/>
                </a:rPr>
                <a:t>+1)</a:t>
              </a:r>
            </a:p>
          </p:txBody>
        </p:sp>
        <p:sp>
          <p:nvSpPr>
            <p:cNvPr id="10" name="Text Box 39"/>
            <p:cNvSpPr txBox="1">
              <a:spLocks noChangeArrowheads="1"/>
            </p:cNvSpPr>
            <p:nvPr/>
          </p:nvSpPr>
          <p:spPr bwMode="auto">
            <a:xfrm>
              <a:off x="3796025" y="4033426"/>
              <a:ext cx="786590" cy="415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2800" b="1" dirty="0">
                  <a:solidFill>
                    <a:srgbClr val="CC00CC"/>
                  </a:solidFill>
                  <a:latin typeface="微软雅黑" panose="020B0503020204020204" pitchFamily="34" charset="-122"/>
                  <a:ea typeface="微软雅黑" panose="020B0503020204020204" pitchFamily="34" charset="-122"/>
                </a:rPr>
                <a:t>SAP</a:t>
              </a:r>
            </a:p>
          </p:txBody>
        </p:sp>
        <p:sp>
          <p:nvSpPr>
            <p:cNvPr id="11" name="Text Box 40"/>
            <p:cNvSpPr txBox="1">
              <a:spLocks noChangeArrowheads="1"/>
            </p:cNvSpPr>
            <p:nvPr/>
          </p:nvSpPr>
          <p:spPr bwMode="auto">
            <a:xfrm>
              <a:off x="6125462" y="4052476"/>
              <a:ext cx="786590" cy="415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2800" b="1" dirty="0">
                  <a:solidFill>
                    <a:srgbClr val="CC00CC"/>
                  </a:solidFill>
                  <a:latin typeface="微软雅黑" panose="020B0503020204020204" pitchFamily="34" charset="-122"/>
                  <a:ea typeface="微软雅黑" panose="020B0503020204020204" pitchFamily="34" charset="-122"/>
                </a:rPr>
                <a:t>SAP</a:t>
              </a:r>
            </a:p>
          </p:txBody>
        </p:sp>
        <p:sp>
          <p:nvSpPr>
            <p:cNvPr id="12" name="Text Box 41"/>
            <p:cNvSpPr txBox="1">
              <a:spLocks noChangeArrowheads="1"/>
            </p:cNvSpPr>
            <p:nvPr/>
          </p:nvSpPr>
          <p:spPr bwMode="auto">
            <a:xfrm>
              <a:off x="3766865" y="3510960"/>
              <a:ext cx="2030773" cy="415224"/>
            </a:xfrm>
            <a:prstGeom prst="rect">
              <a:avLst/>
            </a:prstGeom>
            <a:solidFill>
              <a:srgbClr val="C3E3F9"/>
            </a:solidFill>
            <a:ln>
              <a:noFill/>
            </a:ln>
            <a:effec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2800" b="1" dirty="0">
                  <a:solidFill>
                    <a:srgbClr val="0000FF"/>
                  </a:solidFill>
                  <a:latin typeface="微软雅黑" panose="020B0503020204020204" pitchFamily="34" charset="-122"/>
                  <a:ea typeface="微软雅黑" panose="020B0503020204020204" pitchFamily="34" charset="-122"/>
                </a:rPr>
                <a:t>交换服务原语</a:t>
              </a:r>
            </a:p>
          </p:txBody>
        </p:sp>
        <p:sp>
          <p:nvSpPr>
            <p:cNvPr id="13" name="AutoShape 42"/>
            <p:cNvSpPr>
              <a:spLocks noChangeArrowheads="1"/>
            </p:cNvSpPr>
            <p:nvPr/>
          </p:nvSpPr>
          <p:spPr bwMode="auto">
            <a:xfrm>
              <a:off x="3683312" y="3255551"/>
              <a:ext cx="128588" cy="1074737"/>
            </a:xfrm>
            <a:prstGeom prst="upDownArrow">
              <a:avLst>
                <a:gd name="adj1" fmla="val 50000"/>
                <a:gd name="adj2" fmla="val 181090"/>
              </a:avLst>
            </a:prstGeom>
            <a:solidFill>
              <a:srgbClr val="0098F6"/>
            </a:solidFill>
            <a:ln w="12700">
              <a:solidFill>
                <a:schemeClr val="tx1"/>
              </a:solidFill>
              <a:miter lim="800000"/>
              <a:headEnd type="none" w="med" len="lg"/>
              <a:tailEnd type="none" w="med" len="lg"/>
            </a:ln>
          </p:spPr>
          <p:txBody>
            <a:bodyPr vert="eaVert" wrap="none" anchor="ctr"/>
            <a:lstStyle/>
            <a:p>
              <a:endParaRPr lang="zh-CN" altLang="en-US" sz="2800" b="1">
                <a:latin typeface="微软雅黑" panose="020B0503020204020204" pitchFamily="34" charset="-122"/>
                <a:ea typeface="微软雅黑" panose="020B0503020204020204" pitchFamily="34" charset="-122"/>
              </a:endParaRPr>
            </a:p>
          </p:txBody>
        </p:sp>
        <p:sp>
          <p:nvSpPr>
            <p:cNvPr id="14" name="Rectangle 43"/>
            <p:cNvSpPr>
              <a:spLocks noChangeArrowheads="1"/>
            </p:cNvSpPr>
            <p:nvPr/>
          </p:nvSpPr>
          <p:spPr bwMode="auto">
            <a:xfrm>
              <a:off x="6820212" y="4346163"/>
              <a:ext cx="192088" cy="190500"/>
            </a:xfrm>
            <a:prstGeom prst="rect">
              <a:avLst/>
            </a:prstGeom>
            <a:solidFill>
              <a:srgbClr val="CC00CC"/>
            </a:solidFill>
            <a:ln w="19050">
              <a:noFill/>
              <a:miter lim="800000"/>
            </a:ln>
          </p:spPr>
          <p:txBody>
            <a:bodyPr wrap="none" anchor="ctr"/>
            <a:lstStyle/>
            <a:p>
              <a:endParaRPr lang="zh-CN" altLang="en-US" sz="2800" b="1">
                <a:solidFill>
                  <a:srgbClr val="CC00CC"/>
                </a:solidFill>
                <a:latin typeface="微软雅黑" panose="020B0503020204020204" pitchFamily="34" charset="-122"/>
                <a:ea typeface="微软雅黑" panose="020B0503020204020204" pitchFamily="34" charset="-122"/>
              </a:endParaRPr>
            </a:p>
          </p:txBody>
        </p:sp>
        <p:sp>
          <p:nvSpPr>
            <p:cNvPr id="15" name="AutoShape 44"/>
            <p:cNvSpPr>
              <a:spLocks noChangeArrowheads="1"/>
            </p:cNvSpPr>
            <p:nvPr/>
          </p:nvSpPr>
          <p:spPr bwMode="auto">
            <a:xfrm>
              <a:off x="6842437" y="3255551"/>
              <a:ext cx="130175" cy="1074737"/>
            </a:xfrm>
            <a:prstGeom prst="upDownArrow">
              <a:avLst>
                <a:gd name="adj1" fmla="val 50000"/>
                <a:gd name="adj2" fmla="val 178882"/>
              </a:avLst>
            </a:prstGeom>
            <a:solidFill>
              <a:srgbClr val="0098F6"/>
            </a:solidFill>
            <a:ln w="12700">
              <a:solidFill>
                <a:schemeClr val="tx1"/>
              </a:solidFill>
              <a:miter lim="800000"/>
              <a:headEnd type="none" w="med" len="lg"/>
              <a:tailEnd type="none" w="med" len="lg"/>
            </a:ln>
          </p:spPr>
          <p:txBody>
            <a:bodyPr vert="eaVert" wrap="none" anchor="ctr"/>
            <a:lstStyle/>
            <a:p>
              <a:endParaRPr lang="zh-CN" altLang="en-US" sz="2800" b="1">
                <a:latin typeface="微软雅黑" panose="020B0503020204020204" pitchFamily="34" charset="-122"/>
                <a:ea typeface="微软雅黑" panose="020B0503020204020204" pitchFamily="34" charset="-122"/>
              </a:endParaRPr>
            </a:p>
          </p:txBody>
        </p:sp>
        <p:sp>
          <p:nvSpPr>
            <p:cNvPr id="16" name="Text Box 45"/>
            <p:cNvSpPr txBox="1">
              <a:spLocks noChangeArrowheads="1"/>
            </p:cNvSpPr>
            <p:nvPr/>
          </p:nvSpPr>
          <p:spPr bwMode="auto">
            <a:xfrm>
              <a:off x="6970436" y="3510960"/>
              <a:ext cx="2030773" cy="41522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2800" b="1" dirty="0">
                  <a:solidFill>
                    <a:srgbClr val="0000FF"/>
                  </a:solidFill>
                  <a:latin typeface="微软雅黑" panose="020B0503020204020204" pitchFamily="34" charset="-122"/>
                  <a:ea typeface="微软雅黑" panose="020B0503020204020204" pitchFamily="34" charset="-122"/>
                </a:rPr>
                <a:t>交换服务原语</a:t>
              </a:r>
            </a:p>
          </p:txBody>
        </p:sp>
        <p:sp>
          <p:nvSpPr>
            <p:cNvPr id="17" name="Rectangle 46"/>
            <p:cNvSpPr>
              <a:spLocks noChangeArrowheads="1"/>
            </p:cNvSpPr>
            <p:nvPr/>
          </p:nvSpPr>
          <p:spPr bwMode="auto">
            <a:xfrm>
              <a:off x="2749585" y="2857088"/>
              <a:ext cx="1579840" cy="395288"/>
            </a:xfrm>
            <a:prstGeom prst="rect">
              <a:avLst/>
            </a:prstGeom>
            <a:solidFill>
              <a:srgbClr val="FFC000"/>
            </a:solidFill>
            <a:ln w="19050">
              <a:solidFill>
                <a:srgbClr val="1C1C1C"/>
              </a:solidFill>
              <a:miter lim="800000"/>
            </a:ln>
          </p:spPr>
          <p:txBody>
            <a:bodyPr wrap="none" anchor="ctr"/>
            <a:lstStyle/>
            <a:p>
              <a:pPr algn="ctr"/>
              <a:endParaRPr kumimoji="1" lang="zh-CN" altLang="zh-CN" sz="2800" b="1">
                <a:solidFill>
                  <a:srgbClr val="1C1C1C"/>
                </a:solidFill>
                <a:latin typeface="微软雅黑" panose="020B0503020204020204" pitchFamily="34" charset="-122"/>
                <a:ea typeface="微软雅黑" panose="020B0503020204020204" pitchFamily="34" charset="-122"/>
              </a:endParaRPr>
            </a:p>
          </p:txBody>
        </p:sp>
        <p:sp>
          <p:nvSpPr>
            <p:cNvPr id="18" name="Text Box 47"/>
            <p:cNvSpPr txBox="1">
              <a:spLocks noChangeArrowheads="1"/>
            </p:cNvSpPr>
            <p:nvPr/>
          </p:nvSpPr>
          <p:spPr bwMode="auto">
            <a:xfrm>
              <a:off x="2749585" y="2878048"/>
              <a:ext cx="1681456" cy="366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2400" b="1" dirty="0">
                  <a:solidFill>
                    <a:srgbClr val="1C1C1C"/>
                  </a:solidFill>
                  <a:latin typeface="微软雅黑" panose="020B0503020204020204" pitchFamily="34" charset="-122"/>
                  <a:ea typeface="微软雅黑" panose="020B0503020204020204" pitchFamily="34" charset="-122"/>
                </a:rPr>
                <a:t>实体 </a:t>
              </a:r>
              <a:r>
                <a:rPr kumimoji="1" lang="en-US" altLang="zh-CN" sz="2400" b="1" dirty="0">
                  <a:solidFill>
                    <a:srgbClr val="1C1C1C"/>
                  </a:solidFill>
                  <a:latin typeface="微软雅黑" panose="020B0503020204020204" pitchFamily="34" charset="-122"/>
                  <a:ea typeface="微软雅黑" panose="020B0503020204020204" pitchFamily="34" charset="-122"/>
                </a:rPr>
                <a:t>(</a:t>
              </a:r>
              <a:r>
                <a:rPr kumimoji="1" lang="en-US" altLang="zh-CN" sz="2400" b="1" i="1" dirty="0">
                  <a:solidFill>
                    <a:srgbClr val="1C1C1C"/>
                  </a:solidFill>
                  <a:latin typeface="微软雅黑" panose="020B0503020204020204" pitchFamily="34" charset="-122"/>
                  <a:ea typeface="微软雅黑" panose="020B0503020204020204" pitchFamily="34" charset="-122"/>
                </a:rPr>
                <a:t>n</a:t>
              </a:r>
              <a:r>
                <a:rPr kumimoji="1" lang="en-US" altLang="zh-CN" sz="2400" b="1" dirty="0">
                  <a:solidFill>
                    <a:srgbClr val="1C1C1C"/>
                  </a:solidFill>
                  <a:latin typeface="微软雅黑" panose="020B0503020204020204" pitchFamily="34" charset="-122"/>
                  <a:ea typeface="微软雅黑" panose="020B0503020204020204" pitchFamily="34" charset="-122"/>
                </a:rPr>
                <a:t> + 1)</a:t>
              </a:r>
            </a:p>
          </p:txBody>
        </p:sp>
        <p:sp>
          <p:nvSpPr>
            <p:cNvPr id="19" name="Text Box 48"/>
            <p:cNvSpPr txBox="1">
              <a:spLocks noChangeArrowheads="1"/>
            </p:cNvSpPr>
            <p:nvPr/>
          </p:nvSpPr>
          <p:spPr bwMode="auto">
            <a:xfrm>
              <a:off x="2098987" y="4078093"/>
              <a:ext cx="963179" cy="1099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2800" b="1" dirty="0">
                  <a:solidFill>
                    <a:srgbClr val="1C1C1C"/>
                  </a:solidFill>
                  <a:latin typeface="微软雅黑" panose="020B0503020204020204" pitchFamily="34" charset="-122"/>
                  <a:ea typeface="微软雅黑" panose="020B0503020204020204" pitchFamily="34" charset="-122"/>
                </a:rPr>
                <a:t>服务</a:t>
              </a:r>
              <a:endParaRPr kumimoji="1" lang="en-US" altLang="zh-CN" sz="2800" b="1" dirty="0">
                <a:solidFill>
                  <a:srgbClr val="1C1C1C"/>
                </a:solidFill>
                <a:latin typeface="微软雅黑" panose="020B0503020204020204" pitchFamily="34" charset="-122"/>
                <a:ea typeface="微软雅黑" panose="020B0503020204020204" pitchFamily="34" charset="-122"/>
              </a:endParaRPr>
            </a:p>
            <a:p>
              <a:r>
                <a:rPr kumimoji="1" lang="zh-CN" altLang="en-US" sz="2800" b="1" dirty="0">
                  <a:solidFill>
                    <a:srgbClr val="1C1C1C"/>
                  </a:solidFill>
                  <a:latin typeface="微软雅黑" panose="020B0503020204020204" pitchFamily="34" charset="-122"/>
                  <a:ea typeface="微软雅黑" panose="020B0503020204020204" pitchFamily="34" charset="-122"/>
                </a:rPr>
                <a:t>提供者</a:t>
              </a:r>
            </a:p>
          </p:txBody>
        </p:sp>
        <p:sp>
          <p:nvSpPr>
            <p:cNvPr id="20" name="Line 49"/>
            <p:cNvSpPr>
              <a:spLocks noChangeShapeType="1"/>
            </p:cNvSpPr>
            <p:nvPr/>
          </p:nvSpPr>
          <p:spPr bwMode="auto">
            <a:xfrm>
              <a:off x="1570680" y="3906658"/>
              <a:ext cx="8053712" cy="0"/>
            </a:xfrm>
            <a:prstGeom prst="line">
              <a:avLst/>
            </a:prstGeom>
            <a:noFill/>
            <a:ln w="28575">
              <a:solidFill>
                <a:srgbClr val="000066"/>
              </a:solidFill>
              <a:prstDash val="dash"/>
              <a:round/>
              <a:headEnd type="non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a:p>
          </p:txBody>
        </p:sp>
        <p:sp>
          <p:nvSpPr>
            <p:cNvPr id="21" name="Text Box 50"/>
            <p:cNvSpPr txBox="1">
              <a:spLocks noChangeArrowheads="1"/>
            </p:cNvSpPr>
            <p:nvPr/>
          </p:nvSpPr>
          <p:spPr bwMode="auto">
            <a:xfrm>
              <a:off x="7875917" y="3963803"/>
              <a:ext cx="1172093" cy="415224"/>
            </a:xfrm>
            <a:prstGeom prst="rect">
              <a:avLst/>
            </a:prstGeom>
            <a:noFill/>
            <a:ln>
              <a:noFill/>
            </a:ln>
            <a:effec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2800" b="1" dirty="0">
                  <a:solidFill>
                    <a:srgbClr val="FF0000"/>
                  </a:solidFill>
                  <a:latin typeface="微软雅黑" panose="020B0503020204020204" pitchFamily="34" charset="-122"/>
                  <a:ea typeface="微软雅黑" panose="020B0503020204020204" pitchFamily="34" charset="-122"/>
                </a:rPr>
                <a:t>第 </a:t>
              </a:r>
              <a:r>
                <a:rPr kumimoji="1" lang="en-US" altLang="zh-CN" sz="2800" b="1" i="1" dirty="0">
                  <a:solidFill>
                    <a:srgbClr val="FF0000"/>
                  </a:solidFill>
                  <a:latin typeface="微软雅黑" panose="020B0503020204020204" pitchFamily="34" charset="-122"/>
                  <a:ea typeface="微软雅黑" panose="020B0503020204020204" pitchFamily="34" charset="-122"/>
                </a:rPr>
                <a:t>n </a:t>
              </a:r>
              <a:r>
                <a:rPr kumimoji="1" lang="zh-CN" altLang="en-US" sz="2800" b="1" dirty="0">
                  <a:solidFill>
                    <a:srgbClr val="FF0000"/>
                  </a:solidFill>
                  <a:latin typeface="微软雅黑" panose="020B0503020204020204" pitchFamily="34" charset="-122"/>
                  <a:ea typeface="微软雅黑" panose="020B0503020204020204" pitchFamily="34" charset="-122"/>
                </a:rPr>
                <a:t>层</a:t>
              </a:r>
            </a:p>
          </p:txBody>
        </p:sp>
        <p:sp>
          <p:nvSpPr>
            <p:cNvPr id="22" name="Text Box 51"/>
            <p:cNvSpPr txBox="1">
              <a:spLocks noChangeArrowheads="1"/>
            </p:cNvSpPr>
            <p:nvPr/>
          </p:nvSpPr>
          <p:spPr bwMode="auto">
            <a:xfrm>
              <a:off x="7563335" y="2420888"/>
              <a:ext cx="1602128" cy="415224"/>
            </a:xfrm>
            <a:prstGeom prst="rect">
              <a:avLst/>
            </a:prstGeom>
            <a:solidFill>
              <a:srgbClr val="C3E3F9"/>
            </a:solidFill>
            <a:ln>
              <a:noFill/>
            </a:ln>
            <a:effec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2800" b="1" dirty="0">
                  <a:solidFill>
                    <a:srgbClr val="FF0000"/>
                  </a:solidFill>
                  <a:latin typeface="微软雅黑" panose="020B0503020204020204" pitchFamily="34" charset="-122"/>
                  <a:ea typeface="微软雅黑" panose="020B0503020204020204" pitchFamily="34" charset="-122"/>
                </a:rPr>
                <a:t>第 </a:t>
              </a:r>
              <a:r>
                <a:rPr kumimoji="1" lang="en-US" altLang="zh-CN" sz="2800" b="1" i="1" dirty="0">
                  <a:solidFill>
                    <a:srgbClr val="FF0000"/>
                  </a:solidFill>
                  <a:latin typeface="微软雅黑" panose="020B0503020204020204" pitchFamily="34" charset="-122"/>
                  <a:ea typeface="微软雅黑" panose="020B0503020204020204" pitchFamily="34" charset="-122"/>
                </a:rPr>
                <a:t>n</a:t>
              </a:r>
              <a:r>
                <a:rPr kumimoji="1" lang="en-US" altLang="zh-CN" sz="2800" b="1" dirty="0">
                  <a:solidFill>
                    <a:srgbClr val="FF0000"/>
                  </a:solidFill>
                  <a:latin typeface="微软雅黑" panose="020B0503020204020204" pitchFamily="34" charset="-122"/>
                  <a:ea typeface="微软雅黑" panose="020B0503020204020204" pitchFamily="34" charset="-122"/>
                </a:rPr>
                <a:t>+1 </a:t>
              </a:r>
              <a:r>
                <a:rPr kumimoji="1" lang="zh-CN" altLang="en-US" sz="2800" b="1" dirty="0">
                  <a:solidFill>
                    <a:srgbClr val="FF0000"/>
                  </a:solidFill>
                  <a:latin typeface="微软雅黑" panose="020B0503020204020204" pitchFamily="34" charset="-122"/>
                  <a:ea typeface="微软雅黑" panose="020B0503020204020204" pitchFamily="34" charset="-122"/>
                </a:rPr>
                <a:t>层</a:t>
              </a:r>
            </a:p>
          </p:txBody>
        </p:sp>
        <p:sp>
          <p:nvSpPr>
            <p:cNvPr id="23" name="Rectangle 52"/>
            <p:cNvSpPr>
              <a:spLocks noChangeArrowheads="1"/>
            </p:cNvSpPr>
            <p:nvPr/>
          </p:nvSpPr>
          <p:spPr bwMode="auto">
            <a:xfrm>
              <a:off x="6350312" y="2857088"/>
              <a:ext cx="1611415" cy="395288"/>
            </a:xfrm>
            <a:prstGeom prst="rect">
              <a:avLst/>
            </a:prstGeom>
            <a:solidFill>
              <a:srgbClr val="FFC000"/>
            </a:solidFill>
            <a:ln w="19050">
              <a:solidFill>
                <a:srgbClr val="1C1C1C"/>
              </a:solidFill>
              <a:miter lim="800000"/>
            </a:ln>
          </p:spPr>
          <p:txBody>
            <a:bodyPr wrap="none" anchor="ctr"/>
            <a:lstStyle/>
            <a:p>
              <a:pPr algn="ctr"/>
              <a:endParaRPr kumimoji="1" lang="zh-CN" altLang="zh-CN" sz="2800" b="1">
                <a:latin typeface="微软雅黑" panose="020B0503020204020204" pitchFamily="34" charset="-122"/>
                <a:ea typeface="微软雅黑" panose="020B0503020204020204" pitchFamily="34" charset="-122"/>
              </a:endParaRPr>
            </a:p>
          </p:txBody>
        </p:sp>
        <p:sp>
          <p:nvSpPr>
            <p:cNvPr id="24" name="Text Box 53"/>
            <p:cNvSpPr txBox="1">
              <a:spLocks noChangeArrowheads="1"/>
            </p:cNvSpPr>
            <p:nvPr/>
          </p:nvSpPr>
          <p:spPr bwMode="auto">
            <a:xfrm>
              <a:off x="6373792" y="2880827"/>
              <a:ext cx="1681456" cy="366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2400" b="1" dirty="0">
                  <a:solidFill>
                    <a:srgbClr val="1C1C1C"/>
                  </a:solidFill>
                  <a:latin typeface="微软雅黑" panose="020B0503020204020204" pitchFamily="34" charset="-122"/>
                  <a:ea typeface="微软雅黑" panose="020B0503020204020204" pitchFamily="34" charset="-122"/>
                </a:rPr>
                <a:t>实体 </a:t>
              </a:r>
              <a:r>
                <a:rPr kumimoji="1" lang="en-US" altLang="zh-CN" sz="2400" b="1" dirty="0">
                  <a:solidFill>
                    <a:srgbClr val="1C1C1C"/>
                  </a:solidFill>
                  <a:latin typeface="微软雅黑" panose="020B0503020204020204" pitchFamily="34" charset="-122"/>
                  <a:ea typeface="微软雅黑" panose="020B0503020204020204" pitchFamily="34" charset="-122"/>
                </a:rPr>
                <a:t>(</a:t>
              </a:r>
              <a:r>
                <a:rPr kumimoji="1" lang="en-US" altLang="zh-CN" sz="2400" b="1" i="1" dirty="0">
                  <a:solidFill>
                    <a:srgbClr val="1C1C1C"/>
                  </a:solidFill>
                  <a:latin typeface="微软雅黑" panose="020B0503020204020204" pitchFamily="34" charset="-122"/>
                  <a:ea typeface="微软雅黑" panose="020B0503020204020204" pitchFamily="34" charset="-122"/>
                </a:rPr>
                <a:t>n</a:t>
              </a:r>
              <a:r>
                <a:rPr kumimoji="1" lang="en-US" altLang="zh-CN" sz="2400" b="1" dirty="0">
                  <a:solidFill>
                    <a:srgbClr val="1C1C1C"/>
                  </a:solidFill>
                  <a:latin typeface="微软雅黑" panose="020B0503020204020204" pitchFamily="34" charset="-122"/>
                  <a:ea typeface="微软雅黑" panose="020B0503020204020204" pitchFamily="34" charset="-122"/>
                </a:rPr>
                <a:t> + 1)</a:t>
              </a:r>
            </a:p>
          </p:txBody>
        </p:sp>
        <p:sp>
          <p:nvSpPr>
            <p:cNvPr id="26" name="Text Box 55"/>
            <p:cNvSpPr txBox="1">
              <a:spLocks noChangeArrowheads="1"/>
            </p:cNvSpPr>
            <p:nvPr/>
          </p:nvSpPr>
          <p:spPr bwMode="auto">
            <a:xfrm>
              <a:off x="2098987" y="2408442"/>
              <a:ext cx="674688" cy="1441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2800" b="1" dirty="0">
                  <a:solidFill>
                    <a:srgbClr val="1C1C1C"/>
                  </a:solidFill>
                  <a:latin typeface="微软雅黑" panose="020B0503020204020204" pitchFamily="34" charset="-122"/>
                  <a:ea typeface="微软雅黑" panose="020B0503020204020204" pitchFamily="34" charset="-122"/>
                </a:rPr>
                <a:t>服务用户</a:t>
              </a:r>
            </a:p>
          </p:txBody>
        </p:sp>
        <p:sp>
          <p:nvSpPr>
            <p:cNvPr id="27" name="Rectangle 56"/>
            <p:cNvSpPr>
              <a:spLocks noChangeArrowheads="1"/>
            </p:cNvSpPr>
            <p:nvPr/>
          </p:nvSpPr>
          <p:spPr bwMode="auto">
            <a:xfrm>
              <a:off x="3178487" y="4531901"/>
              <a:ext cx="1150938" cy="395287"/>
            </a:xfrm>
            <a:prstGeom prst="rect">
              <a:avLst/>
            </a:prstGeom>
            <a:solidFill>
              <a:srgbClr val="FFFF99"/>
            </a:solidFill>
            <a:ln w="19050">
              <a:solidFill>
                <a:srgbClr val="1C1C1C"/>
              </a:solidFill>
              <a:miter lim="800000"/>
            </a:ln>
          </p:spPr>
          <p:txBody>
            <a:bodyPr wrap="none" anchor="ctr"/>
            <a:lstStyle/>
            <a:p>
              <a:pPr algn="ctr"/>
              <a:endParaRPr kumimoji="1" lang="zh-CN" altLang="zh-CN" sz="2800" b="1">
                <a:latin typeface="微软雅黑" panose="020B0503020204020204" pitchFamily="34" charset="-122"/>
                <a:ea typeface="微软雅黑" panose="020B0503020204020204" pitchFamily="34" charset="-122"/>
              </a:endParaRPr>
            </a:p>
          </p:txBody>
        </p:sp>
        <p:sp>
          <p:nvSpPr>
            <p:cNvPr id="28" name="Rectangle 57"/>
            <p:cNvSpPr>
              <a:spLocks noChangeArrowheads="1"/>
            </p:cNvSpPr>
            <p:nvPr/>
          </p:nvSpPr>
          <p:spPr bwMode="auto">
            <a:xfrm>
              <a:off x="6328087" y="4531901"/>
              <a:ext cx="1150938" cy="395287"/>
            </a:xfrm>
            <a:prstGeom prst="rect">
              <a:avLst/>
            </a:prstGeom>
            <a:solidFill>
              <a:srgbClr val="FFFF99"/>
            </a:solidFill>
            <a:ln w="19050">
              <a:solidFill>
                <a:srgbClr val="1C1C1C"/>
              </a:solidFill>
              <a:miter lim="800000"/>
            </a:ln>
          </p:spPr>
          <p:txBody>
            <a:bodyPr wrap="none" anchor="ctr"/>
            <a:lstStyle/>
            <a:p>
              <a:pPr algn="ctr"/>
              <a:endParaRPr kumimoji="1" lang="zh-CN" altLang="zh-CN" sz="2800" b="1">
                <a:latin typeface="微软雅黑" panose="020B0503020204020204" pitchFamily="34" charset="-122"/>
                <a:ea typeface="微软雅黑" panose="020B0503020204020204" pitchFamily="34" charset="-122"/>
              </a:endParaRPr>
            </a:p>
          </p:txBody>
        </p:sp>
        <p:sp>
          <p:nvSpPr>
            <p:cNvPr id="29" name="Text Box 58"/>
            <p:cNvSpPr txBox="1">
              <a:spLocks noChangeArrowheads="1"/>
            </p:cNvSpPr>
            <p:nvPr/>
          </p:nvSpPr>
          <p:spPr bwMode="auto">
            <a:xfrm>
              <a:off x="3194806" y="4535254"/>
              <a:ext cx="1155392" cy="366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2400" b="1" dirty="0">
                  <a:solidFill>
                    <a:srgbClr val="1C1C1C"/>
                  </a:solidFill>
                  <a:latin typeface="微软雅黑" panose="020B0503020204020204" pitchFamily="34" charset="-122"/>
                  <a:ea typeface="微软雅黑" panose="020B0503020204020204" pitchFamily="34" charset="-122"/>
                </a:rPr>
                <a:t>实体 </a:t>
              </a:r>
              <a:r>
                <a:rPr kumimoji="1" lang="en-US" altLang="zh-CN" sz="2400" b="1" dirty="0">
                  <a:solidFill>
                    <a:srgbClr val="1C1C1C"/>
                  </a:solidFill>
                  <a:latin typeface="微软雅黑" panose="020B0503020204020204" pitchFamily="34" charset="-122"/>
                  <a:ea typeface="微软雅黑" panose="020B0503020204020204" pitchFamily="34" charset="-122"/>
                </a:rPr>
                <a:t>(</a:t>
              </a:r>
              <a:r>
                <a:rPr kumimoji="1" lang="en-US" altLang="zh-CN" sz="2400" b="1" i="1" dirty="0">
                  <a:solidFill>
                    <a:srgbClr val="1C1C1C"/>
                  </a:solidFill>
                  <a:latin typeface="微软雅黑" panose="020B0503020204020204" pitchFamily="34" charset="-122"/>
                  <a:ea typeface="微软雅黑" panose="020B0503020204020204" pitchFamily="34" charset="-122"/>
                </a:rPr>
                <a:t>n</a:t>
              </a:r>
              <a:r>
                <a:rPr kumimoji="1" lang="en-US" altLang="zh-CN" sz="2400" b="1" dirty="0">
                  <a:solidFill>
                    <a:srgbClr val="1C1C1C"/>
                  </a:solidFill>
                  <a:latin typeface="微软雅黑" panose="020B0503020204020204" pitchFamily="34" charset="-122"/>
                  <a:ea typeface="微软雅黑" panose="020B0503020204020204" pitchFamily="34" charset="-122"/>
                </a:rPr>
                <a:t>)</a:t>
              </a:r>
            </a:p>
          </p:txBody>
        </p:sp>
        <p:sp>
          <p:nvSpPr>
            <p:cNvPr id="30" name="Text Box 59"/>
            <p:cNvSpPr txBox="1">
              <a:spLocks noChangeArrowheads="1"/>
            </p:cNvSpPr>
            <p:nvPr/>
          </p:nvSpPr>
          <p:spPr bwMode="auto">
            <a:xfrm>
              <a:off x="6329550" y="4535254"/>
              <a:ext cx="1155392" cy="366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2400" b="1" dirty="0">
                  <a:solidFill>
                    <a:srgbClr val="1C1C1C"/>
                  </a:solidFill>
                  <a:latin typeface="微软雅黑" panose="020B0503020204020204" pitchFamily="34" charset="-122"/>
                  <a:ea typeface="微软雅黑" panose="020B0503020204020204" pitchFamily="34" charset="-122"/>
                </a:rPr>
                <a:t>实体 </a:t>
              </a:r>
              <a:r>
                <a:rPr kumimoji="1" lang="en-US" altLang="zh-CN" sz="2400" b="1" dirty="0">
                  <a:solidFill>
                    <a:srgbClr val="1C1C1C"/>
                  </a:solidFill>
                  <a:latin typeface="微软雅黑" panose="020B0503020204020204" pitchFamily="34" charset="-122"/>
                  <a:ea typeface="微软雅黑" panose="020B0503020204020204" pitchFamily="34" charset="-122"/>
                </a:rPr>
                <a:t>(</a:t>
              </a:r>
              <a:r>
                <a:rPr kumimoji="1" lang="en-US" altLang="zh-CN" sz="2400" b="1" i="1" dirty="0">
                  <a:solidFill>
                    <a:srgbClr val="1C1C1C"/>
                  </a:solidFill>
                  <a:latin typeface="微软雅黑" panose="020B0503020204020204" pitchFamily="34" charset="-122"/>
                  <a:ea typeface="微软雅黑" panose="020B0503020204020204" pitchFamily="34" charset="-122"/>
                </a:rPr>
                <a:t>n</a:t>
              </a:r>
              <a:r>
                <a:rPr kumimoji="1" lang="en-US" altLang="zh-CN" sz="2400" b="1" dirty="0">
                  <a:solidFill>
                    <a:srgbClr val="1C1C1C"/>
                  </a:solidFill>
                  <a:latin typeface="微软雅黑" panose="020B0503020204020204" pitchFamily="34" charset="-122"/>
                  <a:ea typeface="微软雅黑" panose="020B0503020204020204" pitchFamily="34" charset="-122"/>
                </a:rPr>
                <a:t>)</a:t>
              </a:r>
            </a:p>
          </p:txBody>
        </p:sp>
        <p:sp>
          <p:nvSpPr>
            <p:cNvPr id="31" name="Line 60"/>
            <p:cNvSpPr>
              <a:spLocks noChangeShapeType="1"/>
            </p:cNvSpPr>
            <p:nvPr/>
          </p:nvSpPr>
          <p:spPr bwMode="auto">
            <a:xfrm>
              <a:off x="4332600" y="4719226"/>
              <a:ext cx="1995487" cy="0"/>
            </a:xfrm>
            <a:prstGeom prst="line">
              <a:avLst/>
            </a:prstGeom>
            <a:noFill/>
            <a:ln w="19050">
              <a:solidFill>
                <a:srgbClr val="1C1C1C"/>
              </a:solidFill>
              <a:prstDash val="sysDot"/>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a:p>
          </p:txBody>
        </p:sp>
        <p:sp>
          <p:nvSpPr>
            <p:cNvPr id="32" name="Text Box 61"/>
            <p:cNvSpPr txBox="1">
              <a:spLocks noChangeArrowheads="1"/>
            </p:cNvSpPr>
            <p:nvPr/>
          </p:nvSpPr>
          <p:spPr bwMode="auto">
            <a:xfrm>
              <a:off x="4750104" y="4520044"/>
              <a:ext cx="1227761" cy="415224"/>
            </a:xfrm>
            <a:prstGeom prst="rect">
              <a:avLst/>
            </a:prstGeom>
            <a:solidFill>
              <a:schemeClr val="bg1"/>
            </a:solidFill>
            <a:ln>
              <a:noFill/>
            </a:ln>
            <a:effec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2800" b="1" dirty="0">
                  <a:solidFill>
                    <a:srgbClr val="1C1C1C"/>
                  </a:solidFill>
                  <a:latin typeface="微软雅黑" panose="020B0503020204020204" pitchFamily="34" charset="-122"/>
                  <a:ea typeface="微软雅黑" panose="020B0503020204020204" pitchFamily="34" charset="-122"/>
                </a:rPr>
                <a:t>协议</a:t>
              </a:r>
              <a:r>
                <a:rPr kumimoji="1" lang="en-US" altLang="zh-CN" sz="2800" b="1" dirty="0">
                  <a:solidFill>
                    <a:srgbClr val="1C1C1C"/>
                  </a:solidFill>
                  <a:latin typeface="微软雅黑" panose="020B0503020204020204" pitchFamily="34" charset="-122"/>
                  <a:ea typeface="微软雅黑" panose="020B0503020204020204" pitchFamily="34" charset="-122"/>
                </a:rPr>
                <a:t>(</a:t>
              </a:r>
              <a:r>
                <a:rPr kumimoji="1" lang="en-US" altLang="zh-CN" sz="2800" b="1" i="1" dirty="0">
                  <a:solidFill>
                    <a:srgbClr val="1C1C1C"/>
                  </a:solidFill>
                  <a:latin typeface="微软雅黑" panose="020B0503020204020204" pitchFamily="34" charset="-122"/>
                  <a:ea typeface="微软雅黑" panose="020B0503020204020204" pitchFamily="34" charset="-122"/>
                </a:rPr>
                <a:t>n</a:t>
              </a:r>
              <a:r>
                <a:rPr kumimoji="1" lang="en-US" altLang="zh-CN" sz="2800" b="1" dirty="0">
                  <a:solidFill>
                    <a:srgbClr val="1C1C1C"/>
                  </a:solidFill>
                  <a:latin typeface="微软雅黑" panose="020B0503020204020204" pitchFamily="34" charset="-122"/>
                  <a:ea typeface="微软雅黑" panose="020B0503020204020204" pitchFamily="34" charset="-122"/>
                </a:rPr>
                <a:t>)</a:t>
              </a:r>
            </a:p>
          </p:txBody>
        </p:sp>
      </p:grpSp>
    </p:spTree>
    <p:extLst>
      <p:ext uri="{BB962C8B-B14F-4D97-AF65-F5344CB8AC3E}">
        <p14:creationId xmlns:p14="http://schemas.microsoft.com/office/powerpoint/2010/main" val="2572327888"/>
      </p:ext>
    </p:extLst>
  </p:cSld>
  <p:clrMapOvr>
    <a:masterClrMapping/>
  </p:clrMapOvr>
  <p:transition/>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标题 4"/>
          <p:cNvSpPr>
            <a:spLocks noGrp="1" noChangeArrowheads="1"/>
          </p:cNvSpPr>
          <p:nvPr>
            <p:ph type="title"/>
          </p:nvPr>
        </p:nvSpPr>
        <p:spPr/>
        <p:txBody>
          <a:bodyPr/>
          <a:lstStyle/>
          <a:p>
            <a:r>
              <a:rPr lang="en-US" altLang="zh-CN" dirty="0"/>
              <a:t>1.7.5 TCP/IP </a:t>
            </a:r>
            <a:r>
              <a:rPr lang="zh-CN" altLang="en-US" dirty="0"/>
              <a:t>的体系结构</a:t>
            </a:r>
          </a:p>
        </p:txBody>
      </p:sp>
      <p:grpSp>
        <p:nvGrpSpPr>
          <p:cNvPr id="4" name="组合 3"/>
          <p:cNvGrpSpPr/>
          <p:nvPr/>
        </p:nvGrpSpPr>
        <p:grpSpPr>
          <a:xfrm>
            <a:off x="655397" y="1484784"/>
            <a:ext cx="9833091" cy="4946188"/>
            <a:chOff x="505072" y="1075100"/>
            <a:chExt cx="7772461" cy="3700025"/>
          </a:xfrm>
        </p:grpSpPr>
        <p:sp>
          <p:nvSpPr>
            <p:cNvPr id="5" name="圆角矩形 4"/>
            <p:cNvSpPr/>
            <p:nvPr/>
          </p:nvSpPr>
          <p:spPr>
            <a:xfrm>
              <a:off x="505072" y="1775699"/>
              <a:ext cx="7772461" cy="299942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aphicFrame>
          <p:nvGraphicFramePr>
            <p:cNvPr id="6" name="Object 2"/>
            <p:cNvGraphicFramePr>
              <a:graphicFrameLocks noChangeAspect="1"/>
            </p:cNvGraphicFramePr>
            <p:nvPr>
              <p:extLst>
                <p:ext uri="{D42A27DB-BD31-4B8C-83A1-F6EECF244321}">
                  <p14:modId xmlns:p14="http://schemas.microsoft.com/office/powerpoint/2010/main" val="2673764146"/>
                </p:ext>
              </p:extLst>
            </p:nvPr>
          </p:nvGraphicFramePr>
          <p:xfrm>
            <a:off x="2331306" y="3661121"/>
            <a:ext cx="1400946" cy="688943"/>
          </p:xfrm>
          <a:graphic>
            <a:graphicData uri="http://schemas.openxmlformats.org/presentationml/2006/ole">
              <mc:AlternateContent xmlns:mc="http://schemas.openxmlformats.org/markup-compatibility/2006">
                <mc:Choice xmlns:v="urn:schemas-microsoft-com:vml" Requires="v">
                  <p:oleObj name="VISIO" r:id="rId3" imgW="1687068" imgH="964692" progId="">
                    <p:embed/>
                  </p:oleObj>
                </mc:Choice>
                <mc:Fallback>
                  <p:oleObj name="VISIO" r:id="rId3" imgW="1687068" imgH="964692"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1306" y="3661121"/>
                          <a:ext cx="1400946" cy="688943"/>
                        </a:xfrm>
                        <a:prstGeom prst="rect">
                          <a:avLst/>
                        </a:prstGeom>
                        <a:noFill/>
                        <a:effectLst>
                          <a:outerShdw dist="25400" dir="5400000" algn="ctr" rotWithShape="0">
                            <a:srgbClr val="EEECE1"/>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856007424"/>
                </p:ext>
              </p:extLst>
            </p:nvPr>
          </p:nvGraphicFramePr>
          <p:xfrm>
            <a:off x="4979732" y="3637093"/>
            <a:ext cx="1402319" cy="688943"/>
          </p:xfrm>
          <a:graphic>
            <a:graphicData uri="http://schemas.openxmlformats.org/presentationml/2006/ole">
              <mc:AlternateContent xmlns:mc="http://schemas.openxmlformats.org/markup-compatibility/2006">
                <mc:Choice xmlns:v="urn:schemas-microsoft-com:vml" Requires="v">
                  <p:oleObj name="VISIO" r:id="rId5" imgW="1687068" imgH="964692" progId="">
                    <p:embed/>
                  </p:oleObj>
                </mc:Choice>
                <mc:Fallback>
                  <p:oleObj name="VISIO" r:id="rId5" imgW="1687068" imgH="964692"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9732" y="3637093"/>
                          <a:ext cx="1402319" cy="688943"/>
                        </a:xfrm>
                        <a:prstGeom prst="rect">
                          <a:avLst/>
                        </a:prstGeom>
                        <a:noFill/>
                        <a:effectLst>
                          <a:outerShdw dist="25400" dir="5400000" algn="ctr" rotWithShape="0">
                            <a:srgbClr val="EEECE1"/>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AutoShape 5"/>
            <p:cNvSpPr>
              <a:spLocks noChangeArrowheads="1"/>
            </p:cNvSpPr>
            <p:nvPr/>
          </p:nvSpPr>
          <p:spPr bwMode="auto">
            <a:xfrm>
              <a:off x="1060238" y="1988837"/>
              <a:ext cx="1325562" cy="1749425"/>
            </a:xfrm>
            <a:prstGeom prst="cube">
              <a:avLst>
                <a:gd name="adj" fmla="val 25301"/>
              </a:avLst>
            </a:prstGeom>
            <a:solidFill>
              <a:srgbClr val="0098F6"/>
            </a:solidFill>
            <a:ln w="12700">
              <a:solidFill>
                <a:srgbClr val="1C1C1C"/>
              </a:solidFill>
              <a:miter lim="800000"/>
            </a:ln>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9" name="Freeform 6"/>
            <p:cNvSpPr/>
            <p:nvPr/>
          </p:nvSpPr>
          <p:spPr bwMode="auto">
            <a:xfrm>
              <a:off x="1058650" y="2288875"/>
              <a:ext cx="1323975" cy="282575"/>
            </a:xfrm>
            <a:custGeom>
              <a:avLst/>
              <a:gdLst>
                <a:gd name="T0" fmla="*/ 1323868 w 1000"/>
                <a:gd name="T1" fmla="*/ 0 h 230"/>
                <a:gd name="T2" fmla="*/ 1019378 w 1000"/>
                <a:gd name="T3" fmla="*/ 276179 h 230"/>
                <a:gd name="T4" fmla="*/ 0 w 1000"/>
                <a:gd name="T5" fmla="*/ 281067 h 230"/>
                <a:gd name="T6" fmla="*/ 0 60000 65536"/>
                <a:gd name="T7" fmla="*/ 0 60000 65536"/>
                <a:gd name="T8" fmla="*/ 0 60000 65536"/>
              </a:gdLst>
              <a:ahLst/>
              <a:cxnLst>
                <a:cxn ang="T6">
                  <a:pos x="T0" y="T1"/>
                </a:cxn>
                <a:cxn ang="T7">
                  <a:pos x="T2" y="T3"/>
                </a:cxn>
                <a:cxn ang="T8">
                  <a:pos x="T4" y="T5"/>
                </a:cxn>
              </a:cxnLst>
              <a:rect l="0" t="0" r="r" b="b"/>
              <a:pathLst>
                <a:path w="1000" h="230">
                  <a:moveTo>
                    <a:pt x="1000" y="0"/>
                  </a:moveTo>
                  <a:lnTo>
                    <a:pt x="770" y="226"/>
                  </a:lnTo>
                  <a:lnTo>
                    <a:pt x="0" y="230"/>
                  </a:lnTo>
                </a:path>
              </a:pathLst>
            </a:custGeom>
            <a:noFill/>
            <a:ln w="19050">
              <a:solidFill>
                <a:srgbClr val="1C1C1C"/>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Text Box 7"/>
            <p:cNvSpPr txBox="1">
              <a:spLocks noChangeArrowheads="1"/>
            </p:cNvSpPr>
            <p:nvPr/>
          </p:nvSpPr>
          <p:spPr bwMode="auto">
            <a:xfrm>
              <a:off x="1219731" y="2253950"/>
              <a:ext cx="754164" cy="1531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30000"/>
                </a:lnSpc>
              </a:pPr>
              <a:r>
                <a:rPr kumimoji="1" lang="zh-CN" altLang="en-US" sz="2000" b="1" dirty="0">
                  <a:solidFill>
                    <a:schemeClr val="bg1"/>
                  </a:solidFill>
                  <a:latin typeface="微软雅黑" panose="020B0503020204020204" pitchFamily="34" charset="-122"/>
                  <a:ea typeface="微软雅黑" panose="020B0503020204020204" pitchFamily="34" charset="-122"/>
                </a:rPr>
                <a:t>应用层</a:t>
              </a:r>
            </a:p>
            <a:p>
              <a:pPr algn="ctr">
                <a:lnSpc>
                  <a:spcPct val="130000"/>
                </a:lnSpc>
              </a:pPr>
              <a:r>
                <a:rPr kumimoji="1" lang="zh-CN" altLang="en-US" sz="2000" b="1" dirty="0">
                  <a:solidFill>
                    <a:schemeClr val="bg1"/>
                  </a:solidFill>
                  <a:latin typeface="微软雅黑" panose="020B0503020204020204" pitchFamily="34" charset="-122"/>
                  <a:ea typeface="微软雅黑" panose="020B0503020204020204" pitchFamily="34" charset="-122"/>
                </a:rPr>
                <a:t>运输层</a:t>
              </a:r>
            </a:p>
            <a:p>
              <a:pPr algn="ctr">
                <a:lnSpc>
                  <a:spcPct val="130000"/>
                </a:lnSpc>
                <a:spcBef>
                  <a:spcPts val="200"/>
                </a:spcBef>
              </a:pPr>
              <a:r>
                <a:rPr kumimoji="1" lang="zh-CN" altLang="en-US" sz="2000" b="1" dirty="0">
                  <a:solidFill>
                    <a:schemeClr val="bg1"/>
                  </a:solidFill>
                  <a:latin typeface="微软雅黑" panose="020B0503020204020204" pitchFamily="34" charset="-122"/>
                  <a:ea typeface="微软雅黑" panose="020B0503020204020204" pitchFamily="34" charset="-122"/>
                </a:rPr>
                <a:t>网际层</a:t>
              </a:r>
            </a:p>
            <a:p>
              <a:pPr algn="ctr">
                <a:lnSpc>
                  <a:spcPct val="130000"/>
                </a:lnSpc>
                <a:spcBef>
                  <a:spcPts val="200"/>
                </a:spcBef>
              </a:pPr>
              <a:r>
                <a:rPr kumimoji="1" lang="zh-CN" altLang="en-US" sz="2000" b="1" dirty="0">
                  <a:solidFill>
                    <a:schemeClr val="bg1"/>
                  </a:solidFill>
                  <a:latin typeface="微软雅黑" panose="020B0503020204020204" pitchFamily="34" charset="-122"/>
                  <a:ea typeface="微软雅黑" panose="020B0503020204020204" pitchFamily="34" charset="-122"/>
                </a:rPr>
                <a:t>网络</a:t>
              </a:r>
            </a:p>
            <a:p>
              <a:pPr algn="ctr">
                <a:lnSpc>
                  <a:spcPct val="90000"/>
                </a:lnSpc>
                <a:spcBef>
                  <a:spcPts val="200"/>
                </a:spcBef>
              </a:pPr>
              <a:r>
                <a:rPr kumimoji="1" lang="zh-CN" altLang="en-US" sz="2000" b="1" dirty="0">
                  <a:solidFill>
                    <a:schemeClr val="bg1"/>
                  </a:solidFill>
                  <a:latin typeface="微软雅黑" panose="020B0503020204020204" pitchFamily="34" charset="-122"/>
                  <a:ea typeface="微软雅黑" panose="020B0503020204020204" pitchFamily="34" charset="-122"/>
                </a:rPr>
                <a:t>接口层</a:t>
              </a:r>
            </a:p>
          </p:txBody>
        </p:sp>
        <p:sp>
          <p:nvSpPr>
            <p:cNvPr id="11" name="Freeform 8"/>
            <p:cNvSpPr/>
            <p:nvPr/>
          </p:nvSpPr>
          <p:spPr bwMode="auto">
            <a:xfrm>
              <a:off x="1055475" y="2590500"/>
              <a:ext cx="1327150" cy="298450"/>
            </a:xfrm>
            <a:custGeom>
              <a:avLst/>
              <a:gdLst>
                <a:gd name="T0" fmla="*/ 1326515 w 1002"/>
                <a:gd name="T1" fmla="*/ 0 h 244"/>
                <a:gd name="T2" fmla="*/ 1019378 w 1002"/>
                <a:gd name="T3" fmla="*/ 293288 h 244"/>
                <a:gd name="T4" fmla="*/ 0 w 1002"/>
                <a:gd name="T5" fmla="*/ 298176 h 244"/>
                <a:gd name="T6" fmla="*/ 0 60000 65536"/>
                <a:gd name="T7" fmla="*/ 0 60000 65536"/>
                <a:gd name="T8" fmla="*/ 0 60000 65536"/>
              </a:gdLst>
              <a:ahLst/>
              <a:cxnLst>
                <a:cxn ang="T6">
                  <a:pos x="T0" y="T1"/>
                </a:cxn>
                <a:cxn ang="T7">
                  <a:pos x="T2" y="T3"/>
                </a:cxn>
                <a:cxn ang="T8">
                  <a:pos x="T4" y="T5"/>
                </a:cxn>
              </a:cxnLst>
              <a:rect l="0" t="0" r="r" b="b"/>
              <a:pathLst>
                <a:path w="1002" h="244">
                  <a:moveTo>
                    <a:pt x="1002" y="0"/>
                  </a:moveTo>
                  <a:lnTo>
                    <a:pt x="770" y="240"/>
                  </a:lnTo>
                  <a:lnTo>
                    <a:pt x="0" y="244"/>
                  </a:lnTo>
                </a:path>
              </a:pathLst>
            </a:custGeom>
            <a:noFill/>
            <a:ln w="19050">
              <a:solidFill>
                <a:srgbClr val="1C1C1C"/>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Freeform 9"/>
            <p:cNvSpPr/>
            <p:nvPr/>
          </p:nvSpPr>
          <p:spPr bwMode="auto">
            <a:xfrm>
              <a:off x="1055475" y="2890537"/>
              <a:ext cx="1327150" cy="315913"/>
            </a:xfrm>
            <a:custGeom>
              <a:avLst/>
              <a:gdLst>
                <a:gd name="T0" fmla="*/ 1326515 w 1002"/>
                <a:gd name="T1" fmla="*/ 0 h 258"/>
                <a:gd name="T2" fmla="*/ 1019378 w 1002"/>
                <a:gd name="T3" fmla="*/ 310396 h 258"/>
                <a:gd name="T4" fmla="*/ 0 w 1002"/>
                <a:gd name="T5" fmla="*/ 315284 h 258"/>
                <a:gd name="T6" fmla="*/ 0 60000 65536"/>
                <a:gd name="T7" fmla="*/ 0 60000 65536"/>
                <a:gd name="T8" fmla="*/ 0 60000 65536"/>
              </a:gdLst>
              <a:ahLst/>
              <a:cxnLst>
                <a:cxn ang="T6">
                  <a:pos x="T0" y="T1"/>
                </a:cxn>
                <a:cxn ang="T7">
                  <a:pos x="T2" y="T3"/>
                </a:cxn>
                <a:cxn ang="T8">
                  <a:pos x="T4" y="T5"/>
                </a:cxn>
              </a:cxnLst>
              <a:rect l="0" t="0" r="r" b="b"/>
              <a:pathLst>
                <a:path w="1002" h="258">
                  <a:moveTo>
                    <a:pt x="1002" y="0"/>
                  </a:moveTo>
                  <a:lnTo>
                    <a:pt x="770" y="254"/>
                  </a:lnTo>
                  <a:lnTo>
                    <a:pt x="0" y="258"/>
                  </a:lnTo>
                </a:path>
              </a:pathLst>
            </a:custGeom>
            <a:noFill/>
            <a:ln w="19050">
              <a:solidFill>
                <a:srgbClr val="1C1C1C"/>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AutoShape 10"/>
            <p:cNvSpPr>
              <a:spLocks noChangeArrowheads="1"/>
            </p:cNvSpPr>
            <p:nvPr/>
          </p:nvSpPr>
          <p:spPr bwMode="auto">
            <a:xfrm>
              <a:off x="6507246" y="1988837"/>
              <a:ext cx="1325562" cy="1749425"/>
            </a:xfrm>
            <a:prstGeom prst="cube">
              <a:avLst>
                <a:gd name="adj" fmla="val 25301"/>
              </a:avLst>
            </a:prstGeom>
            <a:solidFill>
              <a:srgbClr val="0098F6"/>
            </a:solidFill>
            <a:ln w="19050">
              <a:solidFill>
                <a:srgbClr val="1C1C1C"/>
              </a:solidFill>
              <a:miter lim="800000"/>
            </a:ln>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4" name="Freeform 11"/>
            <p:cNvSpPr/>
            <p:nvPr/>
          </p:nvSpPr>
          <p:spPr bwMode="auto">
            <a:xfrm>
              <a:off x="6505658" y="2288875"/>
              <a:ext cx="1331913" cy="282575"/>
            </a:xfrm>
            <a:custGeom>
              <a:avLst/>
              <a:gdLst>
                <a:gd name="T0" fmla="*/ 1331810 w 1006"/>
                <a:gd name="T1" fmla="*/ 0 h 230"/>
                <a:gd name="T2" fmla="*/ 1019377 w 1006"/>
                <a:gd name="T3" fmla="*/ 276179 h 230"/>
                <a:gd name="T4" fmla="*/ 0 w 1006"/>
                <a:gd name="T5" fmla="*/ 281067 h 230"/>
                <a:gd name="T6" fmla="*/ 0 60000 65536"/>
                <a:gd name="T7" fmla="*/ 0 60000 65536"/>
                <a:gd name="T8" fmla="*/ 0 60000 65536"/>
              </a:gdLst>
              <a:ahLst/>
              <a:cxnLst>
                <a:cxn ang="T6">
                  <a:pos x="T0" y="T1"/>
                </a:cxn>
                <a:cxn ang="T7">
                  <a:pos x="T2" y="T3"/>
                </a:cxn>
                <a:cxn ang="T8">
                  <a:pos x="T4" y="T5"/>
                </a:cxn>
              </a:cxnLst>
              <a:rect l="0" t="0" r="r" b="b"/>
              <a:pathLst>
                <a:path w="1006" h="230">
                  <a:moveTo>
                    <a:pt x="1006" y="0"/>
                  </a:moveTo>
                  <a:lnTo>
                    <a:pt x="770" y="226"/>
                  </a:lnTo>
                  <a:lnTo>
                    <a:pt x="0" y="230"/>
                  </a:lnTo>
                </a:path>
              </a:pathLst>
            </a:custGeom>
            <a:noFill/>
            <a:ln w="19050">
              <a:solidFill>
                <a:srgbClr val="1C1C1C"/>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Freeform 12"/>
            <p:cNvSpPr/>
            <p:nvPr/>
          </p:nvSpPr>
          <p:spPr bwMode="auto">
            <a:xfrm>
              <a:off x="6502483" y="2596850"/>
              <a:ext cx="1319213" cy="292100"/>
            </a:xfrm>
            <a:custGeom>
              <a:avLst/>
              <a:gdLst>
                <a:gd name="T0" fmla="*/ 1318572 w 996"/>
                <a:gd name="T1" fmla="*/ 0 h 238"/>
                <a:gd name="T2" fmla="*/ 1019378 w 996"/>
                <a:gd name="T3" fmla="*/ 285955 h 238"/>
                <a:gd name="T4" fmla="*/ 0 w 996"/>
                <a:gd name="T5" fmla="*/ 290843 h 238"/>
                <a:gd name="T6" fmla="*/ 0 60000 65536"/>
                <a:gd name="T7" fmla="*/ 0 60000 65536"/>
                <a:gd name="T8" fmla="*/ 0 60000 65536"/>
              </a:gdLst>
              <a:ahLst/>
              <a:cxnLst>
                <a:cxn ang="T6">
                  <a:pos x="T0" y="T1"/>
                </a:cxn>
                <a:cxn ang="T7">
                  <a:pos x="T2" y="T3"/>
                </a:cxn>
                <a:cxn ang="T8">
                  <a:pos x="T4" y="T5"/>
                </a:cxn>
              </a:cxnLst>
              <a:rect l="0" t="0" r="r" b="b"/>
              <a:pathLst>
                <a:path w="996" h="238">
                  <a:moveTo>
                    <a:pt x="996" y="0"/>
                  </a:moveTo>
                  <a:lnTo>
                    <a:pt x="770" y="234"/>
                  </a:lnTo>
                  <a:lnTo>
                    <a:pt x="0" y="238"/>
                  </a:lnTo>
                </a:path>
              </a:pathLst>
            </a:custGeom>
            <a:noFill/>
            <a:ln w="19050">
              <a:solidFill>
                <a:srgbClr val="1C1C1C"/>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Freeform 13"/>
            <p:cNvSpPr/>
            <p:nvPr/>
          </p:nvSpPr>
          <p:spPr bwMode="auto">
            <a:xfrm>
              <a:off x="6502483" y="2904825"/>
              <a:ext cx="1319213" cy="301625"/>
            </a:xfrm>
            <a:custGeom>
              <a:avLst/>
              <a:gdLst>
                <a:gd name="T0" fmla="*/ 1318572 w 996"/>
                <a:gd name="T1" fmla="*/ 0 h 246"/>
                <a:gd name="T2" fmla="*/ 1019378 w 996"/>
                <a:gd name="T3" fmla="*/ 295732 h 246"/>
                <a:gd name="T4" fmla="*/ 0 w 996"/>
                <a:gd name="T5" fmla="*/ 300620 h 246"/>
                <a:gd name="T6" fmla="*/ 0 60000 65536"/>
                <a:gd name="T7" fmla="*/ 0 60000 65536"/>
                <a:gd name="T8" fmla="*/ 0 60000 65536"/>
              </a:gdLst>
              <a:ahLst/>
              <a:cxnLst>
                <a:cxn ang="T6">
                  <a:pos x="T0" y="T1"/>
                </a:cxn>
                <a:cxn ang="T7">
                  <a:pos x="T2" y="T3"/>
                </a:cxn>
                <a:cxn ang="T8">
                  <a:pos x="T4" y="T5"/>
                </a:cxn>
              </a:cxnLst>
              <a:rect l="0" t="0" r="r" b="b"/>
              <a:pathLst>
                <a:path w="996" h="246">
                  <a:moveTo>
                    <a:pt x="996" y="0"/>
                  </a:moveTo>
                  <a:lnTo>
                    <a:pt x="770" y="242"/>
                  </a:lnTo>
                  <a:lnTo>
                    <a:pt x="0" y="246"/>
                  </a:lnTo>
                </a:path>
              </a:pathLst>
            </a:custGeom>
            <a:noFill/>
            <a:ln w="19050">
              <a:solidFill>
                <a:srgbClr val="1C1C1C"/>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AutoShape 14"/>
            <p:cNvSpPr>
              <a:spLocks noChangeArrowheads="1"/>
            </p:cNvSpPr>
            <p:nvPr/>
          </p:nvSpPr>
          <p:spPr bwMode="auto">
            <a:xfrm>
              <a:off x="3795713" y="2628600"/>
              <a:ext cx="1316120" cy="1114425"/>
            </a:xfrm>
            <a:prstGeom prst="cube">
              <a:avLst>
                <a:gd name="adj" fmla="val 25301"/>
              </a:avLst>
            </a:prstGeom>
            <a:solidFill>
              <a:srgbClr val="00CC00"/>
            </a:solidFill>
            <a:ln w="19050">
              <a:solidFill>
                <a:srgbClr val="1C1C1C"/>
              </a:solidFill>
              <a:miter lim="800000"/>
            </a:ln>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8" name="Freeform 15"/>
            <p:cNvSpPr/>
            <p:nvPr/>
          </p:nvSpPr>
          <p:spPr bwMode="auto">
            <a:xfrm>
              <a:off x="3790950" y="2927050"/>
              <a:ext cx="1328738" cy="282575"/>
            </a:xfrm>
            <a:custGeom>
              <a:avLst/>
              <a:gdLst>
                <a:gd name="T0" fmla="*/ 1327839 w 1003"/>
                <a:gd name="T1" fmla="*/ 0 h 231"/>
                <a:gd name="T2" fmla="*/ 1019378 w 1003"/>
                <a:gd name="T3" fmla="*/ 277402 h 231"/>
                <a:gd name="T4" fmla="*/ 0 w 1003"/>
                <a:gd name="T5" fmla="*/ 282290 h 231"/>
                <a:gd name="T6" fmla="*/ 0 60000 65536"/>
                <a:gd name="T7" fmla="*/ 0 60000 65536"/>
                <a:gd name="T8" fmla="*/ 0 60000 65536"/>
              </a:gdLst>
              <a:ahLst/>
              <a:cxnLst>
                <a:cxn ang="T6">
                  <a:pos x="T0" y="T1"/>
                </a:cxn>
                <a:cxn ang="T7">
                  <a:pos x="T2" y="T3"/>
                </a:cxn>
                <a:cxn ang="T8">
                  <a:pos x="T4" y="T5"/>
                </a:cxn>
              </a:cxnLst>
              <a:rect l="0" t="0" r="r" b="b"/>
              <a:pathLst>
                <a:path w="1003" h="231">
                  <a:moveTo>
                    <a:pt x="1003" y="0"/>
                  </a:moveTo>
                  <a:lnTo>
                    <a:pt x="770" y="227"/>
                  </a:lnTo>
                  <a:lnTo>
                    <a:pt x="0" y="231"/>
                  </a:lnTo>
                </a:path>
              </a:pathLst>
            </a:custGeom>
            <a:noFill/>
            <a:ln w="19050">
              <a:solidFill>
                <a:srgbClr val="1C1C1C"/>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Text Box 19"/>
            <p:cNvSpPr txBox="1">
              <a:spLocks noChangeArrowheads="1"/>
            </p:cNvSpPr>
            <p:nvPr/>
          </p:nvSpPr>
          <p:spPr bwMode="auto">
            <a:xfrm>
              <a:off x="5327310" y="3825189"/>
              <a:ext cx="737692" cy="2993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2000" b="1" dirty="0">
                  <a:solidFill>
                    <a:srgbClr val="1C1C1C"/>
                  </a:solidFill>
                  <a:latin typeface="微软雅黑" panose="020B0503020204020204" pitchFamily="34" charset="-122"/>
                  <a:ea typeface="微软雅黑" panose="020B0503020204020204" pitchFamily="34" charset="-122"/>
                </a:rPr>
                <a:t>网络 </a:t>
              </a:r>
              <a:r>
                <a:rPr kumimoji="1" lang="en-US" altLang="zh-CN" sz="2000" b="1" dirty="0">
                  <a:solidFill>
                    <a:srgbClr val="1C1C1C"/>
                  </a:solidFill>
                  <a:latin typeface="微软雅黑" panose="020B0503020204020204" pitchFamily="34" charset="-122"/>
                  <a:ea typeface="微软雅黑" panose="020B0503020204020204" pitchFamily="34" charset="-122"/>
                </a:rPr>
                <a:t>2</a:t>
              </a:r>
            </a:p>
          </p:txBody>
        </p:sp>
        <p:sp>
          <p:nvSpPr>
            <p:cNvPr id="21" name="Text Box 20"/>
            <p:cNvSpPr txBox="1">
              <a:spLocks noChangeArrowheads="1"/>
            </p:cNvSpPr>
            <p:nvPr/>
          </p:nvSpPr>
          <p:spPr bwMode="auto">
            <a:xfrm>
              <a:off x="2698149" y="3853980"/>
              <a:ext cx="737692" cy="2993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2000" b="1" dirty="0">
                  <a:solidFill>
                    <a:srgbClr val="1C1C1C"/>
                  </a:solidFill>
                  <a:latin typeface="微软雅黑" panose="020B0503020204020204" pitchFamily="34" charset="-122"/>
                  <a:ea typeface="微软雅黑" panose="020B0503020204020204" pitchFamily="34" charset="-122"/>
                </a:rPr>
                <a:t>网络 </a:t>
              </a:r>
              <a:r>
                <a:rPr kumimoji="1" lang="en-US" altLang="zh-CN" sz="2000" b="1" dirty="0">
                  <a:solidFill>
                    <a:srgbClr val="1C1C1C"/>
                  </a:solidFill>
                  <a:latin typeface="微软雅黑" panose="020B0503020204020204" pitchFamily="34" charset="-122"/>
                  <a:ea typeface="微软雅黑" panose="020B0503020204020204" pitchFamily="34" charset="-122"/>
                </a:rPr>
                <a:t>1</a:t>
              </a:r>
            </a:p>
          </p:txBody>
        </p:sp>
        <p:sp>
          <p:nvSpPr>
            <p:cNvPr id="22" name="Line 21"/>
            <p:cNvSpPr>
              <a:spLocks noChangeShapeType="1"/>
            </p:cNvSpPr>
            <p:nvPr/>
          </p:nvSpPr>
          <p:spPr bwMode="auto">
            <a:xfrm>
              <a:off x="1898735" y="3738261"/>
              <a:ext cx="762686" cy="265113"/>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22"/>
            <p:cNvSpPr>
              <a:spLocks noChangeShapeType="1"/>
            </p:cNvSpPr>
            <p:nvPr/>
          </p:nvSpPr>
          <p:spPr bwMode="auto">
            <a:xfrm flipH="1">
              <a:off x="3534186" y="3745800"/>
              <a:ext cx="493964" cy="26000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23"/>
            <p:cNvSpPr>
              <a:spLocks noChangeShapeType="1"/>
            </p:cNvSpPr>
            <p:nvPr/>
          </p:nvSpPr>
          <p:spPr bwMode="auto">
            <a:xfrm>
              <a:off x="4634406" y="3738262"/>
              <a:ext cx="602188" cy="260486"/>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24"/>
            <p:cNvSpPr>
              <a:spLocks noChangeShapeType="1"/>
            </p:cNvSpPr>
            <p:nvPr/>
          </p:nvSpPr>
          <p:spPr bwMode="auto">
            <a:xfrm flipH="1">
              <a:off x="6035746" y="3739849"/>
              <a:ext cx="696842" cy="26595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Text Box 25"/>
            <p:cNvSpPr txBox="1">
              <a:spLocks noChangeArrowheads="1"/>
            </p:cNvSpPr>
            <p:nvPr/>
          </p:nvSpPr>
          <p:spPr bwMode="auto">
            <a:xfrm>
              <a:off x="6644514" y="2253950"/>
              <a:ext cx="754164" cy="1511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30000"/>
                </a:lnSpc>
              </a:pPr>
              <a:r>
                <a:rPr kumimoji="1" lang="zh-CN" altLang="en-US" sz="2000" b="1" dirty="0">
                  <a:solidFill>
                    <a:schemeClr val="bg1"/>
                  </a:solidFill>
                  <a:latin typeface="微软雅黑" panose="020B0503020204020204" pitchFamily="34" charset="-122"/>
                  <a:ea typeface="微软雅黑" panose="020B0503020204020204" pitchFamily="34" charset="-122"/>
                </a:rPr>
                <a:t>应用层</a:t>
              </a:r>
            </a:p>
            <a:p>
              <a:pPr algn="ctr">
                <a:lnSpc>
                  <a:spcPct val="130000"/>
                </a:lnSpc>
              </a:pPr>
              <a:r>
                <a:rPr kumimoji="1" lang="zh-CN" altLang="en-US" sz="2000" b="1" dirty="0">
                  <a:solidFill>
                    <a:schemeClr val="bg1"/>
                  </a:solidFill>
                  <a:latin typeface="微软雅黑" panose="020B0503020204020204" pitchFamily="34" charset="-122"/>
                  <a:ea typeface="微软雅黑" panose="020B0503020204020204" pitchFamily="34" charset="-122"/>
                </a:rPr>
                <a:t>运输层</a:t>
              </a:r>
            </a:p>
            <a:p>
              <a:pPr algn="ctr">
                <a:lnSpc>
                  <a:spcPct val="130000"/>
                </a:lnSpc>
                <a:spcBef>
                  <a:spcPts val="200"/>
                </a:spcBef>
              </a:pPr>
              <a:r>
                <a:rPr kumimoji="1" lang="zh-CN" altLang="en-US" sz="2000" b="1" dirty="0">
                  <a:solidFill>
                    <a:schemeClr val="bg1"/>
                  </a:solidFill>
                  <a:latin typeface="微软雅黑" panose="020B0503020204020204" pitchFamily="34" charset="-122"/>
                  <a:ea typeface="微软雅黑" panose="020B0503020204020204" pitchFamily="34" charset="-122"/>
                </a:rPr>
                <a:t>网际层</a:t>
              </a:r>
            </a:p>
            <a:p>
              <a:pPr algn="ctr">
                <a:lnSpc>
                  <a:spcPct val="130000"/>
                </a:lnSpc>
                <a:spcBef>
                  <a:spcPts val="200"/>
                </a:spcBef>
              </a:pPr>
              <a:r>
                <a:rPr kumimoji="1" lang="zh-CN" altLang="en-US" sz="2000" b="1" dirty="0">
                  <a:solidFill>
                    <a:schemeClr val="bg1"/>
                  </a:solidFill>
                  <a:latin typeface="微软雅黑" panose="020B0503020204020204" pitchFamily="34" charset="-122"/>
                  <a:ea typeface="微软雅黑" panose="020B0503020204020204" pitchFamily="34" charset="-122"/>
                </a:rPr>
                <a:t>网络</a:t>
              </a:r>
            </a:p>
            <a:p>
              <a:pPr algn="ctr">
                <a:lnSpc>
                  <a:spcPct val="90000"/>
                </a:lnSpc>
              </a:pPr>
              <a:r>
                <a:rPr kumimoji="1" lang="zh-CN" altLang="en-US" sz="2000" b="1" dirty="0">
                  <a:solidFill>
                    <a:schemeClr val="bg1"/>
                  </a:solidFill>
                  <a:latin typeface="微软雅黑" panose="020B0503020204020204" pitchFamily="34" charset="-122"/>
                  <a:ea typeface="微软雅黑" panose="020B0503020204020204" pitchFamily="34" charset="-122"/>
                </a:rPr>
                <a:t>接口层</a:t>
              </a:r>
            </a:p>
          </p:txBody>
        </p:sp>
        <p:sp>
          <p:nvSpPr>
            <p:cNvPr id="27" name="Text Box 26"/>
            <p:cNvSpPr txBox="1">
              <a:spLocks noChangeArrowheads="1"/>
            </p:cNvSpPr>
            <p:nvPr/>
          </p:nvSpPr>
          <p:spPr bwMode="auto">
            <a:xfrm>
              <a:off x="3920281" y="2869900"/>
              <a:ext cx="754164" cy="87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30000"/>
                </a:lnSpc>
              </a:pPr>
              <a:r>
                <a:rPr kumimoji="1" lang="zh-CN" altLang="en-US" sz="2000" b="1" dirty="0">
                  <a:solidFill>
                    <a:schemeClr val="bg1"/>
                  </a:solidFill>
                  <a:latin typeface="微软雅黑" panose="020B0503020204020204" pitchFamily="34" charset="-122"/>
                  <a:ea typeface="微软雅黑" panose="020B0503020204020204" pitchFamily="34" charset="-122"/>
                </a:rPr>
                <a:t>网际层</a:t>
              </a:r>
            </a:p>
            <a:p>
              <a:pPr algn="ctr">
                <a:lnSpc>
                  <a:spcPct val="130000"/>
                </a:lnSpc>
              </a:pPr>
              <a:r>
                <a:rPr kumimoji="1" lang="zh-CN" altLang="en-US" sz="2000" b="1" dirty="0">
                  <a:solidFill>
                    <a:schemeClr val="bg1"/>
                  </a:solidFill>
                  <a:latin typeface="微软雅黑" panose="020B0503020204020204" pitchFamily="34" charset="-122"/>
                  <a:ea typeface="微软雅黑" panose="020B0503020204020204" pitchFamily="34" charset="-122"/>
                </a:rPr>
                <a:t>网络</a:t>
              </a:r>
            </a:p>
            <a:p>
              <a:pPr algn="ctr">
                <a:lnSpc>
                  <a:spcPct val="90000"/>
                </a:lnSpc>
              </a:pPr>
              <a:r>
                <a:rPr kumimoji="1" lang="zh-CN" altLang="en-US" sz="2000" b="1" dirty="0">
                  <a:solidFill>
                    <a:schemeClr val="bg1"/>
                  </a:solidFill>
                  <a:latin typeface="微软雅黑" panose="020B0503020204020204" pitchFamily="34" charset="-122"/>
                  <a:ea typeface="微软雅黑" panose="020B0503020204020204" pitchFamily="34" charset="-122"/>
                </a:rPr>
                <a:t>接口层</a:t>
              </a:r>
            </a:p>
          </p:txBody>
        </p:sp>
        <p:sp>
          <p:nvSpPr>
            <p:cNvPr id="28" name="Text Box 27"/>
            <p:cNvSpPr txBox="1">
              <a:spLocks noChangeArrowheads="1"/>
            </p:cNvSpPr>
            <p:nvPr/>
          </p:nvSpPr>
          <p:spPr bwMode="auto">
            <a:xfrm>
              <a:off x="703871" y="2233312"/>
              <a:ext cx="271408" cy="132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30000"/>
                </a:lnSpc>
              </a:pPr>
              <a:r>
                <a:rPr kumimoji="1" lang="en-US" altLang="zh-CN" sz="2000" b="1" dirty="0">
                  <a:solidFill>
                    <a:srgbClr val="000099"/>
                  </a:solidFill>
                  <a:latin typeface="微软雅黑" panose="020B0503020204020204" pitchFamily="34" charset="-122"/>
                  <a:ea typeface="微软雅黑" panose="020B0503020204020204" pitchFamily="34" charset="-122"/>
                </a:rPr>
                <a:t>4</a:t>
              </a:r>
            </a:p>
            <a:p>
              <a:pPr algn="ctr">
                <a:lnSpc>
                  <a:spcPct val="130000"/>
                </a:lnSpc>
              </a:pPr>
              <a:r>
                <a:rPr kumimoji="1" lang="en-US" altLang="zh-CN" sz="2000" b="1" dirty="0">
                  <a:solidFill>
                    <a:srgbClr val="000099"/>
                  </a:solidFill>
                  <a:latin typeface="微软雅黑" panose="020B0503020204020204" pitchFamily="34" charset="-122"/>
                  <a:ea typeface="微软雅黑" panose="020B0503020204020204" pitchFamily="34" charset="-122"/>
                </a:rPr>
                <a:t>3</a:t>
              </a:r>
            </a:p>
            <a:p>
              <a:pPr algn="ctr">
                <a:lnSpc>
                  <a:spcPct val="130000"/>
                </a:lnSpc>
              </a:pPr>
              <a:r>
                <a:rPr kumimoji="1" lang="en-US" altLang="zh-CN" sz="2000" b="1" dirty="0">
                  <a:solidFill>
                    <a:srgbClr val="000099"/>
                  </a:solidFill>
                  <a:latin typeface="微软雅黑" panose="020B0503020204020204" pitchFamily="34" charset="-122"/>
                  <a:ea typeface="微软雅黑" panose="020B0503020204020204" pitchFamily="34" charset="-122"/>
                </a:rPr>
                <a:t>2</a:t>
              </a:r>
            </a:p>
            <a:p>
              <a:pPr algn="ctr">
                <a:lnSpc>
                  <a:spcPct val="155000"/>
                </a:lnSpc>
              </a:pPr>
              <a:r>
                <a:rPr kumimoji="1" lang="en-US" altLang="zh-CN" sz="2000" b="1" dirty="0">
                  <a:solidFill>
                    <a:srgbClr val="000099"/>
                  </a:solidFill>
                  <a:latin typeface="微软雅黑" panose="020B0503020204020204" pitchFamily="34" charset="-122"/>
                  <a:ea typeface="微软雅黑" panose="020B0503020204020204" pitchFamily="34" charset="-122"/>
                </a:rPr>
                <a:t>1</a:t>
              </a:r>
            </a:p>
          </p:txBody>
        </p:sp>
        <p:sp>
          <p:nvSpPr>
            <p:cNvPr id="30" name="矩形 31"/>
            <p:cNvSpPr>
              <a:spLocks noChangeArrowheads="1"/>
            </p:cNvSpPr>
            <p:nvPr/>
          </p:nvSpPr>
          <p:spPr bwMode="auto">
            <a:xfrm>
              <a:off x="764364" y="4330400"/>
              <a:ext cx="7399333" cy="345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400" b="1" dirty="0">
                  <a:solidFill>
                    <a:srgbClr val="000066"/>
                  </a:solidFill>
                  <a:latin typeface="微软雅黑" panose="020B0503020204020204" pitchFamily="34" charset="-122"/>
                  <a:ea typeface="微软雅黑" panose="020B0503020204020204" pitchFamily="34" charset="-122"/>
                </a:rPr>
                <a:t>路由器在转发分组时</a:t>
              </a:r>
              <a:r>
                <a:rPr lang="zh-CN" altLang="en-US" sz="2400" b="1" dirty="0">
                  <a:solidFill>
                    <a:srgbClr val="C00000"/>
                  </a:solidFill>
                  <a:latin typeface="微软雅黑" panose="020B0503020204020204" pitchFamily="34" charset="-122"/>
                  <a:ea typeface="微软雅黑" panose="020B0503020204020204" pitchFamily="34" charset="-122"/>
                </a:rPr>
                <a:t>最高</a:t>
              </a:r>
              <a:r>
                <a:rPr lang="zh-CN" altLang="en-US" sz="2400" b="1" dirty="0">
                  <a:solidFill>
                    <a:srgbClr val="000066"/>
                  </a:solidFill>
                  <a:latin typeface="微软雅黑" panose="020B0503020204020204" pitchFamily="34" charset="-122"/>
                  <a:ea typeface="微软雅黑" panose="020B0503020204020204" pitchFamily="34" charset="-122"/>
                </a:rPr>
                <a:t>只用到</a:t>
              </a:r>
              <a:r>
                <a:rPr lang="zh-CN" altLang="en-US" sz="2400" b="1" dirty="0">
                  <a:solidFill>
                    <a:srgbClr val="C00000"/>
                  </a:solidFill>
                  <a:latin typeface="微软雅黑" panose="020B0503020204020204" pitchFamily="34" charset="-122"/>
                  <a:ea typeface="微软雅黑" panose="020B0503020204020204" pitchFamily="34" charset="-122"/>
                </a:rPr>
                <a:t>网际层，</a:t>
              </a:r>
              <a:r>
                <a:rPr lang="zh-CN" altLang="en-US" sz="2400" b="1" dirty="0">
                  <a:solidFill>
                    <a:srgbClr val="000066"/>
                  </a:solidFill>
                  <a:latin typeface="微软雅黑" panose="020B0503020204020204" pitchFamily="34" charset="-122"/>
                  <a:ea typeface="微软雅黑" panose="020B0503020204020204" pitchFamily="34" charset="-122"/>
                </a:rPr>
                <a:t>没有使用运输层和应用层。 </a:t>
              </a:r>
            </a:p>
          </p:txBody>
        </p:sp>
        <p:sp>
          <p:nvSpPr>
            <p:cNvPr id="31" name="Text Box 29"/>
            <p:cNvSpPr txBox="1">
              <a:spLocks noChangeArrowheads="1"/>
            </p:cNvSpPr>
            <p:nvPr/>
          </p:nvSpPr>
          <p:spPr bwMode="auto">
            <a:xfrm>
              <a:off x="1333543" y="1075100"/>
              <a:ext cx="702214" cy="276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dirty="0">
                  <a:solidFill>
                    <a:srgbClr val="C00000"/>
                  </a:solidFill>
                  <a:latin typeface="微软雅黑" panose="020B0503020204020204" pitchFamily="34" charset="-122"/>
                  <a:ea typeface="微软雅黑" panose="020B0503020204020204" pitchFamily="34" charset="-122"/>
                </a:rPr>
                <a:t>主机 </a:t>
              </a:r>
              <a:r>
                <a:rPr kumimoji="1" lang="en-US" altLang="zh-CN" b="1" dirty="0">
                  <a:solidFill>
                    <a:srgbClr val="C00000"/>
                  </a:solidFill>
                  <a:latin typeface="微软雅黑" panose="020B0503020204020204" pitchFamily="34" charset="-122"/>
                  <a:ea typeface="微软雅黑" panose="020B0503020204020204" pitchFamily="34" charset="-122"/>
                </a:rPr>
                <a:t>A</a:t>
              </a:r>
            </a:p>
          </p:txBody>
        </p:sp>
        <p:sp>
          <p:nvSpPr>
            <p:cNvPr id="32" name="Text Box 29"/>
            <p:cNvSpPr txBox="1">
              <a:spLocks noChangeArrowheads="1"/>
            </p:cNvSpPr>
            <p:nvPr/>
          </p:nvSpPr>
          <p:spPr bwMode="auto">
            <a:xfrm>
              <a:off x="6854584" y="1075100"/>
              <a:ext cx="689544" cy="276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dirty="0">
                  <a:solidFill>
                    <a:srgbClr val="C00000"/>
                  </a:solidFill>
                  <a:latin typeface="微软雅黑" panose="020B0503020204020204" pitchFamily="34" charset="-122"/>
                  <a:ea typeface="微软雅黑" panose="020B0503020204020204" pitchFamily="34" charset="-122"/>
                </a:rPr>
                <a:t>主机 </a:t>
              </a:r>
              <a:r>
                <a:rPr kumimoji="1" lang="en-US" altLang="zh-CN" b="1" dirty="0">
                  <a:solidFill>
                    <a:srgbClr val="C00000"/>
                  </a:solidFill>
                  <a:latin typeface="微软雅黑" panose="020B0503020204020204" pitchFamily="34" charset="-122"/>
                  <a:ea typeface="微软雅黑" panose="020B0503020204020204" pitchFamily="34" charset="-122"/>
                </a:rPr>
                <a:t>B</a:t>
              </a:r>
            </a:p>
          </p:txBody>
        </p:sp>
        <p:sp>
          <p:nvSpPr>
            <p:cNvPr id="33" name="Text Box 29"/>
            <p:cNvSpPr txBox="1">
              <a:spLocks noChangeArrowheads="1"/>
            </p:cNvSpPr>
            <p:nvPr/>
          </p:nvSpPr>
          <p:spPr bwMode="auto">
            <a:xfrm>
              <a:off x="4065605" y="1075100"/>
              <a:ext cx="693344" cy="276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dirty="0">
                  <a:solidFill>
                    <a:srgbClr val="C00000"/>
                  </a:solidFill>
                  <a:latin typeface="微软雅黑" panose="020B0503020204020204" pitchFamily="34" charset="-122"/>
                  <a:ea typeface="微软雅黑" panose="020B0503020204020204" pitchFamily="34" charset="-122"/>
                </a:rPr>
                <a:t>路由器</a:t>
              </a:r>
              <a:endParaRPr kumimoji="1" lang="en-US" altLang="zh-CN" b="1" dirty="0">
                <a:solidFill>
                  <a:srgbClr val="C00000"/>
                </a:solidFill>
                <a:latin typeface="微软雅黑" panose="020B0503020204020204" pitchFamily="34" charset="-122"/>
                <a:ea typeface="微软雅黑" panose="020B0503020204020204" pitchFamily="34" charset="-122"/>
              </a:endParaRPr>
            </a:p>
          </p:txBody>
        </p:sp>
        <p:cxnSp>
          <p:nvCxnSpPr>
            <p:cNvPr id="34" name="直接连接符 33"/>
            <p:cNvCxnSpPr/>
            <p:nvPr/>
          </p:nvCxnSpPr>
          <p:spPr>
            <a:xfrm>
              <a:off x="1703983" y="1507958"/>
              <a:ext cx="5553552" cy="0"/>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pic>
          <p:nvPicPr>
            <p:cNvPr id="35" name="Picture 246"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08858" y="1312469"/>
              <a:ext cx="410222" cy="41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246"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98872" y="1312469"/>
              <a:ext cx="410223" cy="41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43"/>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79983" y="1385466"/>
              <a:ext cx="454438" cy="264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38" name="组合 37"/>
            <p:cNvGrpSpPr/>
            <p:nvPr/>
          </p:nvGrpSpPr>
          <p:grpSpPr>
            <a:xfrm>
              <a:off x="2519141" y="1250953"/>
              <a:ext cx="977660" cy="448910"/>
              <a:chOff x="2461478" y="1292143"/>
              <a:chExt cx="977660" cy="448910"/>
            </a:xfrm>
          </p:grpSpPr>
          <p:grpSp>
            <p:nvGrpSpPr>
              <p:cNvPr id="39" name="Group 17"/>
              <p:cNvGrpSpPr/>
              <p:nvPr/>
            </p:nvGrpSpPr>
            <p:grpSpPr bwMode="auto">
              <a:xfrm>
                <a:off x="2461478" y="1292143"/>
                <a:ext cx="977660" cy="448910"/>
                <a:chOff x="1680" y="240"/>
                <a:chExt cx="2529" cy="1270"/>
              </a:xfrm>
              <a:solidFill>
                <a:schemeClr val="bg1"/>
              </a:solidFill>
            </p:grpSpPr>
            <p:sp>
              <p:nvSpPr>
                <p:cNvPr id="41" name="Oval 18"/>
                <p:cNvSpPr>
                  <a:spLocks noChangeArrowheads="1"/>
                </p:cNvSpPr>
                <p:nvPr/>
              </p:nvSpPr>
              <p:spPr bwMode="auto">
                <a:xfrm>
                  <a:off x="2554" y="240"/>
                  <a:ext cx="1088" cy="513"/>
                </a:xfrm>
                <a:prstGeom prst="ellipse">
                  <a:avLst/>
                </a:prstGeom>
                <a:grp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2" charset="-122"/>
                  </a:endParaRPr>
                </a:p>
              </p:txBody>
            </p:sp>
            <p:sp>
              <p:nvSpPr>
                <p:cNvPr id="42" name="Oval 19"/>
                <p:cNvSpPr>
                  <a:spLocks noChangeArrowheads="1"/>
                </p:cNvSpPr>
                <p:nvPr/>
              </p:nvSpPr>
              <p:spPr bwMode="auto">
                <a:xfrm>
                  <a:off x="1941" y="381"/>
                  <a:ext cx="827" cy="513"/>
                </a:xfrm>
                <a:prstGeom prst="ellipse">
                  <a:avLst/>
                </a:prstGeom>
                <a:grp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2" charset="-122"/>
                  </a:endParaRPr>
                </a:p>
              </p:txBody>
            </p:sp>
            <p:sp>
              <p:nvSpPr>
                <p:cNvPr id="43" name="Oval 20"/>
                <p:cNvSpPr>
                  <a:spLocks noChangeArrowheads="1"/>
                </p:cNvSpPr>
                <p:nvPr/>
              </p:nvSpPr>
              <p:spPr bwMode="auto">
                <a:xfrm>
                  <a:off x="1680" y="702"/>
                  <a:ext cx="552" cy="411"/>
                </a:xfrm>
                <a:prstGeom prst="ellipse">
                  <a:avLst/>
                </a:prstGeom>
                <a:grp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2" charset="-122"/>
                  </a:endParaRPr>
                </a:p>
              </p:txBody>
            </p:sp>
            <p:sp>
              <p:nvSpPr>
                <p:cNvPr id="44" name="Oval 21"/>
                <p:cNvSpPr>
                  <a:spLocks noChangeArrowheads="1"/>
                </p:cNvSpPr>
                <p:nvPr/>
              </p:nvSpPr>
              <p:spPr bwMode="auto">
                <a:xfrm>
                  <a:off x="1849" y="894"/>
                  <a:ext cx="842" cy="450"/>
                </a:xfrm>
                <a:prstGeom prst="ellipse">
                  <a:avLst/>
                </a:prstGeom>
                <a:grp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2" charset="-122"/>
                  </a:endParaRPr>
                </a:p>
              </p:txBody>
            </p:sp>
            <p:sp>
              <p:nvSpPr>
                <p:cNvPr id="45" name="Oval 22"/>
                <p:cNvSpPr>
                  <a:spLocks noChangeArrowheads="1"/>
                </p:cNvSpPr>
                <p:nvPr/>
              </p:nvSpPr>
              <p:spPr bwMode="auto">
                <a:xfrm>
                  <a:off x="2462" y="971"/>
                  <a:ext cx="1272" cy="539"/>
                </a:xfrm>
                <a:prstGeom prst="ellipse">
                  <a:avLst/>
                </a:prstGeom>
                <a:grp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2" charset="-122"/>
                  </a:endParaRPr>
                </a:p>
              </p:txBody>
            </p:sp>
            <p:sp>
              <p:nvSpPr>
                <p:cNvPr id="46" name="Oval 23"/>
                <p:cNvSpPr>
                  <a:spLocks noChangeArrowheads="1"/>
                </p:cNvSpPr>
                <p:nvPr/>
              </p:nvSpPr>
              <p:spPr bwMode="auto">
                <a:xfrm>
                  <a:off x="3289" y="394"/>
                  <a:ext cx="797" cy="398"/>
                </a:xfrm>
                <a:prstGeom prst="ellipse">
                  <a:avLst/>
                </a:prstGeom>
                <a:grp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2" charset="-122"/>
                  </a:endParaRPr>
                </a:p>
              </p:txBody>
            </p:sp>
            <p:sp>
              <p:nvSpPr>
                <p:cNvPr id="47" name="Oval 24"/>
                <p:cNvSpPr>
                  <a:spLocks noChangeArrowheads="1"/>
                </p:cNvSpPr>
                <p:nvPr/>
              </p:nvSpPr>
              <p:spPr bwMode="auto">
                <a:xfrm>
                  <a:off x="3412" y="663"/>
                  <a:ext cx="797" cy="398"/>
                </a:xfrm>
                <a:prstGeom prst="ellipse">
                  <a:avLst/>
                </a:prstGeom>
                <a:grp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2" charset="-122"/>
                  </a:endParaRPr>
                </a:p>
              </p:txBody>
            </p:sp>
            <p:sp>
              <p:nvSpPr>
                <p:cNvPr id="48" name="Oval 25"/>
                <p:cNvSpPr>
                  <a:spLocks noChangeArrowheads="1"/>
                </p:cNvSpPr>
                <p:nvPr/>
              </p:nvSpPr>
              <p:spPr bwMode="auto">
                <a:xfrm>
                  <a:off x="3335" y="753"/>
                  <a:ext cx="797" cy="668"/>
                </a:xfrm>
                <a:prstGeom prst="ellipse">
                  <a:avLst/>
                </a:prstGeom>
                <a:grp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2" charset="-122"/>
                  </a:endParaRPr>
                </a:p>
              </p:txBody>
            </p:sp>
            <p:sp>
              <p:nvSpPr>
                <p:cNvPr id="49" name="Oval 26"/>
                <p:cNvSpPr>
                  <a:spLocks noChangeArrowheads="1"/>
                </p:cNvSpPr>
                <p:nvPr/>
              </p:nvSpPr>
              <p:spPr bwMode="auto">
                <a:xfrm>
                  <a:off x="2006" y="446"/>
                  <a:ext cx="1916" cy="865"/>
                </a:xfrm>
                <a:prstGeom prst="ellipse">
                  <a:avLst/>
                </a:prstGeom>
                <a:grpFill/>
                <a:ln w="9525">
                  <a:no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dirty="0">
                    <a:solidFill>
                      <a:srgbClr val="368AD6"/>
                    </a:solidFill>
                    <a:latin typeface="+mn-lt"/>
                    <a:ea typeface="黑体" panose="02010609060101010101" pitchFamily="2" charset="-122"/>
                  </a:endParaRPr>
                </a:p>
              </p:txBody>
            </p:sp>
          </p:grpSp>
          <p:sp>
            <p:nvSpPr>
              <p:cNvPr id="40" name="文本框 48"/>
              <p:cNvSpPr txBox="1"/>
              <p:nvPr/>
            </p:nvSpPr>
            <p:spPr>
              <a:xfrm>
                <a:off x="2702534" y="1377137"/>
                <a:ext cx="618587" cy="253257"/>
              </a:xfrm>
              <a:prstGeom prst="rect">
                <a:avLst/>
              </a:prstGeom>
              <a:noFill/>
            </p:spPr>
            <p:txBody>
              <a:bodyPr wrap="none" rtlCol="0">
                <a:spAutoFit/>
              </a:bodyPr>
              <a:lstStyle/>
              <a:p>
                <a:r>
                  <a:rPr lang="zh-CN" altLang="en-US" sz="1600" b="1" dirty="0">
                    <a:solidFill>
                      <a:srgbClr val="1C1C1C"/>
                    </a:solidFill>
                    <a:latin typeface="微软雅黑" panose="020B0503020204020204" pitchFamily="34" charset="-122"/>
                    <a:ea typeface="微软雅黑" panose="020B0503020204020204" pitchFamily="34" charset="-122"/>
                  </a:rPr>
                  <a:t>网络 </a:t>
                </a:r>
                <a:r>
                  <a:rPr lang="en-US" altLang="zh-CN" sz="1600" b="1" dirty="0">
                    <a:solidFill>
                      <a:srgbClr val="1C1C1C"/>
                    </a:solidFill>
                    <a:latin typeface="微软雅黑" panose="020B0503020204020204" pitchFamily="34" charset="-122"/>
                    <a:ea typeface="微软雅黑" panose="020B0503020204020204" pitchFamily="34" charset="-122"/>
                  </a:rPr>
                  <a:t>1</a:t>
                </a:r>
                <a:endParaRPr lang="zh-CN" altLang="en-US" sz="1600" b="1" dirty="0">
                  <a:solidFill>
                    <a:srgbClr val="1C1C1C"/>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5244462" y="1250953"/>
              <a:ext cx="977660" cy="448910"/>
              <a:chOff x="2461478" y="1292143"/>
              <a:chExt cx="977660" cy="448910"/>
            </a:xfrm>
          </p:grpSpPr>
          <p:grpSp>
            <p:nvGrpSpPr>
              <p:cNvPr id="51" name="Group 17"/>
              <p:cNvGrpSpPr/>
              <p:nvPr/>
            </p:nvGrpSpPr>
            <p:grpSpPr bwMode="auto">
              <a:xfrm>
                <a:off x="2461478" y="1292143"/>
                <a:ext cx="977660" cy="448910"/>
                <a:chOff x="1680" y="240"/>
                <a:chExt cx="2529" cy="1270"/>
              </a:xfrm>
              <a:solidFill>
                <a:schemeClr val="bg1"/>
              </a:solidFill>
            </p:grpSpPr>
            <p:sp>
              <p:nvSpPr>
                <p:cNvPr id="53" name="Oval 18"/>
                <p:cNvSpPr>
                  <a:spLocks noChangeArrowheads="1"/>
                </p:cNvSpPr>
                <p:nvPr/>
              </p:nvSpPr>
              <p:spPr bwMode="auto">
                <a:xfrm>
                  <a:off x="2554" y="240"/>
                  <a:ext cx="1088" cy="513"/>
                </a:xfrm>
                <a:prstGeom prst="ellipse">
                  <a:avLst/>
                </a:prstGeom>
                <a:grp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2" charset="-122"/>
                  </a:endParaRPr>
                </a:p>
              </p:txBody>
            </p:sp>
            <p:sp>
              <p:nvSpPr>
                <p:cNvPr id="54" name="Oval 19"/>
                <p:cNvSpPr>
                  <a:spLocks noChangeArrowheads="1"/>
                </p:cNvSpPr>
                <p:nvPr/>
              </p:nvSpPr>
              <p:spPr bwMode="auto">
                <a:xfrm>
                  <a:off x="1941" y="381"/>
                  <a:ext cx="827" cy="513"/>
                </a:xfrm>
                <a:prstGeom prst="ellipse">
                  <a:avLst/>
                </a:prstGeom>
                <a:grp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2" charset="-122"/>
                  </a:endParaRPr>
                </a:p>
              </p:txBody>
            </p:sp>
            <p:sp>
              <p:nvSpPr>
                <p:cNvPr id="55" name="Oval 20"/>
                <p:cNvSpPr>
                  <a:spLocks noChangeArrowheads="1"/>
                </p:cNvSpPr>
                <p:nvPr/>
              </p:nvSpPr>
              <p:spPr bwMode="auto">
                <a:xfrm>
                  <a:off x="1680" y="702"/>
                  <a:ext cx="552" cy="411"/>
                </a:xfrm>
                <a:prstGeom prst="ellipse">
                  <a:avLst/>
                </a:prstGeom>
                <a:grp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2" charset="-122"/>
                  </a:endParaRPr>
                </a:p>
              </p:txBody>
            </p:sp>
            <p:sp>
              <p:nvSpPr>
                <p:cNvPr id="56" name="Oval 21"/>
                <p:cNvSpPr>
                  <a:spLocks noChangeArrowheads="1"/>
                </p:cNvSpPr>
                <p:nvPr/>
              </p:nvSpPr>
              <p:spPr bwMode="auto">
                <a:xfrm>
                  <a:off x="1849" y="894"/>
                  <a:ext cx="842" cy="450"/>
                </a:xfrm>
                <a:prstGeom prst="ellipse">
                  <a:avLst/>
                </a:prstGeom>
                <a:grp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2" charset="-122"/>
                  </a:endParaRPr>
                </a:p>
              </p:txBody>
            </p:sp>
            <p:sp>
              <p:nvSpPr>
                <p:cNvPr id="57" name="Oval 22"/>
                <p:cNvSpPr>
                  <a:spLocks noChangeArrowheads="1"/>
                </p:cNvSpPr>
                <p:nvPr/>
              </p:nvSpPr>
              <p:spPr bwMode="auto">
                <a:xfrm>
                  <a:off x="2462" y="971"/>
                  <a:ext cx="1272" cy="539"/>
                </a:xfrm>
                <a:prstGeom prst="ellipse">
                  <a:avLst/>
                </a:prstGeom>
                <a:grp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2" charset="-122"/>
                  </a:endParaRPr>
                </a:p>
              </p:txBody>
            </p:sp>
            <p:sp>
              <p:nvSpPr>
                <p:cNvPr id="58" name="Oval 23"/>
                <p:cNvSpPr>
                  <a:spLocks noChangeArrowheads="1"/>
                </p:cNvSpPr>
                <p:nvPr/>
              </p:nvSpPr>
              <p:spPr bwMode="auto">
                <a:xfrm>
                  <a:off x="3289" y="394"/>
                  <a:ext cx="797" cy="398"/>
                </a:xfrm>
                <a:prstGeom prst="ellipse">
                  <a:avLst/>
                </a:prstGeom>
                <a:grp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2" charset="-122"/>
                  </a:endParaRPr>
                </a:p>
              </p:txBody>
            </p:sp>
            <p:sp>
              <p:nvSpPr>
                <p:cNvPr id="59" name="Oval 24"/>
                <p:cNvSpPr>
                  <a:spLocks noChangeArrowheads="1"/>
                </p:cNvSpPr>
                <p:nvPr/>
              </p:nvSpPr>
              <p:spPr bwMode="auto">
                <a:xfrm>
                  <a:off x="3412" y="663"/>
                  <a:ext cx="797" cy="398"/>
                </a:xfrm>
                <a:prstGeom prst="ellipse">
                  <a:avLst/>
                </a:prstGeom>
                <a:grp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2" charset="-122"/>
                  </a:endParaRPr>
                </a:p>
              </p:txBody>
            </p:sp>
            <p:sp>
              <p:nvSpPr>
                <p:cNvPr id="60" name="Oval 25"/>
                <p:cNvSpPr>
                  <a:spLocks noChangeArrowheads="1"/>
                </p:cNvSpPr>
                <p:nvPr/>
              </p:nvSpPr>
              <p:spPr bwMode="auto">
                <a:xfrm>
                  <a:off x="3335" y="753"/>
                  <a:ext cx="797" cy="668"/>
                </a:xfrm>
                <a:prstGeom prst="ellipse">
                  <a:avLst/>
                </a:prstGeom>
                <a:grp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2" charset="-122"/>
                  </a:endParaRPr>
                </a:p>
              </p:txBody>
            </p:sp>
            <p:sp>
              <p:nvSpPr>
                <p:cNvPr id="61" name="Oval 26"/>
                <p:cNvSpPr>
                  <a:spLocks noChangeArrowheads="1"/>
                </p:cNvSpPr>
                <p:nvPr/>
              </p:nvSpPr>
              <p:spPr bwMode="auto">
                <a:xfrm>
                  <a:off x="2006" y="446"/>
                  <a:ext cx="1916" cy="865"/>
                </a:xfrm>
                <a:prstGeom prst="ellipse">
                  <a:avLst/>
                </a:prstGeom>
                <a:grpFill/>
                <a:ln w="9525">
                  <a:no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dirty="0">
                    <a:solidFill>
                      <a:srgbClr val="368AD6"/>
                    </a:solidFill>
                    <a:latin typeface="+mn-lt"/>
                    <a:ea typeface="黑体" panose="02010609060101010101" pitchFamily="2" charset="-122"/>
                  </a:endParaRPr>
                </a:p>
              </p:txBody>
            </p:sp>
          </p:grpSp>
          <p:sp>
            <p:nvSpPr>
              <p:cNvPr id="52" name="文本框 52"/>
              <p:cNvSpPr txBox="1"/>
              <p:nvPr/>
            </p:nvSpPr>
            <p:spPr>
              <a:xfrm>
                <a:off x="2702534" y="1377137"/>
                <a:ext cx="618587" cy="253257"/>
              </a:xfrm>
              <a:prstGeom prst="rect">
                <a:avLst/>
              </a:prstGeom>
              <a:noFill/>
            </p:spPr>
            <p:txBody>
              <a:bodyPr wrap="none" rtlCol="0">
                <a:spAutoFit/>
              </a:bodyPr>
              <a:lstStyle/>
              <a:p>
                <a:r>
                  <a:rPr lang="zh-CN" altLang="en-US" sz="1600" b="1" dirty="0">
                    <a:solidFill>
                      <a:srgbClr val="1C1C1C"/>
                    </a:solidFill>
                    <a:latin typeface="微软雅黑" panose="020B0503020204020204" pitchFamily="34" charset="-122"/>
                    <a:ea typeface="微软雅黑" panose="020B0503020204020204" pitchFamily="34" charset="-122"/>
                  </a:rPr>
                  <a:t>网络 </a:t>
                </a:r>
                <a:r>
                  <a:rPr lang="en-US" altLang="zh-CN" sz="1600" b="1" dirty="0">
                    <a:solidFill>
                      <a:srgbClr val="1C1C1C"/>
                    </a:solidFill>
                    <a:latin typeface="微软雅黑" panose="020B0503020204020204" pitchFamily="34" charset="-122"/>
                    <a:ea typeface="微软雅黑" panose="020B0503020204020204" pitchFamily="34" charset="-122"/>
                  </a:rPr>
                  <a:t>2</a:t>
                </a:r>
                <a:endParaRPr lang="zh-CN" altLang="en-US" sz="1600" b="1" dirty="0">
                  <a:solidFill>
                    <a:srgbClr val="1C1C1C"/>
                  </a:solidFill>
                  <a:latin typeface="微软雅黑" panose="020B0503020204020204" pitchFamily="34" charset="-122"/>
                  <a:ea typeface="微软雅黑" panose="020B0503020204020204" pitchFamily="34" charset="-122"/>
                </a:endParaRPr>
              </a:p>
            </p:txBody>
          </p:sp>
        </p:grpSp>
      </p:grpSp>
      <p:sp>
        <p:nvSpPr>
          <p:cNvPr id="62" name="矩形 30"/>
          <p:cNvSpPr>
            <a:spLocks noChangeArrowheads="1"/>
          </p:cNvSpPr>
          <p:nvPr/>
        </p:nvSpPr>
        <p:spPr bwMode="auto">
          <a:xfrm>
            <a:off x="3512835" y="2492896"/>
            <a:ext cx="4378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800" b="1" dirty="0">
                <a:solidFill>
                  <a:srgbClr val="0000FF"/>
                </a:solidFill>
                <a:latin typeface="微软雅黑" panose="020B0503020204020204" pitchFamily="34" charset="-122"/>
                <a:ea typeface="微软雅黑" panose="020B0503020204020204" pitchFamily="34" charset="-122"/>
              </a:rPr>
              <a:t>TCP/IP </a:t>
            </a:r>
            <a:r>
              <a:rPr lang="zh-CN" altLang="en-US" sz="2800" b="1" dirty="0">
                <a:solidFill>
                  <a:srgbClr val="0000FF"/>
                </a:solidFill>
                <a:latin typeface="微软雅黑" panose="020B0503020204020204" pitchFamily="34" charset="-122"/>
                <a:ea typeface="微软雅黑" panose="020B0503020204020204" pitchFamily="34" charset="-122"/>
              </a:rPr>
              <a:t>四层体系结构示例</a:t>
            </a:r>
          </a:p>
        </p:txBody>
      </p:sp>
    </p:spTree>
    <p:extLst>
      <p:ext uri="{BB962C8B-B14F-4D97-AF65-F5344CB8AC3E}">
        <p14:creationId xmlns:p14="http://schemas.microsoft.com/office/powerpoint/2010/main" val="1114660726"/>
      </p:ext>
    </p:extLst>
  </p:cSld>
  <p:clrMapOvr>
    <a:masterClrMapping/>
  </p:clrMapOvr>
  <p:transition/>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标题 4"/>
          <p:cNvSpPr>
            <a:spLocks noGrp="1" noChangeArrowheads="1"/>
          </p:cNvSpPr>
          <p:nvPr>
            <p:ph type="title"/>
          </p:nvPr>
        </p:nvSpPr>
        <p:spPr/>
        <p:txBody>
          <a:bodyPr/>
          <a:lstStyle/>
          <a:p>
            <a:r>
              <a:rPr lang="en-US" altLang="zh-CN" dirty="0"/>
              <a:t>1.7.5 TCP/IP </a:t>
            </a:r>
            <a:r>
              <a:rPr lang="zh-CN" altLang="en-US" dirty="0"/>
              <a:t>的体系结构</a:t>
            </a:r>
          </a:p>
        </p:txBody>
      </p:sp>
      <p:sp>
        <p:nvSpPr>
          <p:cNvPr id="62" name="内容占位符 1"/>
          <p:cNvSpPr>
            <a:spLocks noGrp="1"/>
          </p:cNvSpPr>
          <p:nvPr>
            <p:ph idx="1"/>
          </p:nvPr>
        </p:nvSpPr>
        <p:spPr>
          <a:xfrm>
            <a:off x="442800" y="1267200"/>
            <a:ext cx="11304587" cy="4895850"/>
          </a:xfrm>
        </p:spPr>
        <p:txBody>
          <a:bodyPr/>
          <a:lstStyle/>
          <a:p>
            <a:r>
              <a:rPr lang="en-US" altLang="zh-CN" b="1" dirty="0"/>
              <a:t>TCP/IP </a:t>
            </a:r>
            <a:r>
              <a:rPr lang="zh-CN" altLang="en-US" b="1" dirty="0"/>
              <a:t>体系结构并不严格遵循分层的概念，某些</a:t>
            </a:r>
            <a:r>
              <a:rPr lang="zh-CN" altLang="en-US" b="1" dirty="0">
                <a:solidFill>
                  <a:srgbClr val="C00000"/>
                </a:solidFill>
              </a:rPr>
              <a:t>应用程序</a:t>
            </a:r>
            <a:r>
              <a:rPr lang="zh-CN" altLang="en-US" b="1" dirty="0"/>
              <a:t>可以直接使用 </a:t>
            </a:r>
            <a:r>
              <a:rPr lang="en-US" altLang="zh-CN" b="1" dirty="0"/>
              <a:t>IP </a:t>
            </a:r>
            <a:r>
              <a:rPr lang="zh-CN" altLang="en-US" b="1" dirty="0"/>
              <a:t>层，甚至直接使用最下面的网络接口层。</a:t>
            </a:r>
          </a:p>
          <a:p>
            <a:endParaRPr lang="en-US" altLang="zh-CN" sz="3600" b="1" dirty="0"/>
          </a:p>
          <a:p>
            <a:pPr indent="0">
              <a:buNone/>
            </a:pPr>
            <a:endParaRPr lang="zh-CN" altLang="en-US" sz="3600" b="1" dirty="0"/>
          </a:p>
        </p:txBody>
      </p:sp>
      <p:grpSp>
        <p:nvGrpSpPr>
          <p:cNvPr id="2" name="组合 1"/>
          <p:cNvGrpSpPr/>
          <p:nvPr/>
        </p:nvGrpSpPr>
        <p:grpSpPr>
          <a:xfrm>
            <a:off x="2423592" y="2996952"/>
            <a:ext cx="7848872" cy="3167160"/>
            <a:chOff x="505072" y="1828799"/>
            <a:chExt cx="7658625" cy="2408325"/>
          </a:xfrm>
        </p:grpSpPr>
        <p:sp>
          <p:nvSpPr>
            <p:cNvPr id="63" name="圆角矩形 62"/>
            <p:cNvSpPr/>
            <p:nvPr/>
          </p:nvSpPr>
          <p:spPr>
            <a:xfrm>
              <a:off x="505072" y="1828799"/>
              <a:ext cx="7658625" cy="240832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64" name="组合 63"/>
            <p:cNvGrpSpPr/>
            <p:nvPr/>
          </p:nvGrpSpPr>
          <p:grpSpPr bwMode="auto">
            <a:xfrm>
              <a:off x="2809245" y="2042984"/>
              <a:ext cx="3352665" cy="1943272"/>
              <a:chOff x="2722649" y="3395364"/>
              <a:chExt cx="3559232" cy="2128590"/>
            </a:xfrm>
          </p:grpSpPr>
          <p:sp>
            <p:nvSpPr>
              <p:cNvPr id="65" name="Rectangle 5"/>
              <p:cNvSpPr>
                <a:spLocks noChangeArrowheads="1"/>
              </p:cNvSpPr>
              <p:nvPr/>
            </p:nvSpPr>
            <p:spPr bwMode="auto">
              <a:xfrm>
                <a:off x="2778939" y="3395364"/>
                <a:ext cx="3502942" cy="2128590"/>
              </a:xfrm>
              <a:prstGeom prst="rect">
                <a:avLst/>
              </a:prstGeom>
              <a:ln w="38100">
                <a:solidFill>
                  <a:srgbClr val="339933"/>
                </a:solidFill>
              </a:ln>
            </p:spPr>
            <p:style>
              <a:lnRef idx="2">
                <a:schemeClr val="dk1"/>
              </a:lnRef>
              <a:fillRef idx="1">
                <a:schemeClr val="lt1"/>
              </a:fillRef>
              <a:effectRef idx="0">
                <a:schemeClr val="dk1"/>
              </a:effectRef>
              <a:fontRef idx="minor">
                <a:schemeClr val="dk1"/>
              </a:fontRef>
            </p:style>
            <p:txBody>
              <a:bodyPr wrap="none" anchor="ctr"/>
              <a:lstStyle/>
              <a:p>
                <a:pPr fontAlgn="auto">
                  <a:spcBef>
                    <a:spcPts val="0"/>
                  </a:spcBef>
                  <a:spcAft>
                    <a:spcPts val="0"/>
                  </a:spcAft>
                  <a:defRPr/>
                </a:pPr>
                <a:endParaRPr lang="zh-CN" altLang="en-US" b="1">
                  <a:solidFill>
                    <a:srgbClr val="0000FF"/>
                  </a:solidFill>
                  <a:latin typeface="微软雅黑" panose="020B0503020204020204" pitchFamily="34" charset="-122"/>
                  <a:ea typeface="微软雅黑" panose="020B0503020204020204" pitchFamily="34" charset="-122"/>
                </a:endParaRPr>
              </a:p>
            </p:txBody>
          </p:sp>
          <p:sp>
            <p:nvSpPr>
              <p:cNvPr id="66" name="Line 6"/>
              <p:cNvSpPr>
                <a:spLocks noChangeShapeType="1"/>
              </p:cNvSpPr>
              <p:nvPr/>
            </p:nvSpPr>
            <p:spPr bwMode="auto">
              <a:xfrm>
                <a:off x="2778939" y="5010251"/>
                <a:ext cx="3502942" cy="0"/>
              </a:xfrm>
              <a:prstGeom prst="line">
                <a:avLst/>
              </a:prstGeom>
              <a:ln w="38100">
                <a:solidFill>
                  <a:srgbClr val="339933"/>
                </a:solidFill>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wrap="none" anchor="ctr"/>
              <a:lstStyle/>
              <a:p>
                <a:pPr fontAlgn="auto">
                  <a:spcBef>
                    <a:spcPts val="0"/>
                  </a:spcBef>
                  <a:spcAft>
                    <a:spcPts val="0"/>
                  </a:spcAft>
                  <a:defRPr/>
                </a:pPr>
                <a:endParaRPr lang="zh-CN" altLang="en-US" b="1">
                  <a:solidFill>
                    <a:srgbClr val="0000FF"/>
                  </a:solidFill>
                  <a:latin typeface="微软雅黑" panose="020B0503020204020204" pitchFamily="34" charset="-122"/>
                  <a:ea typeface="微软雅黑" panose="020B0503020204020204" pitchFamily="34" charset="-122"/>
                </a:endParaRPr>
              </a:p>
            </p:txBody>
          </p:sp>
          <p:sp>
            <p:nvSpPr>
              <p:cNvPr id="67" name="Freeform 7"/>
              <p:cNvSpPr/>
              <p:nvPr/>
            </p:nvSpPr>
            <p:spPr bwMode="auto">
              <a:xfrm>
                <a:off x="2778939" y="4460452"/>
                <a:ext cx="2589890" cy="531751"/>
              </a:xfrm>
              <a:custGeom>
                <a:avLst/>
                <a:gdLst>
                  <a:gd name="T0" fmla="*/ 0 w 1542"/>
                  <a:gd name="T1" fmla="*/ 0 h 318"/>
                  <a:gd name="T2" fmla="*/ 1542 w 1542"/>
                  <a:gd name="T3" fmla="*/ 0 h 318"/>
                  <a:gd name="T4" fmla="*/ 1542 w 1542"/>
                  <a:gd name="T5" fmla="*/ 318 h 318"/>
                </a:gdLst>
                <a:ahLst/>
                <a:cxnLst>
                  <a:cxn ang="0">
                    <a:pos x="T0" y="T1"/>
                  </a:cxn>
                  <a:cxn ang="0">
                    <a:pos x="T2" y="T3"/>
                  </a:cxn>
                  <a:cxn ang="0">
                    <a:pos x="T4" y="T5"/>
                  </a:cxn>
                </a:cxnLst>
                <a:rect l="0" t="0" r="r" b="b"/>
                <a:pathLst>
                  <a:path w="1542" h="318">
                    <a:moveTo>
                      <a:pt x="0" y="0"/>
                    </a:moveTo>
                    <a:lnTo>
                      <a:pt x="1542" y="0"/>
                    </a:lnTo>
                    <a:lnTo>
                      <a:pt x="1542" y="318"/>
                    </a:lnTo>
                  </a:path>
                </a:pathLst>
              </a:custGeom>
              <a:ln w="38100">
                <a:solidFill>
                  <a:srgbClr val="339933"/>
                </a:solidFill>
              </a:ln>
              <a:extLst>
                <a:ext uri="{909E8E84-426E-40DD-AFC4-6F175D3DCCD1}">
                  <a14:hiddenFill xmlns:a14="http://schemas.microsoft.com/office/drawing/2010/main">
                    <a:solidFill>
                      <a:schemeClr val="accent1"/>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fontAlgn="auto">
                  <a:spcBef>
                    <a:spcPts val="0"/>
                  </a:spcBef>
                  <a:spcAft>
                    <a:spcPts val="0"/>
                  </a:spcAft>
                  <a:defRPr/>
                </a:pPr>
                <a:endParaRPr lang="zh-CN" altLang="en-US" b="1">
                  <a:solidFill>
                    <a:srgbClr val="0000FF"/>
                  </a:solidFill>
                  <a:latin typeface="微软雅黑" panose="020B0503020204020204" pitchFamily="34" charset="-122"/>
                  <a:ea typeface="微软雅黑" panose="020B0503020204020204" pitchFamily="34" charset="-122"/>
                </a:endParaRPr>
              </a:p>
            </p:txBody>
          </p:sp>
          <p:sp>
            <p:nvSpPr>
              <p:cNvPr id="68" name="Freeform 8"/>
              <p:cNvSpPr/>
              <p:nvPr/>
            </p:nvSpPr>
            <p:spPr bwMode="auto">
              <a:xfrm>
                <a:off x="2778939" y="3910655"/>
                <a:ext cx="1675251" cy="530957"/>
              </a:xfrm>
              <a:custGeom>
                <a:avLst/>
                <a:gdLst>
                  <a:gd name="T0" fmla="*/ 0 w 1542"/>
                  <a:gd name="T1" fmla="*/ 0 h 318"/>
                  <a:gd name="T2" fmla="*/ 1542 w 1542"/>
                  <a:gd name="T3" fmla="*/ 0 h 318"/>
                  <a:gd name="T4" fmla="*/ 1542 w 1542"/>
                  <a:gd name="T5" fmla="*/ 318 h 318"/>
                </a:gdLst>
                <a:ahLst/>
                <a:cxnLst>
                  <a:cxn ang="0">
                    <a:pos x="T0" y="T1"/>
                  </a:cxn>
                  <a:cxn ang="0">
                    <a:pos x="T2" y="T3"/>
                  </a:cxn>
                  <a:cxn ang="0">
                    <a:pos x="T4" y="T5"/>
                  </a:cxn>
                </a:cxnLst>
                <a:rect l="0" t="0" r="r" b="b"/>
                <a:pathLst>
                  <a:path w="1542" h="318">
                    <a:moveTo>
                      <a:pt x="0" y="0"/>
                    </a:moveTo>
                    <a:lnTo>
                      <a:pt x="1542" y="0"/>
                    </a:lnTo>
                    <a:lnTo>
                      <a:pt x="1542" y="318"/>
                    </a:lnTo>
                  </a:path>
                </a:pathLst>
              </a:custGeom>
              <a:ln w="38100">
                <a:solidFill>
                  <a:srgbClr val="339933"/>
                </a:solidFill>
              </a:ln>
              <a:extLst>
                <a:ext uri="{909E8E84-426E-40DD-AFC4-6F175D3DCCD1}">
                  <a14:hiddenFill xmlns:a14="http://schemas.microsoft.com/office/drawing/2010/main">
                    <a:solidFill>
                      <a:schemeClr val="accent1"/>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fontAlgn="auto">
                  <a:spcBef>
                    <a:spcPts val="0"/>
                  </a:spcBef>
                  <a:spcAft>
                    <a:spcPts val="0"/>
                  </a:spcAft>
                  <a:defRPr/>
                </a:pPr>
                <a:endParaRPr lang="zh-CN" altLang="en-US" b="1">
                  <a:solidFill>
                    <a:srgbClr val="0000FF"/>
                  </a:solidFill>
                  <a:latin typeface="微软雅黑" panose="020B0503020204020204" pitchFamily="34" charset="-122"/>
                  <a:ea typeface="微软雅黑" panose="020B0503020204020204" pitchFamily="34" charset="-122"/>
                </a:endParaRPr>
              </a:p>
            </p:txBody>
          </p:sp>
          <p:sp>
            <p:nvSpPr>
              <p:cNvPr id="69" name="Line 9"/>
              <p:cNvSpPr>
                <a:spLocks noChangeShapeType="1"/>
              </p:cNvSpPr>
              <p:nvPr/>
            </p:nvSpPr>
            <p:spPr bwMode="auto">
              <a:xfrm>
                <a:off x="3616890" y="3928350"/>
                <a:ext cx="0" cy="531310"/>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70" name="Text Box 10"/>
              <p:cNvSpPr txBox="1">
                <a:spLocks noChangeArrowheads="1"/>
              </p:cNvSpPr>
              <p:nvPr/>
            </p:nvSpPr>
            <p:spPr bwMode="auto">
              <a:xfrm>
                <a:off x="2722649" y="3991336"/>
                <a:ext cx="1842247" cy="435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dirty="0">
                    <a:solidFill>
                      <a:srgbClr val="000066"/>
                    </a:solidFill>
                    <a:latin typeface="微软雅黑" panose="020B0503020204020204" pitchFamily="34" charset="-122"/>
                    <a:ea typeface="微软雅黑" panose="020B0503020204020204" pitchFamily="34" charset="-122"/>
                  </a:rPr>
                  <a:t>TCP UDP</a:t>
                </a:r>
              </a:p>
            </p:txBody>
          </p:sp>
          <p:sp>
            <p:nvSpPr>
              <p:cNvPr id="71" name="Text Box 11"/>
              <p:cNvSpPr txBox="1">
                <a:spLocks noChangeArrowheads="1"/>
              </p:cNvSpPr>
              <p:nvPr/>
            </p:nvSpPr>
            <p:spPr bwMode="auto">
              <a:xfrm>
                <a:off x="3804968" y="4550166"/>
                <a:ext cx="559928" cy="435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dirty="0">
                    <a:solidFill>
                      <a:srgbClr val="000066"/>
                    </a:solidFill>
                    <a:latin typeface="微软雅黑" panose="020B0503020204020204" pitchFamily="34" charset="-122"/>
                    <a:ea typeface="微软雅黑" panose="020B0503020204020204" pitchFamily="34" charset="-122"/>
                  </a:rPr>
                  <a:t>IP</a:t>
                </a:r>
              </a:p>
            </p:txBody>
          </p:sp>
          <p:sp>
            <p:nvSpPr>
              <p:cNvPr id="72" name="Text Box 4"/>
              <p:cNvSpPr txBox="1">
                <a:spLocks noChangeArrowheads="1"/>
              </p:cNvSpPr>
              <p:nvPr/>
            </p:nvSpPr>
            <p:spPr bwMode="auto">
              <a:xfrm>
                <a:off x="4149216" y="3470787"/>
                <a:ext cx="1307162" cy="435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dirty="0">
                    <a:solidFill>
                      <a:srgbClr val="000066"/>
                    </a:solidFill>
                    <a:latin typeface="微软雅黑" panose="020B0503020204020204" pitchFamily="34" charset="-122"/>
                    <a:ea typeface="微软雅黑" panose="020B0503020204020204" pitchFamily="34" charset="-122"/>
                  </a:rPr>
                  <a:t>应用层</a:t>
                </a:r>
              </a:p>
            </p:txBody>
          </p:sp>
          <p:sp>
            <p:nvSpPr>
              <p:cNvPr id="73" name="Text Box 12"/>
              <p:cNvSpPr txBox="1">
                <a:spLocks noChangeArrowheads="1"/>
              </p:cNvSpPr>
              <p:nvPr/>
            </p:nvSpPr>
            <p:spPr bwMode="auto">
              <a:xfrm>
                <a:off x="3521447" y="5068067"/>
                <a:ext cx="2051073" cy="435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dirty="0">
                    <a:solidFill>
                      <a:srgbClr val="000066"/>
                    </a:solidFill>
                    <a:latin typeface="微软雅黑" panose="020B0503020204020204" pitchFamily="34" charset="-122"/>
                    <a:ea typeface="微软雅黑" panose="020B0503020204020204" pitchFamily="34" charset="-122"/>
                  </a:rPr>
                  <a:t>网络接口层</a:t>
                </a:r>
              </a:p>
            </p:txBody>
          </p:sp>
        </p:grpSp>
      </p:grpSp>
    </p:spTree>
    <p:extLst>
      <p:ext uri="{BB962C8B-B14F-4D97-AF65-F5344CB8AC3E}">
        <p14:creationId xmlns:p14="http://schemas.microsoft.com/office/powerpoint/2010/main" val="155509439"/>
      </p:ext>
    </p:extLst>
  </p:cSld>
  <p:clrMapOvr>
    <a:masterClrMapping/>
  </p:clrMapOvr>
  <p:transition/>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标题 4"/>
          <p:cNvSpPr>
            <a:spLocks noGrp="1" noChangeArrowheads="1"/>
          </p:cNvSpPr>
          <p:nvPr>
            <p:ph type="title"/>
          </p:nvPr>
        </p:nvSpPr>
        <p:spPr/>
        <p:txBody>
          <a:bodyPr/>
          <a:lstStyle/>
          <a:p>
            <a:r>
              <a:rPr lang="en-US" altLang="zh-CN" dirty="0"/>
              <a:t>1.7.5 TCP/IP </a:t>
            </a:r>
            <a:r>
              <a:rPr lang="zh-CN" altLang="en-US" dirty="0"/>
              <a:t>的体系结构</a:t>
            </a:r>
          </a:p>
        </p:txBody>
      </p:sp>
      <p:sp>
        <p:nvSpPr>
          <p:cNvPr id="3" name="内容占位符 2"/>
          <p:cNvSpPr>
            <a:spLocks noGrp="1"/>
          </p:cNvSpPr>
          <p:nvPr>
            <p:ph idx="1"/>
          </p:nvPr>
        </p:nvSpPr>
        <p:spPr/>
        <p:txBody>
          <a:bodyPr/>
          <a:lstStyle/>
          <a:p>
            <a:r>
              <a:rPr lang="zh-CN" altLang="en-US" b="1" dirty="0"/>
              <a:t>沙漏计时器形状的 </a:t>
            </a:r>
            <a:r>
              <a:rPr lang="en-US" altLang="zh-CN" b="1" dirty="0"/>
              <a:t>TCP/IP </a:t>
            </a:r>
            <a:r>
              <a:rPr lang="zh-CN" altLang="en-US" b="1" dirty="0"/>
              <a:t>协议族</a:t>
            </a:r>
          </a:p>
          <a:p>
            <a:endParaRPr lang="zh-CN" altLang="en-US" b="1" dirty="0"/>
          </a:p>
        </p:txBody>
      </p:sp>
      <p:grpSp>
        <p:nvGrpSpPr>
          <p:cNvPr id="2" name="组合 1"/>
          <p:cNvGrpSpPr/>
          <p:nvPr/>
        </p:nvGrpSpPr>
        <p:grpSpPr>
          <a:xfrm>
            <a:off x="1199456" y="2204864"/>
            <a:ext cx="7539641" cy="4293289"/>
            <a:chOff x="1724711" y="2420888"/>
            <a:chExt cx="5391405" cy="3387841"/>
          </a:xfrm>
        </p:grpSpPr>
        <p:grpSp>
          <p:nvGrpSpPr>
            <p:cNvPr id="56" name="组合 55"/>
            <p:cNvGrpSpPr/>
            <p:nvPr/>
          </p:nvGrpSpPr>
          <p:grpSpPr bwMode="auto">
            <a:xfrm>
              <a:off x="2138620" y="3712837"/>
              <a:ext cx="4977496" cy="2095892"/>
              <a:chOff x="1166919" y="2653839"/>
              <a:chExt cx="4977696" cy="2095296"/>
            </a:xfrm>
          </p:grpSpPr>
          <p:sp>
            <p:nvSpPr>
              <p:cNvPr id="57" name="Text Box 37"/>
              <p:cNvSpPr txBox="1">
                <a:spLocks noChangeArrowheads="1"/>
              </p:cNvSpPr>
              <p:nvPr/>
            </p:nvSpPr>
            <p:spPr bwMode="auto">
              <a:xfrm>
                <a:off x="1166919" y="4384938"/>
                <a:ext cx="4977696" cy="364197"/>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20000"/>
                  </a:lnSpc>
                </a:pPr>
                <a:r>
                  <a:rPr lang="en-US" altLang="zh-CN" sz="2000" b="1" dirty="0">
                    <a:solidFill>
                      <a:srgbClr val="1C1C1C"/>
                    </a:solidFill>
                    <a:latin typeface="微软雅黑" panose="020B0503020204020204" pitchFamily="34" charset="-122"/>
                    <a:ea typeface="微软雅黑" panose="020B0503020204020204" pitchFamily="34" charset="-122"/>
                  </a:rPr>
                  <a:t>IP over Everything</a:t>
                </a:r>
                <a:r>
                  <a:rPr lang="zh-CN" altLang="en-US" sz="2000" b="1" dirty="0">
                    <a:solidFill>
                      <a:srgbClr val="1C1C1C"/>
                    </a:solidFill>
                    <a:latin typeface="微软雅黑" panose="020B0503020204020204" pitchFamily="34" charset="-122"/>
                    <a:ea typeface="微软雅黑" panose="020B0503020204020204" pitchFamily="34" charset="-122"/>
                  </a:rPr>
                  <a:t>：</a:t>
                </a:r>
                <a:r>
                  <a:rPr lang="en-US" altLang="zh-CN" sz="2000" b="1" dirty="0">
                    <a:solidFill>
                      <a:srgbClr val="1C1C1C"/>
                    </a:solidFill>
                    <a:latin typeface="微软雅黑" panose="020B0503020204020204" pitchFamily="34" charset="-122"/>
                    <a:ea typeface="微软雅黑" panose="020B0503020204020204" pitchFamily="34" charset="-122"/>
                  </a:rPr>
                  <a:t>IP </a:t>
                </a:r>
                <a:r>
                  <a:rPr lang="zh-CN" altLang="en-US" sz="2000" b="1" dirty="0">
                    <a:solidFill>
                      <a:srgbClr val="1C1C1C"/>
                    </a:solidFill>
                    <a:latin typeface="微软雅黑" panose="020B0503020204020204" pitchFamily="34" charset="-122"/>
                    <a:ea typeface="微软雅黑" panose="020B0503020204020204" pitchFamily="34" charset="-122"/>
                  </a:rPr>
                  <a:t>协议可以在多种类型的网络上运行</a:t>
                </a:r>
              </a:p>
            </p:txBody>
          </p:sp>
          <p:sp>
            <p:nvSpPr>
              <p:cNvPr id="58" name="AutoShape 2"/>
              <p:cNvSpPr>
                <a:spLocks noChangeArrowheads="1"/>
              </p:cNvSpPr>
              <p:nvPr/>
            </p:nvSpPr>
            <p:spPr bwMode="auto">
              <a:xfrm>
                <a:off x="1283573" y="2653839"/>
                <a:ext cx="4724528" cy="1692581"/>
              </a:xfrm>
              <a:prstGeom prst="triangle">
                <a:avLst>
                  <a:gd name="adj" fmla="val 50000"/>
                </a:avLst>
              </a:prstGeom>
              <a:solidFill>
                <a:srgbClr val="ABEBD7"/>
              </a:solidFill>
              <a:ln w="9525">
                <a:solidFill>
                  <a:srgbClr val="339933"/>
                </a:solidFill>
                <a:miter lim="800000"/>
              </a:ln>
            </p:spPr>
            <p:txBody>
              <a:bodyPr wrap="none" anchor="ctr"/>
              <a:lstStyle/>
              <a:p>
                <a:endParaRPr lang="zh-CN" altLang="en-US" b="1">
                  <a:solidFill>
                    <a:srgbClr val="000099"/>
                  </a:solidFill>
                  <a:ea typeface="黑体" panose="02010609060101010101" pitchFamily="49" charset="-122"/>
                </a:endParaRPr>
              </a:p>
            </p:txBody>
          </p:sp>
        </p:grpSp>
        <p:grpSp>
          <p:nvGrpSpPr>
            <p:cNvPr id="59" name="组合 58"/>
            <p:cNvGrpSpPr/>
            <p:nvPr/>
          </p:nvGrpSpPr>
          <p:grpSpPr bwMode="auto">
            <a:xfrm>
              <a:off x="2138619" y="2420888"/>
              <a:ext cx="4977497" cy="2246823"/>
              <a:chOff x="1093314" y="1740194"/>
              <a:chExt cx="6917709" cy="3122074"/>
            </a:xfrm>
          </p:grpSpPr>
          <p:sp>
            <p:nvSpPr>
              <p:cNvPr id="60" name="AutoShape 3"/>
              <p:cNvSpPr>
                <a:spLocks noChangeArrowheads="1"/>
              </p:cNvSpPr>
              <p:nvPr/>
            </p:nvSpPr>
            <p:spPr bwMode="auto">
              <a:xfrm flipV="1">
                <a:off x="1246437" y="2269258"/>
                <a:ext cx="6566083" cy="2593010"/>
              </a:xfrm>
              <a:prstGeom prst="triangle">
                <a:avLst>
                  <a:gd name="adj" fmla="val 50000"/>
                </a:avLst>
              </a:prstGeom>
              <a:solidFill>
                <a:srgbClr val="ABEBD7"/>
              </a:solidFill>
              <a:ln w="9525">
                <a:solidFill>
                  <a:srgbClr val="339933"/>
                </a:solidFill>
                <a:miter lim="800000"/>
              </a:ln>
            </p:spPr>
            <p:txBody>
              <a:bodyPr wrap="none" anchor="ctr"/>
              <a:lstStyle/>
              <a:p>
                <a:endParaRPr lang="zh-CN" altLang="en-US" b="1">
                  <a:solidFill>
                    <a:srgbClr val="000099"/>
                  </a:solidFill>
                  <a:ea typeface="黑体" panose="02010609060101010101" pitchFamily="49" charset="-122"/>
                </a:endParaRPr>
              </a:p>
            </p:txBody>
          </p:sp>
          <p:sp>
            <p:nvSpPr>
              <p:cNvPr id="61" name="Text Box 37"/>
              <p:cNvSpPr txBox="1">
                <a:spLocks noChangeArrowheads="1"/>
              </p:cNvSpPr>
              <p:nvPr/>
            </p:nvSpPr>
            <p:spPr bwMode="auto">
              <a:xfrm>
                <a:off x="1093314" y="1740194"/>
                <a:ext cx="6917709" cy="506214"/>
              </a:xfrm>
              <a:prstGeom prst="rect">
                <a:avLst/>
              </a:prstGeom>
              <a:solidFill>
                <a:srgbClr val="FFC000"/>
              </a:solidFill>
              <a:ln w="9525">
                <a:solidFill>
                  <a:srgbClr val="339933"/>
                </a:solidFill>
                <a:miter lim="800000"/>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20000"/>
                  </a:lnSpc>
                </a:pPr>
                <a:r>
                  <a:rPr lang="en-US" altLang="zh-CN" sz="2000" b="1" dirty="0">
                    <a:solidFill>
                      <a:srgbClr val="1C1C1C"/>
                    </a:solidFill>
                    <a:latin typeface="微软雅黑" panose="020B0503020204020204" pitchFamily="34" charset="-122"/>
                    <a:ea typeface="微软雅黑" panose="020B0503020204020204" pitchFamily="34" charset="-122"/>
                  </a:rPr>
                  <a:t>Everything over IP </a:t>
                </a:r>
                <a:r>
                  <a:rPr lang="zh-CN" altLang="en-US" sz="2000" b="1" dirty="0">
                    <a:solidFill>
                      <a:srgbClr val="1C1C1C"/>
                    </a:solidFill>
                    <a:latin typeface="微软雅黑" panose="020B0503020204020204" pitchFamily="34" charset="-122"/>
                    <a:ea typeface="微软雅黑" panose="020B0503020204020204" pitchFamily="34" charset="-122"/>
                  </a:rPr>
                  <a:t>：</a:t>
                </a:r>
                <a:r>
                  <a:rPr lang="en-US" altLang="zh-CN" sz="2000" b="1" dirty="0">
                    <a:solidFill>
                      <a:srgbClr val="1C1C1C"/>
                    </a:solidFill>
                    <a:latin typeface="微软雅黑" panose="020B0503020204020204" pitchFamily="34" charset="-122"/>
                    <a:ea typeface="微软雅黑" panose="020B0503020204020204" pitchFamily="34" charset="-122"/>
                  </a:rPr>
                  <a:t>IP </a:t>
                </a:r>
                <a:r>
                  <a:rPr lang="zh-CN" altLang="en-US" sz="2000" b="1" dirty="0">
                    <a:solidFill>
                      <a:srgbClr val="1C1C1C"/>
                    </a:solidFill>
                    <a:latin typeface="微软雅黑" panose="020B0503020204020204" pitchFamily="34" charset="-122"/>
                    <a:ea typeface="微软雅黑" panose="020B0503020204020204" pitchFamily="34" charset="-122"/>
                  </a:rPr>
                  <a:t>层可以支持多种的运输层协议</a:t>
                </a:r>
              </a:p>
            </p:txBody>
          </p:sp>
        </p:grpSp>
        <p:sp>
          <p:nvSpPr>
            <p:cNvPr id="62" name="Rectangle 5"/>
            <p:cNvSpPr>
              <a:spLocks noChangeArrowheads="1"/>
            </p:cNvSpPr>
            <p:nvPr/>
          </p:nvSpPr>
          <p:spPr bwMode="auto">
            <a:xfrm>
              <a:off x="2968027" y="2916698"/>
              <a:ext cx="531812" cy="238125"/>
            </a:xfrm>
            <a:prstGeom prst="rect">
              <a:avLst/>
            </a:prstGeom>
            <a:solidFill>
              <a:srgbClr val="000099"/>
            </a:solidFill>
            <a:ln>
              <a:noFill/>
            </a:ln>
          </p:spPr>
          <p:style>
            <a:lnRef idx="2">
              <a:schemeClr val="dk1"/>
            </a:lnRef>
            <a:fillRef idx="1">
              <a:schemeClr val="lt1"/>
            </a:fillRef>
            <a:effectRef idx="0">
              <a:schemeClr val="dk1"/>
            </a:effectRef>
            <a:fontRef idx="minor">
              <a:schemeClr val="dk1"/>
            </a:fontRef>
          </p:style>
          <p:txBody>
            <a:bodyPr wrap="none" anchor="ctr"/>
            <a:lstStyle/>
            <a:p>
              <a:pPr algn="ctr" fontAlgn="auto">
                <a:spcBef>
                  <a:spcPts val="0"/>
                </a:spcBef>
                <a:spcAft>
                  <a:spcPts val="0"/>
                </a:spcAft>
                <a:defRPr/>
              </a:pPr>
              <a:r>
                <a:rPr kumimoji="1" lang="en-US" altLang="zh-CN" sz="2000" b="1" dirty="0">
                  <a:solidFill>
                    <a:schemeClr val="bg1"/>
                  </a:solidFill>
                  <a:latin typeface="微软雅黑" panose="020B0503020204020204" pitchFamily="34" charset="-122"/>
                  <a:ea typeface="微软雅黑" panose="020B0503020204020204" pitchFamily="34" charset="-122"/>
                </a:rPr>
                <a:t>HTTP</a:t>
              </a:r>
            </a:p>
          </p:txBody>
        </p:sp>
        <p:sp>
          <p:nvSpPr>
            <p:cNvPr id="63" name="Rectangle 6"/>
            <p:cNvSpPr>
              <a:spLocks noChangeArrowheads="1"/>
            </p:cNvSpPr>
            <p:nvPr/>
          </p:nvSpPr>
          <p:spPr bwMode="auto">
            <a:xfrm>
              <a:off x="3977677" y="2916698"/>
              <a:ext cx="533400" cy="238125"/>
            </a:xfrm>
            <a:prstGeom prst="rect">
              <a:avLst/>
            </a:prstGeom>
            <a:solidFill>
              <a:srgbClr val="000099"/>
            </a:solidFill>
            <a:ln>
              <a:noFill/>
            </a:ln>
          </p:spPr>
          <p:style>
            <a:lnRef idx="2">
              <a:schemeClr val="dk1"/>
            </a:lnRef>
            <a:fillRef idx="1">
              <a:schemeClr val="lt1"/>
            </a:fillRef>
            <a:effectRef idx="0">
              <a:schemeClr val="dk1"/>
            </a:effectRef>
            <a:fontRef idx="minor">
              <a:schemeClr val="dk1"/>
            </a:fontRef>
          </p:style>
          <p:txBody>
            <a:bodyPr wrap="none" anchor="ctr"/>
            <a:lstStyle/>
            <a:p>
              <a:pPr algn="ctr" fontAlgn="auto">
                <a:spcBef>
                  <a:spcPts val="0"/>
                </a:spcBef>
                <a:spcAft>
                  <a:spcPts val="0"/>
                </a:spcAft>
                <a:defRPr/>
              </a:pPr>
              <a:r>
                <a:rPr kumimoji="1" lang="en-US" altLang="zh-CN" sz="2000" b="1" dirty="0">
                  <a:solidFill>
                    <a:schemeClr val="bg1"/>
                  </a:solidFill>
                  <a:latin typeface="微软雅黑" panose="020B0503020204020204" pitchFamily="34" charset="-122"/>
                  <a:ea typeface="微软雅黑" panose="020B0503020204020204" pitchFamily="34" charset="-122"/>
                </a:rPr>
                <a:t>SMTP</a:t>
              </a:r>
            </a:p>
          </p:txBody>
        </p:sp>
        <p:sp>
          <p:nvSpPr>
            <p:cNvPr id="64" name="Rectangle 7"/>
            <p:cNvSpPr>
              <a:spLocks noChangeArrowheads="1"/>
            </p:cNvSpPr>
            <p:nvPr/>
          </p:nvSpPr>
          <p:spPr bwMode="auto">
            <a:xfrm>
              <a:off x="4723802" y="2916698"/>
              <a:ext cx="531812" cy="238125"/>
            </a:xfrm>
            <a:prstGeom prst="rect">
              <a:avLst/>
            </a:prstGeom>
            <a:solidFill>
              <a:srgbClr val="000099"/>
            </a:solidFill>
            <a:ln>
              <a:noFill/>
            </a:ln>
          </p:spPr>
          <p:style>
            <a:lnRef idx="2">
              <a:schemeClr val="dk1"/>
            </a:lnRef>
            <a:fillRef idx="1">
              <a:schemeClr val="lt1"/>
            </a:fillRef>
            <a:effectRef idx="0">
              <a:schemeClr val="dk1"/>
            </a:effectRef>
            <a:fontRef idx="minor">
              <a:schemeClr val="dk1"/>
            </a:fontRef>
          </p:style>
          <p:txBody>
            <a:bodyPr wrap="none" anchor="ctr"/>
            <a:lstStyle/>
            <a:p>
              <a:pPr algn="ctr" fontAlgn="auto">
                <a:spcBef>
                  <a:spcPts val="0"/>
                </a:spcBef>
                <a:spcAft>
                  <a:spcPts val="0"/>
                </a:spcAft>
                <a:defRPr/>
              </a:pPr>
              <a:r>
                <a:rPr kumimoji="1" lang="en-US" altLang="zh-CN" sz="2000" b="1">
                  <a:solidFill>
                    <a:schemeClr val="bg1"/>
                  </a:solidFill>
                  <a:latin typeface="微软雅黑" panose="020B0503020204020204" pitchFamily="34" charset="-122"/>
                  <a:ea typeface="微软雅黑" panose="020B0503020204020204" pitchFamily="34" charset="-122"/>
                </a:rPr>
                <a:t>DNS</a:t>
              </a:r>
            </a:p>
          </p:txBody>
        </p:sp>
        <p:sp>
          <p:nvSpPr>
            <p:cNvPr id="65" name="Rectangle 8"/>
            <p:cNvSpPr>
              <a:spLocks noChangeArrowheads="1"/>
            </p:cNvSpPr>
            <p:nvPr/>
          </p:nvSpPr>
          <p:spPr bwMode="auto">
            <a:xfrm>
              <a:off x="5733452" y="2916698"/>
              <a:ext cx="533400" cy="238125"/>
            </a:xfrm>
            <a:prstGeom prst="rect">
              <a:avLst/>
            </a:prstGeom>
            <a:solidFill>
              <a:srgbClr val="000099"/>
            </a:solidFill>
            <a:ln>
              <a:noFill/>
            </a:ln>
          </p:spPr>
          <p:style>
            <a:lnRef idx="2">
              <a:schemeClr val="dk1"/>
            </a:lnRef>
            <a:fillRef idx="1">
              <a:schemeClr val="lt1"/>
            </a:fillRef>
            <a:effectRef idx="0">
              <a:schemeClr val="dk1"/>
            </a:effectRef>
            <a:fontRef idx="minor">
              <a:schemeClr val="dk1"/>
            </a:fontRef>
          </p:style>
          <p:txBody>
            <a:bodyPr wrap="none" anchor="ctr"/>
            <a:lstStyle/>
            <a:p>
              <a:pPr algn="ctr" fontAlgn="auto">
                <a:spcBef>
                  <a:spcPts val="0"/>
                </a:spcBef>
                <a:spcAft>
                  <a:spcPts val="0"/>
                </a:spcAft>
                <a:defRPr/>
              </a:pPr>
              <a:r>
                <a:rPr kumimoji="1" lang="en-US" altLang="zh-CN" sz="2000" b="1" dirty="0">
                  <a:solidFill>
                    <a:schemeClr val="bg1"/>
                  </a:solidFill>
                  <a:latin typeface="微软雅黑" panose="020B0503020204020204" pitchFamily="34" charset="-122"/>
                  <a:ea typeface="微软雅黑" panose="020B0503020204020204" pitchFamily="34" charset="-122"/>
                </a:rPr>
                <a:t>RTP</a:t>
              </a:r>
            </a:p>
          </p:txBody>
        </p:sp>
        <p:sp>
          <p:nvSpPr>
            <p:cNvPr id="66" name="Rectangle 9"/>
            <p:cNvSpPr>
              <a:spLocks noChangeArrowheads="1"/>
            </p:cNvSpPr>
            <p:nvPr/>
          </p:nvSpPr>
          <p:spPr bwMode="auto">
            <a:xfrm>
              <a:off x="3445864" y="3486611"/>
              <a:ext cx="531813" cy="236537"/>
            </a:xfrm>
            <a:prstGeom prst="rect">
              <a:avLst/>
            </a:prstGeom>
            <a:solidFill>
              <a:srgbClr val="0098F6"/>
            </a:solidFill>
            <a:ln>
              <a:solidFill>
                <a:srgbClr val="0033CC"/>
              </a:solidFill>
            </a:ln>
          </p:spPr>
          <p:style>
            <a:lnRef idx="2">
              <a:schemeClr val="dk1"/>
            </a:lnRef>
            <a:fillRef idx="1">
              <a:schemeClr val="lt1"/>
            </a:fillRef>
            <a:effectRef idx="0">
              <a:schemeClr val="dk1"/>
            </a:effectRef>
            <a:fontRef idx="minor">
              <a:schemeClr val="dk1"/>
            </a:fontRef>
          </p:style>
          <p:txBody>
            <a:bodyPr wrap="none" anchor="ctr"/>
            <a:lstStyle/>
            <a:p>
              <a:pPr algn="ctr" fontAlgn="auto">
                <a:spcBef>
                  <a:spcPts val="0"/>
                </a:spcBef>
                <a:spcAft>
                  <a:spcPts val="0"/>
                </a:spcAft>
                <a:defRPr/>
              </a:pPr>
              <a:r>
                <a:rPr kumimoji="1" lang="en-US" altLang="zh-CN" sz="2000" b="1" dirty="0">
                  <a:solidFill>
                    <a:schemeClr val="bg1"/>
                  </a:solidFill>
                  <a:latin typeface="微软雅黑" panose="020B0503020204020204" pitchFamily="34" charset="-122"/>
                  <a:ea typeface="微软雅黑" panose="020B0503020204020204" pitchFamily="34" charset="-122"/>
                </a:rPr>
                <a:t>TCP</a:t>
              </a:r>
            </a:p>
          </p:txBody>
        </p:sp>
        <p:sp>
          <p:nvSpPr>
            <p:cNvPr id="67" name="Rectangle 10"/>
            <p:cNvSpPr>
              <a:spLocks noChangeArrowheads="1"/>
            </p:cNvSpPr>
            <p:nvPr/>
          </p:nvSpPr>
          <p:spPr bwMode="auto">
            <a:xfrm>
              <a:off x="5255614" y="3486611"/>
              <a:ext cx="531813" cy="236537"/>
            </a:xfrm>
            <a:prstGeom prst="rect">
              <a:avLst/>
            </a:prstGeom>
            <a:solidFill>
              <a:srgbClr val="0098F6"/>
            </a:solidFill>
            <a:ln>
              <a:solidFill>
                <a:srgbClr val="0033CC"/>
              </a:solidFill>
            </a:ln>
          </p:spPr>
          <p:style>
            <a:lnRef idx="2">
              <a:schemeClr val="dk1"/>
            </a:lnRef>
            <a:fillRef idx="1">
              <a:schemeClr val="lt1"/>
            </a:fillRef>
            <a:effectRef idx="0">
              <a:schemeClr val="dk1"/>
            </a:effectRef>
            <a:fontRef idx="minor">
              <a:schemeClr val="dk1"/>
            </a:fontRef>
          </p:style>
          <p:txBody>
            <a:bodyPr wrap="none" anchor="ctr"/>
            <a:lstStyle/>
            <a:p>
              <a:pPr algn="ctr" fontAlgn="auto">
                <a:spcBef>
                  <a:spcPts val="0"/>
                </a:spcBef>
                <a:spcAft>
                  <a:spcPts val="0"/>
                </a:spcAft>
                <a:defRPr/>
              </a:pPr>
              <a:r>
                <a:rPr kumimoji="1" lang="en-US" altLang="zh-CN" sz="2000" b="1" dirty="0">
                  <a:solidFill>
                    <a:schemeClr val="bg1"/>
                  </a:solidFill>
                  <a:latin typeface="微软雅黑" panose="020B0503020204020204" pitchFamily="34" charset="-122"/>
                  <a:ea typeface="微软雅黑" panose="020B0503020204020204" pitchFamily="34" charset="-122"/>
                </a:rPr>
                <a:t>UDP</a:t>
              </a:r>
            </a:p>
          </p:txBody>
        </p:sp>
        <p:sp>
          <p:nvSpPr>
            <p:cNvPr id="68" name="Rectangle 12"/>
            <p:cNvSpPr>
              <a:spLocks noChangeArrowheads="1"/>
            </p:cNvSpPr>
            <p:nvPr/>
          </p:nvSpPr>
          <p:spPr bwMode="auto">
            <a:xfrm>
              <a:off x="2968027" y="4947111"/>
              <a:ext cx="850900" cy="230187"/>
            </a:xfrm>
            <a:prstGeom prst="rect">
              <a:avLst/>
            </a:prstGeom>
            <a:solidFill>
              <a:srgbClr val="00B0F0"/>
            </a:solidFill>
            <a:ln>
              <a:noFill/>
            </a:ln>
          </p:spPr>
          <p:style>
            <a:lnRef idx="2">
              <a:schemeClr val="dk1"/>
            </a:lnRef>
            <a:fillRef idx="1">
              <a:schemeClr val="lt1"/>
            </a:fillRef>
            <a:effectRef idx="0">
              <a:schemeClr val="dk1"/>
            </a:effectRef>
            <a:fontRef idx="minor">
              <a:schemeClr val="dk1"/>
            </a:fontRef>
          </p:style>
          <p:txBody>
            <a:bodyPr wrap="none" anchor="ctr"/>
            <a:lstStyle/>
            <a:p>
              <a:pPr algn="ctr" fontAlgn="auto">
                <a:spcBef>
                  <a:spcPts val="0"/>
                </a:spcBef>
                <a:spcAft>
                  <a:spcPts val="0"/>
                </a:spcAft>
                <a:defRPr/>
              </a:pPr>
              <a:endParaRPr kumimoji="1" lang="zh-CN" altLang="zh-CN" sz="1600" b="1">
                <a:solidFill>
                  <a:srgbClr val="000099"/>
                </a:solidFill>
                <a:ea typeface="黑体" panose="02010609060101010101" pitchFamily="49" charset="-122"/>
              </a:endParaRPr>
            </a:p>
          </p:txBody>
        </p:sp>
        <p:sp>
          <p:nvSpPr>
            <p:cNvPr id="69" name="Rectangle 13"/>
            <p:cNvSpPr>
              <a:spLocks noChangeArrowheads="1"/>
            </p:cNvSpPr>
            <p:nvPr/>
          </p:nvSpPr>
          <p:spPr bwMode="auto">
            <a:xfrm>
              <a:off x="4085627" y="4947111"/>
              <a:ext cx="850900" cy="230187"/>
            </a:xfrm>
            <a:prstGeom prst="rect">
              <a:avLst/>
            </a:prstGeom>
            <a:solidFill>
              <a:srgbClr val="00B0F0"/>
            </a:solidFill>
            <a:ln>
              <a:noFill/>
            </a:ln>
          </p:spPr>
          <p:style>
            <a:lnRef idx="2">
              <a:schemeClr val="dk1"/>
            </a:lnRef>
            <a:fillRef idx="1">
              <a:schemeClr val="lt1"/>
            </a:fillRef>
            <a:effectRef idx="0">
              <a:schemeClr val="dk1"/>
            </a:effectRef>
            <a:fontRef idx="minor">
              <a:schemeClr val="dk1"/>
            </a:fontRef>
          </p:style>
          <p:txBody>
            <a:bodyPr wrap="none" anchor="ctr"/>
            <a:lstStyle/>
            <a:p>
              <a:pPr algn="ctr" fontAlgn="auto">
                <a:spcBef>
                  <a:spcPts val="0"/>
                </a:spcBef>
                <a:spcAft>
                  <a:spcPts val="0"/>
                </a:spcAft>
                <a:defRPr/>
              </a:pPr>
              <a:endParaRPr kumimoji="1" lang="zh-CN" altLang="zh-CN" sz="1600" b="1">
                <a:solidFill>
                  <a:srgbClr val="000099"/>
                </a:solidFill>
                <a:ea typeface="黑体" panose="02010609060101010101" pitchFamily="49" charset="-122"/>
              </a:endParaRPr>
            </a:p>
          </p:txBody>
        </p:sp>
        <p:sp>
          <p:nvSpPr>
            <p:cNvPr id="70" name="Rectangle 14"/>
            <p:cNvSpPr>
              <a:spLocks noChangeArrowheads="1"/>
            </p:cNvSpPr>
            <p:nvPr/>
          </p:nvSpPr>
          <p:spPr bwMode="auto">
            <a:xfrm>
              <a:off x="5415952" y="4947111"/>
              <a:ext cx="850900" cy="230187"/>
            </a:xfrm>
            <a:prstGeom prst="rect">
              <a:avLst/>
            </a:prstGeom>
            <a:solidFill>
              <a:srgbClr val="00B0F0"/>
            </a:solidFill>
            <a:ln>
              <a:noFill/>
            </a:ln>
          </p:spPr>
          <p:style>
            <a:lnRef idx="2">
              <a:schemeClr val="dk1"/>
            </a:lnRef>
            <a:fillRef idx="1">
              <a:schemeClr val="lt1"/>
            </a:fillRef>
            <a:effectRef idx="0">
              <a:schemeClr val="dk1"/>
            </a:effectRef>
            <a:fontRef idx="minor">
              <a:schemeClr val="dk1"/>
            </a:fontRef>
          </p:style>
          <p:txBody>
            <a:bodyPr wrap="none" anchor="ctr"/>
            <a:lstStyle/>
            <a:p>
              <a:pPr algn="ctr" fontAlgn="auto">
                <a:spcBef>
                  <a:spcPts val="0"/>
                </a:spcBef>
                <a:spcAft>
                  <a:spcPts val="0"/>
                </a:spcAft>
                <a:defRPr/>
              </a:pPr>
              <a:endParaRPr kumimoji="1" lang="zh-CN" altLang="zh-CN" sz="1600" b="1">
                <a:solidFill>
                  <a:srgbClr val="000099"/>
                </a:solidFill>
                <a:ea typeface="黑体" panose="02010609060101010101" pitchFamily="49" charset="-122"/>
              </a:endParaRPr>
            </a:p>
          </p:txBody>
        </p:sp>
        <p:sp>
          <p:nvSpPr>
            <p:cNvPr id="71" name="Line 15"/>
            <p:cNvSpPr>
              <a:spLocks noChangeShapeType="1"/>
            </p:cNvSpPr>
            <p:nvPr/>
          </p:nvSpPr>
          <p:spPr bwMode="auto">
            <a:xfrm>
              <a:off x="2202852" y="4580398"/>
              <a:ext cx="4789487" cy="0"/>
            </a:xfrm>
            <a:prstGeom prst="line">
              <a:avLst/>
            </a:prstGeom>
            <a:noFill/>
            <a:ln w="28575">
              <a:solidFill>
                <a:srgbClr val="CC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 name="Line 16"/>
            <p:cNvSpPr>
              <a:spLocks noChangeShapeType="1"/>
            </p:cNvSpPr>
            <p:nvPr/>
          </p:nvSpPr>
          <p:spPr bwMode="auto">
            <a:xfrm>
              <a:off x="2202852" y="3962861"/>
              <a:ext cx="4789487" cy="0"/>
            </a:xfrm>
            <a:prstGeom prst="line">
              <a:avLst/>
            </a:prstGeom>
            <a:noFill/>
            <a:ln w="28575">
              <a:solidFill>
                <a:srgbClr val="CC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 name="Line 17"/>
            <p:cNvSpPr>
              <a:spLocks noChangeShapeType="1"/>
            </p:cNvSpPr>
            <p:nvPr/>
          </p:nvSpPr>
          <p:spPr bwMode="auto">
            <a:xfrm>
              <a:off x="2202852" y="3343736"/>
              <a:ext cx="4789487" cy="0"/>
            </a:xfrm>
            <a:prstGeom prst="line">
              <a:avLst/>
            </a:prstGeom>
            <a:noFill/>
            <a:ln w="28575">
              <a:solidFill>
                <a:srgbClr val="CC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 name="Text Box 18"/>
            <p:cNvSpPr txBox="1">
              <a:spLocks noChangeArrowheads="1"/>
            </p:cNvSpPr>
            <p:nvPr/>
          </p:nvSpPr>
          <p:spPr bwMode="auto">
            <a:xfrm>
              <a:off x="1827898" y="4081923"/>
              <a:ext cx="682258" cy="315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2000" b="1" dirty="0">
                  <a:solidFill>
                    <a:srgbClr val="1C1C1C"/>
                  </a:solidFill>
                  <a:latin typeface="微软雅黑" panose="020B0503020204020204" pitchFamily="34" charset="-122"/>
                  <a:ea typeface="微软雅黑" panose="020B0503020204020204" pitchFamily="34" charset="-122"/>
                </a:rPr>
                <a:t>网际层</a:t>
              </a:r>
            </a:p>
          </p:txBody>
        </p:sp>
        <p:sp>
          <p:nvSpPr>
            <p:cNvPr id="75" name="Text Box 19"/>
            <p:cNvSpPr txBox="1">
              <a:spLocks noChangeArrowheads="1"/>
            </p:cNvSpPr>
            <p:nvPr/>
          </p:nvSpPr>
          <p:spPr bwMode="auto">
            <a:xfrm>
              <a:off x="1724711" y="4842335"/>
              <a:ext cx="1049063" cy="315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2000" b="1" dirty="0">
                  <a:solidFill>
                    <a:srgbClr val="1C1C1C"/>
                  </a:solidFill>
                  <a:latin typeface="微软雅黑" panose="020B0503020204020204" pitchFamily="34" charset="-122"/>
                  <a:ea typeface="微软雅黑" panose="020B0503020204020204" pitchFamily="34" charset="-122"/>
                </a:rPr>
                <a:t>网络接口层</a:t>
              </a:r>
            </a:p>
          </p:txBody>
        </p:sp>
        <p:sp>
          <p:nvSpPr>
            <p:cNvPr id="76" name="Text Box 20"/>
            <p:cNvSpPr txBox="1">
              <a:spLocks noChangeArrowheads="1"/>
            </p:cNvSpPr>
            <p:nvPr/>
          </p:nvSpPr>
          <p:spPr bwMode="auto">
            <a:xfrm>
              <a:off x="1827898" y="3475498"/>
              <a:ext cx="682258" cy="315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2000" b="1" dirty="0">
                  <a:solidFill>
                    <a:srgbClr val="1C1C1C"/>
                  </a:solidFill>
                  <a:latin typeface="微软雅黑" panose="020B0503020204020204" pitchFamily="34" charset="-122"/>
                  <a:ea typeface="微软雅黑" panose="020B0503020204020204" pitchFamily="34" charset="-122"/>
                </a:rPr>
                <a:t>运输层</a:t>
              </a:r>
            </a:p>
          </p:txBody>
        </p:sp>
        <p:sp>
          <p:nvSpPr>
            <p:cNvPr id="77" name="Text Box 21"/>
            <p:cNvSpPr txBox="1">
              <a:spLocks noChangeArrowheads="1"/>
            </p:cNvSpPr>
            <p:nvPr/>
          </p:nvSpPr>
          <p:spPr bwMode="auto">
            <a:xfrm>
              <a:off x="1827898" y="2910348"/>
              <a:ext cx="682258" cy="315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2000" b="1" dirty="0">
                  <a:solidFill>
                    <a:srgbClr val="1C1C1C"/>
                  </a:solidFill>
                  <a:latin typeface="微软雅黑" panose="020B0503020204020204" pitchFamily="34" charset="-122"/>
                  <a:ea typeface="微软雅黑" panose="020B0503020204020204" pitchFamily="34" charset="-122"/>
                </a:rPr>
                <a:t>应用层</a:t>
              </a:r>
            </a:p>
          </p:txBody>
        </p:sp>
        <p:sp>
          <p:nvSpPr>
            <p:cNvPr id="78" name="Text Box 22"/>
            <p:cNvSpPr txBox="1">
              <a:spLocks noChangeArrowheads="1"/>
            </p:cNvSpPr>
            <p:nvPr/>
          </p:nvSpPr>
          <p:spPr bwMode="auto">
            <a:xfrm>
              <a:off x="3582389" y="2865898"/>
              <a:ext cx="265113"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2000" b="1">
                  <a:solidFill>
                    <a:srgbClr val="000099"/>
                  </a:solidFill>
                  <a:ea typeface="黑体" panose="02010609060101010101" pitchFamily="49" charset="-122"/>
                </a:rPr>
                <a:t>…</a:t>
              </a:r>
            </a:p>
          </p:txBody>
        </p:sp>
        <p:sp>
          <p:nvSpPr>
            <p:cNvPr id="79" name="Text Box 23"/>
            <p:cNvSpPr txBox="1">
              <a:spLocks noChangeArrowheads="1"/>
            </p:cNvSpPr>
            <p:nvPr/>
          </p:nvSpPr>
          <p:spPr bwMode="auto">
            <a:xfrm>
              <a:off x="5342927" y="2865898"/>
              <a:ext cx="265112"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2000" b="1">
                  <a:solidFill>
                    <a:srgbClr val="000099"/>
                  </a:solidFill>
                  <a:ea typeface="黑体" panose="02010609060101010101" pitchFamily="49" charset="-122"/>
                </a:rPr>
                <a:t>…</a:t>
              </a:r>
            </a:p>
          </p:txBody>
        </p:sp>
        <p:sp>
          <p:nvSpPr>
            <p:cNvPr id="80" name="Text Box 24"/>
            <p:cNvSpPr txBox="1">
              <a:spLocks noChangeArrowheads="1"/>
            </p:cNvSpPr>
            <p:nvPr/>
          </p:nvSpPr>
          <p:spPr bwMode="auto">
            <a:xfrm>
              <a:off x="5046064" y="4913773"/>
              <a:ext cx="234950" cy="20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600" b="1">
                  <a:solidFill>
                    <a:srgbClr val="000099"/>
                  </a:solidFill>
                  <a:ea typeface="黑体" panose="02010609060101010101" pitchFamily="49" charset="-122"/>
                </a:rPr>
                <a:t>…</a:t>
              </a:r>
            </a:p>
          </p:txBody>
        </p:sp>
        <p:sp>
          <p:nvSpPr>
            <p:cNvPr id="81" name="Line 25"/>
            <p:cNvSpPr>
              <a:spLocks noChangeShapeType="1"/>
            </p:cNvSpPr>
            <p:nvPr/>
          </p:nvSpPr>
          <p:spPr bwMode="auto">
            <a:xfrm>
              <a:off x="3225202" y="3170698"/>
              <a:ext cx="333375" cy="330200"/>
            </a:xfrm>
            <a:prstGeom prst="line">
              <a:avLst/>
            </a:prstGeom>
            <a:noFill/>
            <a:ln w="28575">
              <a:solidFill>
                <a:srgbClr val="0033CC"/>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 name="Line 26"/>
            <p:cNvSpPr>
              <a:spLocks noChangeShapeType="1"/>
            </p:cNvSpPr>
            <p:nvPr/>
          </p:nvSpPr>
          <p:spPr bwMode="auto">
            <a:xfrm>
              <a:off x="4977802" y="3181811"/>
              <a:ext cx="384175" cy="298450"/>
            </a:xfrm>
            <a:prstGeom prst="line">
              <a:avLst/>
            </a:prstGeom>
            <a:noFill/>
            <a:ln w="28575">
              <a:solidFill>
                <a:srgbClr val="0033CC"/>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 name="Line 27"/>
            <p:cNvSpPr>
              <a:spLocks noChangeShapeType="1"/>
            </p:cNvSpPr>
            <p:nvPr/>
          </p:nvSpPr>
          <p:spPr bwMode="auto">
            <a:xfrm flipH="1">
              <a:off x="3853852" y="3172286"/>
              <a:ext cx="381000" cy="312737"/>
            </a:xfrm>
            <a:prstGeom prst="line">
              <a:avLst/>
            </a:prstGeom>
            <a:noFill/>
            <a:ln w="28575">
              <a:solidFill>
                <a:srgbClr val="0033CC"/>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 name="Line 28"/>
            <p:cNvSpPr>
              <a:spLocks noChangeShapeType="1"/>
            </p:cNvSpPr>
            <p:nvPr/>
          </p:nvSpPr>
          <p:spPr bwMode="auto">
            <a:xfrm flipH="1">
              <a:off x="5627089" y="3172286"/>
              <a:ext cx="373063" cy="317500"/>
            </a:xfrm>
            <a:prstGeom prst="line">
              <a:avLst/>
            </a:prstGeom>
            <a:noFill/>
            <a:ln w="28575">
              <a:solidFill>
                <a:srgbClr val="0033CC"/>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 name="Line 29"/>
            <p:cNvSpPr>
              <a:spLocks noChangeShapeType="1"/>
            </p:cNvSpPr>
            <p:nvPr/>
          </p:nvSpPr>
          <p:spPr bwMode="auto">
            <a:xfrm>
              <a:off x="3709389" y="3742198"/>
              <a:ext cx="750888" cy="400050"/>
            </a:xfrm>
            <a:prstGeom prst="line">
              <a:avLst/>
            </a:prstGeom>
            <a:noFill/>
            <a:ln w="28575">
              <a:solidFill>
                <a:srgbClr val="0033CC"/>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 name="Line 30"/>
            <p:cNvSpPr>
              <a:spLocks noChangeShapeType="1"/>
            </p:cNvSpPr>
            <p:nvPr/>
          </p:nvSpPr>
          <p:spPr bwMode="auto">
            <a:xfrm flipH="1">
              <a:off x="4776189" y="3751723"/>
              <a:ext cx="752475" cy="390525"/>
            </a:xfrm>
            <a:prstGeom prst="line">
              <a:avLst/>
            </a:prstGeom>
            <a:noFill/>
            <a:ln w="28575">
              <a:solidFill>
                <a:srgbClr val="0033CC"/>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 name="Line 31"/>
            <p:cNvSpPr>
              <a:spLocks noChangeShapeType="1"/>
            </p:cNvSpPr>
            <p:nvPr/>
          </p:nvSpPr>
          <p:spPr bwMode="auto">
            <a:xfrm>
              <a:off x="4804764" y="4421648"/>
              <a:ext cx="1063625" cy="506413"/>
            </a:xfrm>
            <a:prstGeom prst="line">
              <a:avLst/>
            </a:prstGeom>
            <a:noFill/>
            <a:ln w="28575">
              <a:solidFill>
                <a:srgbClr val="0033CC"/>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 name="Line 32"/>
            <p:cNvSpPr>
              <a:spLocks noChangeShapeType="1"/>
            </p:cNvSpPr>
            <p:nvPr/>
          </p:nvSpPr>
          <p:spPr bwMode="auto">
            <a:xfrm flipH="1">
              <a:off x="3329977" y="4416886"/>
              <a:ext cx="1074737" cy="511175"/>
            </a:xfrm>
            <a:prstGeom prst="line">
              <a:avLst/>
            </a:prstGeom>
            <a:noFill/>
            <a:ln w="28575">
              <a:solidFill>
                <a:srgbClr val="0033CC"/>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 name="Line 33"/>
            <p:cNvSpPr>
              <a:spLocks noChangeShapeType="1"/>
            </p:cNvSpPr>
            <p:nvPr/>
          </p:nvSpPr>
          <p:spPr bwMode="auto">
            <a:xfrm flipH="1">
              <a:off x="4458689" y="4389898"/>
              <a:ext cx="158750" cy="538163"/>
            </a:xfrm>
            <a:prstGeom prst="line">
              <a:avLst/>
            </a:prstGeom>
            <a:noFill/>
            <a:ln w="28575">
              <a:solidFill>
                <a:srgbClr val="0033CC"/>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 name="Text Box 34"/>
            <p:cNvSpPr txBox="1">
              <a:spLocks noChangeArrowheads="1"/>
            </p:cNvSpPr>
            <p:nvPr/>
          </p:nvSpPr>
          <p:spPr bwMode="auto">
            <a:xfrm>
              <a:off x="2928818" y="4923298"/>
              <a:ext cx="943607" cy="29144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b="1">
                  <a:solidFill>
                    <a:schemeClr val="bg1"/>
                  </a:solidFill>
                  <a:latin typeface="微软雅黑" panose="020B0503020204020204" pitchFamily="34" charset="-122"/>
                  <a:ea typeface="微软雅黑" panose="020B0503020204020204" pitchFamily="34" charset="-122"/>
                </a:rPr>
                <a:t>网络接口 </a:t>
              </a:r>
              <a:r>
                <a:rPr kumimoji="1" lang="en-US" altLang="zh-CN" b="1">
                  <a:solidFill>
                    <a:schemeClr val="bg1"/>
                  </a:solidFill>
                  <a:latin typeface="微软雅黑" panose="020B0503020204020204" pitchFamily="34" charset="-122"/>
                  <a:ea typeface="微软雅黑" panose="020B0503020204020204" pitchFamily="34" charset="-122"/>
                </a:rPr>
                <a:t>1</a:t>
              </a:r>
            </a:p>
          </p:txBody>
        </p:sp>
        <p:sp>
          <p:nvSpPr>
            <p:cNvPr id="91" name="Text Box 35"/>
            <p:cNvSpPr txBox="1">
              <a:spLocks noChangeArrowheads="1"/>
            </p:cNvSpPr>
            <p:nvPr/>
          </p:nvSpPr>
          <p:spPr bwMode="auto">
            <a:xfrm>
              <a:off x="4049593" y="4923298"/>
              <a:ext cx="943607" cy="29144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b="1">
                  <a:solidFill>
                    <a:schemeClr val="bg1"/>
                  </a:solidFill>
                  <a:latin typeface="微软雅黑" panose="020B0503020204020204" pitchFamily="34" charset="-122"/>
                  <a:ea typeface="微软雅黑" panose="020B0503020204020204" pitchFamily="34" charset="-122"/>
                </a:rPr>
                <a:t>网络接口 </a:t>
              </a:r>
              <a:r>
                <a:rPr kumimoji="1" lang="en-US" altLang="zh-CN" b="1">
                  <a:solidFill>
                    <a:schemeClr val="bg1"/>
                  </a:solidFill>
                  <a:latin typeface="微软雅黑" panose="020B0503020204020204" pitchFamily="34" charset="-122"/>
                  <a:ea typeface="微软雅黑" panose="020B0503020204020204" pitchFamily="34" charset="-122"/>
                </a:rPr>
                <a:t>2</a:t>
              </a:r>
            </a:p>
          </p:txBody>
        </p:sp>
        <p:sp>
          <p:nvSpPr>
            <p:cNvPr id="92" name="Text Box 36"/>
            <p:cNvSpPr txBox="1">
              <a:spLocks noChangeArrowheads="1"/>
            </p:cNvSpPr>
            <p:nvPr/>
          </p:nvSpPr>
          <p:spPr bwMode="auto">
            <a:xfrm>
              <a:off x="5389443" y="4923298"/>
              <a:ext cx="943607" cy="29144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b="1">
                  <a:solidFill>
                    <a:schemeClr val="bg1"/>
                  </a:solidFill>
                  <a:latin typeface="微软雅黑" panose="020B0503020204020204" pitchFamily="34" charset="-122"/>
                  <a:ea typeface="微软雅黑" panose="020B0503020204020204" pitchFamily="34" charset="-122"/>
                </a:rPr>
                <a:t>网络接口 </a:t>
              </a:r>
              <a:r>
                <a:rPr kumimoji="1" lang="en-US" altLang="zh-CN" b="1">
                  <a:solidFill>
                    <a:schemeClr val="bg1"/>
                  </a:solidFill>
                  <a:latin typeface="微软雅黑" panose="020B0503020204020204" pitchFamily="34" charset="-122"/>
                  <a:ea typeface="微软雅黑" panose="020B0503020204020204" pitchFamily="34" charset="-122"/>
                </a:rPr>
                <a:t>3</a:t>
              </a:r>
            </a:p>
          </p:txBody>
        </p:sp>
        <p:sp>
          <p:nvSpPr>
            <p:cNvPr id="93" name="Rectangle 11"/>
            <p:cNvSpPr>
              <a:spLocks noChangeArrowheads="1"/>
            </p:cNvSpPr>
            <p:nvPr/>
          </p:nvSpPr>
          <p:spPr bwMode="auto">
            <a:xfrm>
              <a:off x="4271364" y="4115261"/>
              <a:ext cx="636588" cy="284162"/>
            </a:xfrm>
            <a:prstGeom prst="rect">
              <a:avLst/>
            </a:prstGeom>
            <a:solidFill>
              <a:srgbClr val="CC00CC"/>
            </a:solidFill>
            <a:ln>
              <a:solidFill>
                <a:srgbClr val="0033CC"/>
              </a:solidFill>
            </a:ln>
          </p:spPr>
          <p:style>
            <a:lnRef idx="2">
              <a:schemeClr val="dk1"/>
            </a:lnRef>
            <a:fillRef idx="1">
              <a:schemeClr val="lt1"/>
            </a:fillRef>
            <a:effectRef idx="0">
              <a:schemeClr val="dk1"/>
            </a:effectRef>
            <a:fontRef idx="minor">
              <a:schemeClr val="dk1"/>
            </a:fontRef>
          </p:style>
          <p:txBody>
            <a:bodyPr wrap="none" anchor="ctr"/>
            <a:lstStyle/>
            <a:p>
              <a:pPr algn="ctr" fontAlgn="auto">
                <a:spcBef>
                  <a:spcPts val="0"/>
                </a:spcBef>
                <a:spcAft>
                  <a:spcPts val="0"/>
                </a:spcAft>
                <a:defRPr/>
              </a:pPr>
              <a:r>
                <a:rPr kumimoji="1" lang="en-US" altLang="zh-CN" sz="3200" b="1">
                  <a:solidFill>
                    <a:schemeClr val="bg1"/>
                  </a:solidFill>
                  <a:ea typeface="黑体" panose="02010609060101010101" pitchFamily="49" charset="-122"/>
                </a:rPr>
                <a:t>IP</a:t>
              </a:r>
            </a:p>
          </p:txBody>
        </p:sp>
      </p:grpSp>
      <p:sp>
        <p:nvSpPr>
          <p:cNvPr id="94" name="矩形 93"/>
          <p:cNvSpPr/>
          <p:nvPr/>
        </p:nvSpPr>
        <p:spPr>
          <a:xfrm>
            <a:off x="9048328" y="2522659"/>
            <a:ext cx="2827041" cy="3150927"/>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20000"/>
              </a:lnSpc>
            </a:pPr>
            <a:r>
              <a:rPr lang="zh-CN" altLang="en-US" sz="2800" b="1" dirty="0">
                <a:solidFill>
                  <a:srgbClr val="1C1C1C"/>
                </a:solidFill>
                <a:latin typeface="微软雅黑" panose="020B0503020204020204" pitchFamily="34" charset="-122"/>
                <a:ea typeface="微软雅黑" panose="020B0503020204020204" pitchFamily="34" charset="-122"/>
              </a:rPr>
              <a:t>设计理念：网络的核心部分越简单越好，一切复杂的部分让网络的边缘部分去实现。</a:t>
            </a:r>
          </a:p>
        </p:txBody>
      </p:sp>
    </p:spTree>
    <p:extLst>
      <p:ext uri="{BB962C8B-B14F-4D97-AF65-F5344CB8AC3E}">
        <p14:creationId xmlns:p14="http://schemas.microsoft.com/office/powerpoint/2010/main" val="21315685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anim calcmode="lin" valueType="num">
                                      <p:cBhvr additive="base">
                                        <p:cTn id="7" dur="500" fill="hold"/>
                                        <p:tgtEl>
                                          <p:spTgt spid="94"/>
                                        </p:tgtEl>
                                        <p:attrNameLst>
                                          <p:attrName>ppt_x</p:attrName>
                                        </p:attrNameLst>
                                      </p:cBhvr>
                                      <p:tavLst>
                                        <p:tav tm="0">
                                          <p:val>
                                            <p:strVal val="#ppt_x"/>
                                          </p:val>
                                        </p:tav>
                                        <p:tav tm="100000">
                                          <p:val>
                                            <p:strVal val="#ppt_x"/>
                                          </p:val>
                                        </p:tav>
                                      </p:tavLst>
                                    </p:anim>
                                    <p:anim calcmode="lin" valueType="num">
                                      <p:cBhvr additive="base">
                                        <p:cTn id="8"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Lst>
  </p:timing>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Freeform 3"/>
          <p:cNvSpPr>
            <a:spLocks/>
          </p:cNvSpPr>
          <p:nvPr/>
        </p:nvSpPr>
        <p:spPr bwMode="auto">
          <a:xfrm>
            <a:off x="3494088" y="4714279"/>
            <a:ext cx="5230812" cy="442913"/>
          </a:xfrm>
          <a:custGeom>
            <a:avLst/>
            <a:gdLst>
              <a:gd name="T0" fmla="*/ 0 w 2752"/>
              <a:gd name="T1" fmla="*/ 0 h 240"/>
              <a:gd name="T2" fmla="*/ 0 w 2752"/>
              <a:gd name="T3" fmla="*/ 2147483647 h 240"/>
              <a:gd name="T4" fmla="*/ 2147483647 w 2752"/>
              <a:gd name="T5" fmla="*/ 2147483647 h 240"/>
              <a:gd name="T6" fmla="*/ 2147483647 w 2752"/>
              <a:gd name="T7" fmla="*/ 2147483647 h 240"/>
              <a:gd name="T8" fmla="*/ 2147483647 w 2752"/>
              <a:gd name="T9" fmla="*/ 2147483647 h 240"/>
              <a:gd name="T10" fmla="*/ 2147483647 w 2752"/>
              <a:gd name="T11" fmla="*/ 2147483647 h 240"/>
              <a:gd name="T12" fmla="*/ 2147483647 w 2752"/>
              <a:gd name="T13" fmla="*/ 2147483647 h 240"/>
              <a:gd name="T14" fmla="*/ 2147483647 w 2752"/>
              <a:gd name="T15" fmla="*/ 2147483647 h 240"/>
              <a:gd name="T16" fmla="*/ 2147483647 w 2752"/>
              <a:gd name="T17" fmla="*/ 2147483647 h 240"/>
              <a:gd name="T18" fmla="*/ 2147483647 w 2752"/>
              <a:gd name="T19" fmla="*/ 2147483647 h 240"/>
              <a:gd name="T20" fmla="*/ 2147483647 w 2752"/>
              <a:gd name="T21" fmla="*/ 2147483647 h 240"/>
              <a:gd name="T22" fmla="*/ 2147483647 w 2752"/>
              <a:gd name="T23" fmla="*/ 0 h 24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752"/>
              <a:gd name="T37" fmla="*/ 0 h 240"/>
              <a:gd name="T38" fmla="*/ 2752 w 2752"/>
              <a:gd name="T39" fmla="*/ 240 h 24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752" h="240">
                <a:moveTo>
                  <a:pt x="0" y="0"/>
                </a:moveTo>
                <a:lnTo>
                  <a:pt x="0" y="92"/>
                </a:lnTo>
                <a:lnTo>
                  <a:pt x="3" y="156"/>
                </a:lnTo>
                <a:lnTo>
                  <a:pt x="30" y="213"/>
                </a:lnTo>
                <a:lnTo>
                  <a:pt x="96" y="234"/>
                </a:lnTo>
                <a:lnTo>
                  <a:pt x="138" y="236"/>
                </a:lnTo>
                <a:lnTo>
                  <a:pt x="2621" y="238"/>
                </a:lnTo>
                <a:lnTo>
                  <a:pt x="2670" y="240"/>
                </a:lnTo>
                <a:lnTo>
                  <a:pt x="2727" y="216"/>
                </a:lnTo>
                <a:lnTo>
                  <a:pt x="2748" y="159"/>
                </a:lnTo>
                <a:lnTo>
                  <a:pt x="2752" y="113"/>
                </a:lnTo>
                <a:lnTo>
                  <a:pt x="2751" y="0"/>
                </a:lnTo>
              </a:path>
            </a:pathLst>
          </a:custGeom>
          <a:noFill/>
          <a:ln w="3810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8612" name="Rectangle 2"/>
          <p:cNvSpPr>
            <a:spLocks noGrp="1" noChangeArrowheads="1"/>
          </p:cNvSpPr>
          <p:nvPr>
            <p:ph type="title"/>
          </p:nvPr>
        </p:nvSpPr>
        <p:spPr/>
        <p:txBody>
          <a:bodyPr/>
          <a:lstStyle/>
          <a:p>
            <a:r>
              <a:rPr lang="zh-CN" altLang="en-US" dirty="0"/>
              <a:t>互联网中客户</a:t>
            </a:r>
            <a:r>
              <a:rPr lang="en-US" altLang="zh-CN" dirty="0"/>
              <a:t>-</a:t>
            </a:r>
            <a:r>
              <a:rPr lang="zh-CN" altLang="en-US" dirty="0"/>
              <a:t>服务器工作方式</a:t>
            </a:r>
          </a:p>
        </p:txBody>
      </p:sp>
      <p:graphicFrame>
        <p:nvGraphicFramePr>
          <p:cNvPr id="68613" name="Object 4"/>
          <p:cNvGraphicFramePr>
            <a:graphicFrameLocks noGrp="1" noChangeAspect="1"/>
          </p:cNvGraphicFramePr>
          <p:nvPr>
            <p:ph idx="1"/>
            <p:extLst>
              <p:ext uri="{D42A27DB-BD31-4B8C-83A1-F6EECF244321}">
                <p14:modId xmlns:p14="http://schemas.microsoft.com/office/powerpoint/2010/main" val="362085000"/>
              </p:ext>
            </p:extLst>
          </p:nvPr>
        </p:nvGraphicFramePr>
        <p:xfrm>
          <a:off x="5257800" y="4696048"/>
          <a:ext cx="1689100" cy="965200"/>
        </p:xfrm>
        <a:graphic>
          <a:graphicData uri="http://schemas.openxmlformats.org/presentationml/2006/ole">
            <mc:AlternateContent xmlns:mc="http://schemas.openxmlformats.org/markup-compatibility/2006">
              <mc:Choice xmlns:v="urn:schemas-microsoft-com:vml" Requires="v">
                <p:oleObj name="VISIO" r:id="rId3" imgW="1687068" imgH="964692" progId="">
                  <p:embed/>
                </p:oleObj>
              </mc:Choice>
              <mc:Fallback>
                <p:oleObj name="VISIO" r:id="rId3" imgW="1687068" imgH="964692"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4696048"/>
                        <a:ext cx="1689100" cy="96520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8614" name="Rectangle 5"/>
          <p:cNvSpPr>
            <a:spLocks noChangeArrowheads="1"/>
          </p:cNvSpPr>
          <p:nvPr/>
        </p:nvSpPr>
        <p:spPr bwMode="auto">
          <a:xfrm>
            <a:off x="7961313" y="1877417"/>
            <a:ext cx="1565275" cy="2836862"/>
          </a:xfrm>
          <a:prstGeom prst="rect">
            <a:avLst/>
          </a:prstGeom>
          <a:solidFill>
            <a:srgbClr val="FFFFCC"/>
          </a:solidFill>
          <a:ln w="28575">
            <a:solidFill>
              <a:srgbClr val="333399"/>
            </a:solidFill>
            <a:miter lim="800000"/>
            <a:headEnd/>
            <a:tailEnd/>
          </a:ln>
          <a:effectLst>
            <a:outerShdw dist="35921" dir="2700000" algn="ctr" rotWithShape="0">
              <a:schemeClr val="bg2"/>
            </a:outerShdw>
          </a:effectLst>
        </p:spPr>
        <p:txBody>
          <a:bodyPr wrap="none" anchor="ctr"/>
          <a:lstStyle/>
          <a:p>
            <a:pPr eaLnBrk="1" hangingPunct="1"/>
            <a:endParaRPr lang="en-US" altLang="zh-CN"/>
          </a:p>
        </p:txBody>
      </p:sp>
      <p:sp>
        <p:nvSpPr>
          <p:cNvPr id="68615" name="Text Box 6"/>
          <p:cNvSpPr txBox="1">
            <a:spLocks noChangeArrowheads="1"/>
          </p:cNvSpPr>
          <p:nvPr/>
        </p:nvSpPr>
        <p:spPr bwMode="auto">
          <a:xfrm>
            <a:off x="8007350" y="3796704"/>
            <a:ext cx="145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a:solidFill>
                  <a:srgbClr val="333399"/>
                </a:solidFill>
                <a:latin typeface="黑体" pitchFamily="49" charset="-122"/>
                <a:ea typeface="黑体" pitchFamily="49" charset="-122"/>
              </a:rPr>
              <a:t>数据链路层</a:t>
            </a:r>
          </a:p>
        </p:txBody>
      </p:sp>
      <p:sp>
        <p:nvSpPr>
          <p:cNvPr id="68616" name="Line 7"/>
          <p:cNvSpPr>
            <a:spLocks noChangeShapeType="1"/>
          </p:cNvSpPr>
          <p:nvPr/>
        </p:nvSpPr>
        <p:spPr bwMode="auto">
          <a:xfrm>
            <a:off x="7961313" y="4271367"/>
            <a:ext cx="1565275" cy="0"/>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17" name="Line 8"/>
          <p:cNvSpPr>
            <a:spLocks noChangeShapeType="1"/>
          </p:cNvSpPr>
          <p:nvPr/>
        </p:nvSpPr>
        <p:spPr bwMode="auto">
          <a:xfrm>
            <a:off x="7961313" y="3828454"/>
            <a:ext cx="1565275" cy="0"/>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18" name="Line 9"/>
          <p:cNvSpPr>
            <a:spLocks noChangeShapeType="1"/>
          </p:cNvSpPr>
          <p:nvPr/>
        </p:nvSpPr>
        <p:spPr bwMode="auto">
          <a:xfrm>
            <a:off x="7961313" y="3385542"/>
            <a:ext cx="1565275" cy="0"/>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19" name="Line 10"/>
          <p:cNvSpPr>
            <a:spLocks noChangeShapeType="1"/>
          </p:cNvSpPr>
          <p:nvPr/>
        </p:nvSpPr>
        <p:spPr bwMode="auto">
          <a:xfrm>
            <a:off x="7961313" y="2941042"/>
            <a:ext cx="1565275" cy="0"/>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0" name="Text Box 11"/>
          <p:cNvSpPr txBox="1">
            <a:spLocks noChangeArrowheads="1"/>
          </p:cNvSpPr>
          <p:nvPr/>
        </p:nvSpPr>
        <p:spPr bwMode="auto">
          <a:xfrm>
            <a:off x="8251825" y="4239617"/>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a:solidFill>
                  <a:srgbClr val="333399"/>
                </a:solidFill>
                <a:latin typeface="黑体" pitchFamily="49" charset="-122"/>
                <a:ea typeface="黑体" pitchFamily="49" charset="-122"/>
              </a:rPr>
              <a:t>物理层</a:t>
            </a:r>
          </a:p>
        </p:txBody>
      </p:sp>
      <p:sp>
        <p:nvSpPr>
          <p:cNvPr id="68621" name="Text Box 12"/>
          <p:cNvSpPr txBox="1">
            <a:spLocks noChangeArrowheads="1"/>
          </p:cNvSpPr>
          <p:nvPr/>
        </p:nvSpPr>
        <p:spPr bwMode="auto">
          <a:xfrm>
            <a:off x="8251825" y="2925167"/>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a:solidFill>
                  <a:srgbClr val="333399"/>
                </a:solidFill>
                <a:latin typeface="黑体" pitchFamily="49" charset="-122"/>
                <a:ea typeface="黑体" pitchFamily="49" charset="-122"/>
              </a:rPr>
              <a:t>运输层</a:t>
            </a:r>
          </a:p>
        </p:txBody>
      </p:sp>
      <p:sp>
        <p:nvSpPr>
          <p:cNvPr id="68622" name="Text Box 13"/>
          <p:cNvSpPr txBox="1">
            <a:spLocks noChangeArrowheads="1"/>
          </p:cNvSpPr>
          <p:nvPr/>
        </p:nvSpPr>
        <p:spPr bwMode="auto">
          <a:xfrm>
            <a:off x="8251825" y="3368079"/>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a:solidFill>
                  <a:srgbClr val="333399"/>
                </a:solidFill>
                <a:latin typeface="黑体" pitchFamily="49" charset="-122"/>
                <a:ea typeface="黑体" pitchFamily="49" charset="-122"/>
              </a:rPr>
              <a:t>网络层</a:t>
            </a:r>
          </a:p>
        </p:txBody>
      </p:sp>
      <p:sp>
        <p:nvSpPr>
          <p:cNvPr id="68623" name="Rectangle 14"/>
          <p:cNvSpPr>
            <a:spLocks noChangeArrowheads="1"/>
          </p:cNvSpPr>
          <p:nvPr/>
        </p:nvSpPr>
        <p:spPr bwMode="auto">
          <a:xfrm>
            <a:off x="2711450" y="1877417"/>
            <a:ext cx="1565275" cy="2836862"/>
          </a:xfrm>
          <a:prstGeom prst="rect">
            <a:avLst/>
          </a:prstGeom>
          <a:solidFill>
            <a:srgbClr val="FFFFCC"/>
          </a:solidFill>
          <a:ln w="28575">
            <a:solidFill>
              <a:srgbClr val="333399"/>
            </a:solidFill>
            <a:miter lim="800000"/>
            <a:headEnd/>
            <a:tailEnd/>
          </a:ln>
          <a:effectLst>
            <a:outerShdw dist="35921" dir="2700000" algn="ctr" rotWithShape="0">
              <a:schemeClr val="bg2"/>
            </a:outerShdw>
          </a:effectLst>
        </p:spPr>
        <p:txBody>
          <a:bodyPr wrap="none" anchor="ctr"/>
          <a:lstStyle/>
          <a:p>
            <a:pPr eaLnBrk="1" hangingPunct="1"/>
            <a:endParaRPr lang="en-US" altLang="zh-CN"/>
          </a:p>
        </p:txBody>
      </p:sp>
      <p:sp>
        <p:nvSpPr>
          <p:cNvPr id="68624" name="Text Box 15"/>
          <p:cNvSpPr txBox="1">
            <a:spLocks noChangeArrowheads="1"/>
          </p:cNvSpPr>
          <p:nvPr/>
        </p:nvSpPr>
        <p:spPr bwMode="auto">
          <a:xfrm>
            <a:off x="2757488" y="3796704"/>
            <a:ext cx="145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a:solidFill>
                  <a:srgbClr val="333399"/>
                </a:solidFill>
                <a:latin typeface="黑体" pitchFamily="49" charset="-122"/>
                <a:ea typeface="黑体" pitchFamily="49" charset="-122"/>
              </a:rPr>
              <a:t>数据链路层</a:t>
            </a:r>
          </a:p>
        </p:txBody>
      </p:sp>
      <p:sp>
        <p:nvSpPr>
          <p:cNvPr id="68625" name="Line 16"/>
          <p:cNvSpPr>
            <a:spLocks noChangeShapeType="1"/>
          </p:cNvSpPr>
          <p:nvPr/>
        </p:nvSpPr>
        <p:spPr bwMode="auto">
          <a:xfrm>
            <a:off x="2711450" y="4271367"/>
            <a:ext cx="1565275" cy="0"/>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6" name="Line 17"/>
          <p:cNvSpPr>
            <a:spLocks noChangeShapeType="1"/>
          </p:cNvSpPr>
          <p:nvPr/>
        </p:nvSpPr>
        <p:spPr bwMode="auto">
          <a:xfrm>
            <a:off x="2711450" y="3828454"/>
            <a:ext cx="1565275" cy="0"/>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7" name="Line 18"/>
          <p:cNvSpPr>
            <a:spLocks noChangeShapeType="1"/>
          </p:cNvSpPr>
          <p:nvPr/>
        </p:nvSpPr>
        <p:spPr bwMode="auto">
          <a:xfrm>
            <a:off x="2711450" y="3385542"/>
            <a:ext cx="1565275" cy="0"/>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8" name="Line 19"/>
          <p:cNvSpPr>
            <a:spLocks noChangeShapeType="1"/>
          </p:cNvSpPr>
          <p:nvPr/>
        </p:nvSpPr>
        <p:spPr bwMode="auto">
          <a:xfrm>
            <a:off x="2711450" y="2941042"/>
            <a:ext cx="1565275" cy="0"/>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9" name="Text Box 20"/>
          <p:cNvSpPr txBox="1">
            <a:spLocks noChangeArrowheads="1"/>
          </p:cNvSpPr>
          <p:nvPr/>
        </p:nvSpPr>
        <p:spPr bwMode="auto">
          <a:xfrm>
            <a:off x="3003550" y="4239617"/>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a:solidFill>
                  <a:srgbClr val="333399"/>
                </a:solidFill>
                <a:latin typeface="黑体" pitchFamily="49" charset="-122"/>
                <a:ea typeface="黑体" pitchFamily="49" charset="-122"/>
              </a:rPr>
              <a:t>物理层</a:t>
            </a:r>
          </a:p>
        </p:txBody>
      </p:sp>
      <p:sp>
        <p:nvSpPr>
          <p:cNvPr id="68630" name="Text Box 21"/>
          <p:cNvSpPr txBox="1">
            <a:spLocks noChangeArrowheads="1"/>
          </p:cNvSpPr>
          <p:nvPr/>
        </p:nvSpPr>
        <p:spPr bwMode="auto">
          <a:xfrm>
            <a:off x="3003550" y="2925167"/>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a:solidFill>
                  <a:srgbClr val="333399"/>
                </a:solidFill>
                <a:latin typeface="黑体" pitchFamily="49" charset="-122"/>
                <a:ea typeface="黑体" pitchFamily="49" charset="-122"/>
              </a:rPr>
              <a:t>运输层</a:t>
            </a:r>
          </a:p>
        </p:txBody>
      </p:sp>
      <p:sp>
        <p:nvSpPr>
          <p:cNvPr id="68631" name="Text Box 22"/>
          <p:cNvSpPr txBox="1">
            <a:spLocks noChangeArrowheads="1"/>
          </p:cNvSpPr>
          <p:nvPr/>
        </p:nvSpPr>
        <p:spPr bwMode="auto">
          <a:xfrm>
            <a:off x="3003550" y="3368079"/>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a:solidFill>
                  <a:srgbClr val="333399"/>
                </a:solidFill>
                <a:latin typeface="黑体" pitchFamily="49" charset="-122"/>
                <a:ea typeface="黑体" pitchFamily="49" charset="-122"/>
              </a:rPr>
              <a:t>网络层</a:t>
            </a:r>
          </a:p>
        </p:txBody>
      </p:sp>
      <p:sp>
        <p:nvSpPr>
          <p:cNvPr id="68632" name="Line 23"/>
          <p:cNvSpPr>
            <a:spLocks noChangeShapeType="1"/>
          </p:cNvSpPr>
          <p:nvPr/>
        </p:nvSpPr>
        <p:spPr bwMode="auto">
          <a:xfrm>
            <a:off x="3478213" y="2809279"/>
            <a:ext cx="3175" cy="13176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3" name="Line 24"/>
          <p:cNvSpPr>
            <a:spLocks noChangeShapeType="1"/>
          </p:cNvSpPr>
          <p:nvPr/>
        </p:nvSpPr>
        <p:spPr bwMode="auto">
          <a:xfrm>
            <a:off x="8772525" y="2809279"/>
            <a:ext cx="1588" cy="13176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 name="Group 25"/>
          <p:cNvGrpSpPr>
            <a:grpSpLocks/>
          </p:cNvGrpSpPr>
          <p:nvPr/>
        </p:nvGrpSpPr>
        <p:grpSpPr bwMode="auto">
          <a:xfrm>
            <a:off x="4092575" y="2036167"/>
            <a:ext cx="4019550" cy="481012"/>
            <a:chOff x="1618" y="1358"/>
            <a:chExt cx="2532" cy="303"/>
          </a:xfrm>
        </p:grpSpPr>
        <p:sp>
          <p:nvSpPr>
            <p:cNvPr id="68647" name="Line 26"/>
            <p:cNvSpPr>
              <a:spLocks noChangeShapeType="1"/>
            </p:cNvSpPr>
            <p:nvPr/>
          </p:nvSpPr>
          <p:spPr bwMode="auto">
            <a:xfrm>
              <a:off x="1618" y="1649"/>
              <a:ext cx="2532" cy="12"/>
            </a:xfrm>
            <a:prstGeom prst="line">
              <a:avLst/>
            </a:prstGeom>
            <a:noFill/>
            <a:ln w="38100">
              <a:solidFill>
                <a:srgbClr val="333399"/>
              </a:solidFill>
              <a:prstDash val="dash"/>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48" name="Text Box 27"/>
            <p:cNvSpPr txBox="1">
              <a:spLocks noChangeArrowheads="1"/>
            </p:cNvSpPr>
            <p:nvPr/>
          </p:nvSpPr>
          <p:spPr bwMode="auto">
            <a:xfrm>
              <a:off x="1908" y="1358"/>
              <a:ext cx="19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000" b="1" dirty="0">
                  <a:solidFill>
                    <a:srgbClr val="333399"/>
                  </a:solidFill>
                  <a:latin typeface="黑体" pitchFamily="49" charset="-122"/>
                  <a:ea typeface="黑体" pitchFamily="49" charset="-122"/>
                </a:rPr>
                <a:t>①</a:t>
              </a:r>
              <a:r>
                <a:rPr kumimoji="1" lang="en-US" altLang="zh-CN" sz="1000" dirty="0">
                  <a:solidFill>
                    <a:srgbClr val="333399"/>
                  </a:solidFill>
                  <a:latin typeface="黑体" pitchFamily="49" charset="-122"/>
                  <a:ea typeface="黑体" pitchFamily="49" charset="-122"/>
                </a:rPr>
                <a:t> </a:t>
              </a:r>
              <a:r>
                <a:rPr kumimoji="1" lang="zh-CN" altLang="en-US" sz="2000" dirty="0">
                  <a:solidFill>
                    <a:srgbClr val="333399"/>
                  </a:solidFill>
                  <a:latin typeface="黑体" pitchFamily="49" charset="-122"/>
                  <a:ea typeface="黑体" pitchFamily="49" charset="-122"/>
                </a:rPr>
                <a:t>客户发起连接建立请求</a:t>
              </a:r>
            </a:p>
          </p:txBody>
        </p:sp>
      </p:grpSp>
      <p:grpSp>
        <p:nvGrpSpPr>
          <p:cNvPr id="3" name="Group 28"/>
          <p:cNvGrpSpPr>
            <a:grpSpLocks/>
          </p:cNvGrpSpPr>
          <p:nvPr/>
        </p:nvGrpSpPr>
        <p:grpSpPr bwMode="auto">
          <a:xfrm>
            <a:off x="4079875" y="2661642"/>
            <a:ext cx="3994150" cy="431800"/>
            <a:chOff x="1655" y="1752"/>
            <a:chExt cx="2516" cy="272"/>
          </a:xfrm>
        </p:grpSpPr>
        <p:sp>
          <p:nvSpPr>
            <p:cNvPr id="68645" name="Line 29"/>
            <p:cNvSpPr>
              <a:spLocks noChangeShapeType="1"/>
            </p:cNvSpPr>
            <p:nvPr/>
          </p:nvSpPr>
          <p:spPr bwMode="auto">
            <a:xfrm flipH="1" flipV="1">
              <a:off x="1655" y="1752"/>
              <a:ext cx="2516" cy="9"/>
            </a:xfrm>
            <a:prstGeom prst="line">
              <a:avLst/>
            </a:prstGeom>
            <a:noFill/>
            <a:ln w="38100">
              <a:solidFill>
                <a:srgbClr val="EA169E"/>
              </a:solidFill>
              <a:prstDash val="dash"/>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46" name="Text Box 30"/>
            <p:cNvSpPr txBox="1">
              <a:spLocks noChangeArrowheads="1"/>
            </p:cNvSpPr>
            <p:nvPr/>
          </p:nvSpPr>
          <p:spPr bwMode="auto">
            <a:xfrm>
              <a:off x="1973" y="1774"/>
              <a:ext cx="20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000" b="1" dirty="0">
                  <a:solidFill>
                    <a:srgbClr val="333399"/>
                  </a:solidFill>
                  <a:latin typeface="黑体" pitchFamily="49" charset="-122"/>
                  <a:ea typeface="黑体" pitchFamily="49" charset="-122"/>
                </a:rPr>
                <a:t>②</a:t>
              </a:r>
              <a:r>
                <a:rPr kumimoji="1" lang="en-US" altLang="zh-CN" sz="1000" dirty="0">
                  <a:solidFill>
                    <a:srgbClr val="333399"/>
                  </a:solidFill>
                  <a:latin typeface="黑体" pitchFamily="49" charset="-122"/>
                  <a:ea typeface="黑体" pitchFamily="49" charset="-122"/>
                </a:rPr>
                <a:t> </a:t>
              </a:r>
              <a:r>
                <a:rPr kumimoji="1" lang="zh-CN" altLang="en-US" sz="2000" dirty="0">
                  <a:solidFill>
                    <a:srgbClr val="333399"/>
                  </a:solidFill>
                  <a:latin typeface="黑体" pitchFamily="49" charset="-122"/>
                  <a:ea typeface="黑体" pitchFamily="49" charset="-122"/>
                </a:rPr>
                <a:t>服务器接受连接建立请求</a:t>
              </a:r>
            </a:p>
          </p:txBody>
        </p:sp>
      </p:grpSp>
      <p:sp>
        <p:nvSpPr>
          <p:cNvPr id="68636" name="Text Box 31"/>
          <p:cNvSpPr txBox="1">
            <a:spLocks noChangeArrowheads="1"/>
          </p:cNvSpPr>
          <p:nvPr/>
        </p:nvSpPr>
        <p:spPr bwMode="auto">
          <a:xfrm>
            <a:off x="3003550" y="1883767"/>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a:solidFill>
                  <a:srgbClr val="333399"/>
                </a:solidFill>
                <a:latin typeface="黑体" pitchFamily="49" charset="-122"/>
                <a:ea typeface="黑体" pitchFamily="49" charset="-122"/>
              </a:rPr>
              <a:t>应用层</a:t>
            </a:r>
          </a:p>
        </p:txBody>
      </p:sp>
      <p:sp>
        <p:nvSpPr>
          <p:cNvPr id="68637" name="Text Box 32"/>
          <p:cNvSpPr txBox="1">
            <a:spLocks noChangeArrowheads="1"/>
          </p:cNvSpPr>
          <p:nvPr/>
        </p:nvSpPr>
        <p:spPr bwMode="auto">
          <a:xfrm>
            <a:off x="8251825" y="1869479"/>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a:solidFill>
                  <a:srgbClr val="333399"/>
                </a:solidFill>
                <a:latin typeface="黑体" pitchFamily="49" charset="-122"/>
                <a:ea typeface="黑体" pitchFamily="49" charset="-122"/>
              </a:rPr>
              <a:t>应用层</a:t>
            </a:r>
          </a:p>
        </p:txBody>
      </p:sp>
      <p:sp>
        <p:nvSpPr>
          <p:cNvPr id="68638" name="Text Box 33"/>
          <p:cNvSpPr txBox="1">
            <a:spLocks noChangeArrowheads="1"/>
          </p:cNvSpPr>
          <p:nvPr/>
        </p:nvSpPr>
        <p:spPr bwMode="auto">
          <a:xfrm>
            <a:off x="5667375" y="4957191"/>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dirty="0">
                <a:solidFill>
                  <a:srgbClr val="333399"/>
                </a:solidFill>
                <a:latin typeface="Bookman Old Style" pitchFamily="18" charset="0"/>
                <a:ea typeface="黑体" pitchFamily="49" charset="-122"/>
              </a:rPr>
              <a:t>互联网</a:t>
            </a:r>
          </a:p>
        </p:txBody>
      </p:sp>
      <p:grpSp>
        <p:nvGrpSpPr>
          <p:cNvPr id="4" name="Group 34"/>
          <p:cNvGrpSpPr>
            <a:grpSpLocks/>
          </p:cNvGrpSpPr>
          <p:nvPr/>
        </p:nvGrpSpPr>
        <p:grpSpPr bwMode="auto">
          <a:xfrm>
            <a:off x="2849563" y="2291754"/>
            <a:ext cx="1289050" cy="531813"/>
            <a:chOff x="835" y="1519"/>
            <a:chExt cx="812" cy="335"/>
          </a:xfrm>
        </p:grpSpPr>
        <p:sp>
          <p:nvSpPr>
            <p:cNvPr id="68643" name="Oval 35"/>
            <p:cNvSpPr>
              <a:spLocks noChangeArrowheads="1"/>
            </p:cNvSpPr>
            <p:nvPr/>
          </p:nvSpPr>
          <p:spPr bwMode="auto">
            <a:xfrm>
              <a:off x="835" y="1519"/>
              <a:ext cx="812" cy="335"/>
            </a:xfrm>
            <a:prstGeom prst="ellipse">
              <a:avLst/>
            </a:prstGeom>
            <a:solidFill>
              <a:srgbClr val="99FFCC"/>
            </a:solidFill>
            <a:ln w="19050">
              <a:solidFill>
                <a:schemeClr val="tx1"/>
              </a:solidFill>
              <a:round/>
              <a:headEnd/>
              <a:tailEnd/>
            </a:ln>
            <a:effectLst>
              <a:outerShdw dist="35921" dir="2700000" algn="ctr" rotWithShape="0">
                <a:schemeClr val="bg2"/>
              </a:outerShdw>
            </a:effectLst>
          </p:spPr>
          <p:txBody>
            <a:bodyPr wrap="none" anchor="ctr"/>
            <a:lstStyle/>
            <a:p>
              <a:pPr algn="ctr" eaLnBrk="1" hangingPunct="1"/>
              <a:endParaRPr kumimoji="1" lang="en-US" altLang="zh-CN" sz="1600">
                <a:latin typeface="Times New Roman" pitchFamily="18" charset="0"/>
              </a:endParaRPr>
            </a:p>
          </p:txBody>
        </p:sp>
        <p:sp>
          <p:nvSpPr>
            <p:cNvPr id="68644" name="Text Box 36"/>
            <p:cNvSpPr txBox="1">
              <a:spLocks noChangeArrowheads="1"/>
            </p:cNvSpPr>
            <p:nvPr/>
          </p:nvSpPr>
          <p:spPr bwMode="auto">
            <a:xfrm>
              <a:off x="1020" y="1547"/>
              <a:ext cx="436" cy="250"/>
            </a:xfrm>
            <a:prstGeom prst="rect">
              <a:avLst/>
            </a:prstGeom>
            <a:noFill/>
            <a:ln>
              <a:noFill/>
            </a:ln>
            <a:effectLst>
              <a:outerShdw dist="17961" dir="2700000" sx="7001" sy="7001" algn="ctr" rotWithShape="0">
                <a:schemeClr val="accent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a:solidFill>
                    <a:srgbClr val="333399"/>
                  </a:solidFill>
                  <a:latin typeface="黑体" pitchFamily="49" charset="-122"/>
                  <a:ea typeface="黑体" pitchFamily="49" charset="-122"/>
                </a:rPr>
                <a:t>客户</a:t>
              </a:r>
            </a:p>
          </p:txBody>
        </p:sp>
      </p:grpSp>
      <p:grpSp>
        <p:nvGrpSpPr>
          <p:cNvPr id="5" name="Group 37"/>
          <p:cNvGrpSpPr>
            <a:grpSpLocks/>
          </p:cNvGrpSpPr>
          <p:nvPr/>
        </p:nvGrpSpPr>
        <p:grpSpPr bwMode="auto">
          <a:xfrm>
            <a:off x="8099425" y="2291754"/>
            <a:ext cx="1289050" cy="531813"/>
            <a:chOff x="4142" y="1519"/>
            <a:chExt cx="812" cy="335"/>
          </a:xfrm>
        </p:grpSpPr>
        <p:sp>
          <p:nvSpPr>
            <p:cNvPr id="68641" name="Oval 38"/>
            <p:cNvSpPr>
              <a:spLocks noChangeArrowheads="1"/>
            </p:cNvSpPr>
            <p:nvPr/>
          </p:nvSpPr>
          <p:spPr bwMode="auto">
            <a:xfrm>
              <a:off x="4142" y="1519"/>
              <a:ext cx="812" cy="335"/>
            </a:xfrm>
            <a:prstGeom prst="ellipse">
              <a:avLst/>
            </a:prstGeom>
            <a:solidFill>
              <a:schemeClr val="hlink"/>
            </a:solidFill>
            <a:ln w="19050">
              <a:solidFill>
                <a:schemeClr val="tx1"/>
              </a:solidFill>
              <a:round/>
              <a:headEnd/>
              <a:tailEnd/>
            </a:ln>
            <a:effectLst>
              <a:outerShdw dist="35921" dir="2700000" algn="ctr" rotWithShape="0">
                <a:schemeClr val="bg2"/>
              </a:outerShdw>
            </a:effectLst>
          </p:spPr>
          <p:txBody>
            <a:bodyPr wrap="none" anchor="ctr"/>
            <a:lstStyle/>
            <a:p>
              <a:pPr algn="ctr" eaLnBrk="1" hangingPunct="1"/>
              <a:endParaRPr kumimoji="1" lang="en-US" altLang="zh-CN" sz="1600">
                <a:latin typeface="Times New Roman" pitchFamily="18" charset="0"/>
              </a:endParaRPr>
            </a:p>
          </p:txBody>
        </p:sp>
        <p:sp>
          <p:nvSpPr>
            <p:cNvPr id="68642" name="Text Box 39"/>
            <p:cNvSpPr txBox="1">
              <a:spLocks noChangeArrowheads="1"/>
            </p:cNvSpPr>
            <p:nvPr/>
          </p:nvSpPr>
          <p:spPr bwMode="auto">
            <a:xfrm>
              <a:off x="4256" y="1543"/>
              <a:ext cx="596" cy="252"/>
            </a:xfrm>
            <a:prstGeom prst="rect">
              <a:avLst/>
            </a:prstGeom>
            <a:noFill/>
            <a:ln>
              <a:noFill/>
            </a:ln>
            <a:effectLst>
              <a:outerShdw dist="35921" dir="2700000" sx="999" sy="999"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a:solidFill>
                    <a:srgbClr val="FFFF99"/>
                  </a:solidFill>
                  <a:latin typeface="黑体" pitchFamily="49" charset="-122"/>
                  <a:ea typeface="黑体" pitchFamily="49" charset="-122"/>
                </a:rPr>
                <a:t>服务器</a:t>
              </a:r>
            </a:p>
          </p:txBody>
        </p:sp>
      </p:grpSp>
      <p:sp>
        <p:nvSpPr>
          <p:cNvPr id="41" name="Text Box 40"/>
          <p:cNvSpPr txBox="1">
            <a:spLocks noChangeArrowheads="1"/>
          </p:cNvSpPr>
          <p:nvPr/>
        </p:nvSpPr>
        <p:spPr bwMode="auto">
          <a:xfrm>
            <a:off x="4583832" y="3369186"/>
            <a:ext cx="3158952" cy="1015663"/>
          </a:xfrm>
          <a:prstGeom prst="rect">
            <a:avLst/>
          </a:prstGeom>
          <a:solidFill>
            <a:srgbClr val="FFFF99"/>
          </a:solidFill>
          <a:ln>
            <a:noFill/>
          </a:ln>
        </p:spPr>
        <p:style>
          <a:lnRef idx="2">
            <a:schemeClr val="accent4"/>
          </a:lnRef>
          <a:fillRef idx="1">
            <a:schemeClr val="lt1"/>
          </a:fillRef>
          <a:effectRef idx="0">
            <a:schemeClr val="accent4"/>
          </a:effectRef>
          <a:fontRef idx="minor">
            <a:schemeClr val="dk1"/>
          </a:fontRef>
        </p:style>
        <p:txBody>
          <a:bodyPr wrap="square">
            <a:spAutoFit/>
          </a:bodyPr>
          <a:lstStyle/>
          <a:p>
            <a:pPr algn="ctr" fontAlgn="auto">
              <a:lnSpc>
                <a:spcPts val="2400"/>
              </a:lnSpc>
              <a:spcBef>
                <a:spcPts val="0"/>
              </a:spcBef>
              <a:spcAft>
                <a:spcPts val="0"/>
              </a:spcAft>
              <a:defRPr/>
            </a:pPr>
            <a:r>
              <a:rPr lang="zh-CN" altLang="en-US" sz="2000" b="1" dirty="0">
                <a:solidFill>
                  <a:srgbClr val="1C1C1C"/>
                </a:solidFill>
                <a:latin typeface="微软雅黑" panose="020B0503020204020204" pitchFamily="34" charset="-122"/>
                <a:ea typeface="微软雅黑" panose="020B0503020204020204" pitchFamily="34" charset="-122"/>
              </a:rPr>
              <a:t>所有这些通信实际上都需要使用下面各层所提供的服务。</a:t>
            </a:r>
          </a:p>
        </p:txBody>
      </p:sp>
      <p:sp>
        <p:nvSpPr>
          <p:cNvPr id="42" name="Text Box 38"/>
          <p:cNvSpPr txBox="1">
            <a:spLocks noChangeArrowheads="1"/>
          </p:cNvSpPr>
          <p:nvPr/>
        </p:nvSpPr>
        <p:spPr bwMode="auto">
          <a:xfrm>
            <a:off x="2897088" y="1412776"/>
            <a:ext cx="11826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dirty="0">
                <a:solidFill>
                  <a:srgbClr val="333399"/>
                </a:solidFill>
                <a:ea typeface="黑体" pitchFamily="49" charset="-122"/>
              </a:rPr>
              <a:t>计算机 </a:t>
            </a:r>
            <a:r>
              <a:rPr kumimoji="1" lang="en-US" altLang="zh-CN" sz="2000" dirty="0">
                <a:solidFill>
                  <a:srgbClr val="333399"/>
                </a:solidFill>
                <a:ea typeface="黑体" pitchFamily="49" charset="-122"/>
              </a:rPr>
              <a:t>A</a:t>
            </a:r>
          </a:p>
        </p:txBody>
      </p:sp>
      <p:sp>
        <p:nvSpPr>
          <p:cNvPr id="43" name="Text Box 53"/>
          <p:cNvSpPr txBox="1">
            <a:spLocks noChangeArrowheads="1"/>
          </p:cNvSpPr>
          <p:nvPr/>
        </p:nvSpPr>
        <p:spPr bwMode="auto">
          <a:xfrm>
            <a:off x="8140972" y="1412776"/>
            <a:ext cx="11953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dirty="0">
                <a:solidFill>
                  <a:srgbClr val="333399"/>
                </a:solidFill>
                <a:ea typeface="黑体" pitchFamily="49" charset="-122"/>
              </a:rPr>
              <a:t>计算机 </a:t>
            </a:r>
            <a:r>
              <a:rPr kumimoji="1" lang="en-US" altLang="zh-CN" sz="2000" dirty="0">
                <a:solidFill>
                  <a:srgbClr val="333399"/>
                </a:solidFill>
                <a:ea typeface="黑体" pitchFamily="49" charset="-122"/>
              </a:rPr>
              <a:t>B</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3000" fill="hold" nodeType="clickEffect">
                                  <p:stCondLst>
                                    <p:cond delay="0"/>
                                  </p:stCondLst>
                                  <p:childTnLst>
                                    <p:anim calcmode="discrete" valueType="str">
                                      <p:cBhvr>
                                        <p:cTn id="6" dur="500" fill="hold"/>
                                        <p:tgtEl>
                                          <p:spTgt spid="4"/>
                                        </p:tgtEl>
                                        <p:attrNameLst>
                                          <p:attrName>style.visibility</p:attrName>
                                        </p:attrNameLst>
                                      </p:cBhvr>
                                      <p:tavLst>
                                        <p:tav tm="0">
                                          <p:val>
                                            <p:strVal val="hidden"/>
                                          </p:val>
                                        </p:tav>
                                        <p:tav tm="50000">
                                          <p:val>
                                            <p:strVal val="visible"/>
                                          </p:val>
                                        </p:tav>
                                      </p:tavLst>
                                    </p:anim>
                                  </p:childTnLst>
                                </p:cTn>
                              </p:par>
                            </p:childTnLst>
                          </p:cTn>
                        </p:par>
                        <p:par>
                          <p:cTn id="7" fill="hold" nodeType="afterGroup">
                            <p:stCondLst>
                              <p:cond delay="1500"/>
                            </p:stCondLst>
                            <p:childTnLst>
                              <p:par>
                                <p:cTn id="8" presetID="22" presetClass="entr" presetSubtype="8"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emph" presetSubtype="0" repeatCount="3000" fill="hold" nodeType="clickEffect">
                                  <p:stCondLst>
                                    <p:cond delay="0"/>
                                  </p:stCondLst>
                                  <p:childTnLst>
                                    <p:anim calcmode="discrete" valueType="str">
                                      <p:cBhvr>
                                        <p:cTn id="14" dur="500" fill="hold"/>
                                        <p:tgtEl>
                                          <p:spTgt spid="5"/>
                                        </p:tgtEl>
                                        <p:attrNameLst>
                                          <p:attrName>style.visibility</p:attrName>
                                        </p:attrNameLst>
                                      </p:cBhvr>
                                      <p:tavLst>
                                        <p:tav tm="0">
                                          <p:val>
                                            <p:strVal val="hidden"/>
                                          </p:val>
                                        </p:tav>
                                        <p:tav tm="50000">
                                          <p:val>
                                            <p:strVal val="visible"/>
                                          </p:val>
                                        </p:tav>
                                      </p:tavLst>
                                    </p:anim>
                                  </p:childTnLst>
                                </p:cTn>
                              </p:par>
                            </p:childTnLst>
                          </p:cTn>
                        </p:par>
                        <p:par>
                          <p:cTn id="15" fill="hold" nodeType="afterGroup">
                            <p:stCondLst>
                              <p:cond delay="1500"/>
                            </p:stCondLst>
                            <p:childTnLst>
                              <p:par>
                                <p:cTn id="16" presetID="22" presetClass="entr" presetSubtype="2"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right)">
                                      <p:cBhvr>
                                        <p:cTn id="18" dur="1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zh-CN" altLang="en-US" dirty="0"/>
              <a:t>互联网中客户</a:t>
            </a:r>
            <a:r>
              <a:rPr lang="en-US" altLang="zh-CN" dirty="0"/>
              <a:t>-</a:t>
            </a:r>
            <a:r>
              <a:rPr lang="zh-CN" altLang="en-US" dirty="0"/>
              <a:t>服务器工作方式</a:t>
            </a:r>
          </a:p>
        </p:txBody>
      </p:sp>
      <p:sp>
        <p:nvSpPr>
          <p:cNvPr id="69635" name="Line 3"/>
          <p:cNvSpPr>
            <a:spLocks noChangeShapeType="1"/>
          </p:cNvSpPr>
          <p:nvPr/>
        </p:nvSpPr>
        <p:spPr bwMode="auto">
          <a:xfrm>
            <a:off x="6086475" y="4749700"/>
            <a:ext cx="4763" cy="325438"/>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36" name="Rectangle 4"/>
          <p:cNvSpPr>
            <a:spLocks noChangeArrowheads="1"/>
          </p:cNvSpPr>
          <p:nvPr/>
        </p:nvSpPr>
        <p:spPr bwMode="auto">
          <a:xfrm>
            <a:off x="4683125" y="2055713"/>
            <a:ext cx="2898775" cy="2693987"/>
          </a:xfrm>
          <a:prstGeom prst="rect">
            <a:avLst/>
          </a:prstGeom>
          <a:solidFill>
            <a:srgbClr val="FFFFCC"/>
          </a:solidFill>
          <a:ln w="28575">
            <a:solidFill>
              <a:srgbClr val="333399"/>
            </a:solidFill>
            <a:miter lim="800000"/>
            <a:headEnd/>
            <a:tailEnd/>
          </a:ln>
          <a:effectLst>
            <a:outerShdw dist="35921" dir="2700000" algn="ctr" rotWithShape="0">
              <a:schemeClr val="bg2"/>
            </a:outerShdw>
          </a:effectLst>
        </p:spPr>
        <p:txBody>
          <a:bodyPr wrap="none" anchor="ctr"/>
          <a:lstStyle/>
          <a:p>
            <a:pPr eaLnBrk="1" hangingPunct="1"/>
            <a:endParaRPr lang="en-US" altLang="zh-CN"/>
          </a:p>
        </p:txBody>
      </p:sp>
      <p:sp>
        <p:nvSpPr>
          <p:cNvPr id="69637" name="Text Box 5"/>
          <p:cNvSpPr txBox="1">
            <a:spLocks noChangeArrowheads="1"/>
          </p:cNvSpPr>
          <p:nvPr/>
        </p:nvSpPr>
        <p:spPr bwMode="auto">
          <a:xfrm>
            <a:off x="5407025" y="3908325"/>
            <a:ext cx="145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a:solidFill>
                  <a:srgbClr val="333399"/>
                </a:solidFill>
                <a:ea typeface="黑体" pitchFamily="49" charset="-122"/>
              </a:rPr>
              <a:t>数据链路层</a:t>
            </a:r>
          </a:p>
        </p:txBody>
      </p:sp>
      <p:sp>
        <p:nvSpPr>
          <p:cNvPr id="69638" name="Line 6"/>
          <p:cNvSpPr>
            <a:spLocks noChangeShapeType="1"/>
          </p:cNvSpPr>
          <p:nvPr/>
        </p:nvSpPr>
        <p:spPr bwMode="auto">
          <a:xfrm>
            <a:off x="4683125" y="4341713"/>
            <a:ext cx="28987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39" name="Line 7"/>
          <p:cNvSpPr>
            <a:spLocks noChangeShapeType="1"/>
          </p:cNvSpPr>
          <p:nvPr/>
        </p:nvSpPr>
        <p:spPr bwMode="auto">
          <a:xfrm>
            <a:off x="4683125" y="3932138"/>
            <a:ext cx="28987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40" name="Line 8"/>
          <p:cNvSpPr>
            <a:spLocks noChangeShapeType="1"/>
          </p:cNvSpPr>
          <p:nvPr/>
        </p:nvSpPr>
        <p:spPr bwMode="auto">
          <a:xfrm>
            <a:off x="4683125" y="3524150"/>
            <a:ext cx="28987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41" name="Line 9"/>
          <p:cNvSpPr>
            <a:spLocks noChangeShapeType="1"/>
          </p:cNvSpPr>
          <p:nvPr/>
        </p:nvSpPr>
        <p:spPr bwMode="auto">
          <a:xfrm>
            <a:off x="4683125" y="3116163"/>
            <a:ext cx="28987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42" name="Text Box 10"/>
          <p:cNvSpPr txBox="1">
            <a:spLocks noChangeArrowheads="1"/>
          </p:cNvSpPr>
          <p:nvPr/>
        </p:nvSpPr>
        <p:spPr bwMode="auto">
          <a:xfrm>
            <a:off x="5641975" y="4316313"/>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a:solidFill>
                  <a:srgbClr val="333399"/>
                </a:solidFill>
                <a:ea typeface="黑体" pitchFamily="49" charset="-122"/>
              </a:rPr>
              <a:t>物理层</a:t>
            </a:r>
          </a:p>
        </p:txBody>
      </p:sp>
      <p:sp>
        <p:nvSpPr>
          <p:cNvPr id="69643" name="Text Box 11"/>
          <p:cNvSpPr txBox="1">
            <a:spLocks noChangeArrowheads="1"/>
          </p:cNvSpPr>
          <p:nvPr/>
        </p:nvSpPr>
        <p:spPr bwMode="auto">
          <a:xfrm>
            <a:off x="5641975" y="310505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a:solidFill>
                  <a:srgbClr val="333399"/>
                </a:solidFill>
                <a:ea typeface="黑体" pitchFamily="49" charset="-122"/>
              </a:rPr>
              <a:t>运输层</a:t>
            </a:r>
          </a:p>
        </p:txBody>
      </p:sp>
      <p:sp>
        <p:nvSpPr>
          <p:cNvPr id="69644" name="Text Box 12"/>
          <p:cNvSpPr txBox="1">
            <a:spLocks noChangeArrowheads="1"/>
          </p:cNvSpPr>
          <p:nvPr/>
        </p:nvSpPr>
        <p:spPr bwMode="auto">
          <a:xfrm>
            <a:off x="5641975" y="3513038"/>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a:solidFill>
                  <a:srgbClr val="333399"/>
                </a:solidFill>
                <a:ea typeface="黑体" pitchFamily="49" charset="-122"/>
              </a:rPr>
              <a:t>网络层</a:t>
            </a:r>
          </a:p>
        </p:txBody>
      </p:sp>
      <p:sp>
        <p:nvSpPr>
          <p:cNvPr id="69645" name="Text Box 13"/>
          <p:cNvSpPr txBox="1">
            <a:spLocks noChangeArrowheads="1"/>
          </p:cNvSpPr>
          <p:nvPr/>
        </p:nvSpPr>
        <p:spPr bwMode="auto">
          <a:xfrm>
            <a:off x="5611813" y="2016025"/>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a:solidFill>
                  <a:srgbClr val="333399"/>
                </a:solidFill>
                <a:ea typeface="黑体" pitchFamily="49" charset="-122"/>
              </a:rPr>
              <a:t>应用层</a:t>
            </a:r>
          </a:p>
        </p:txBody>
      </p:sp>
      <p:sp>
        <p:nvSpPr>
          <p:cNvPr id="69646" name="Text Box 14"/>
          <p:cNvSpPr txBox="1">
            <a:spLocks noChangeArrowheads="1"/>
          </p:cNvSpPr>
          <p:nvPr/>
        </p:nvSpPr>
        <p:spPr bwMode="auto">
          <a:xfrm>
            <a:off x="5532438" y="1630263"/>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dirty="0">
                <a:solidFill>
                  <a:srgbClr val="333399"/>
                </a:solidFill>
                <a:ea typeface="黑体" pitchFamily="49" charset="-122"/>
              </a:rPr>
              <a:t>计算机 </a:t>
            </a:r>
            <a:r>
              <a:rPr kumimoji="1" lang="en-US" altLang="zh-CN" sz="2000" dirty="0">
                <a:solidFill>
                  <a:srgbClr val="333399"/>
                </a:solidFill>
                <a:ea typeface="黑体" pitchFamily="49" charset="-122"/>
              </a:rPr>
              <a:t>C</a:t>
            </a:r>
          </a:p>
        </p:txBody>
      </p:sp>
      <p:grpSp>
        <p:nvGrpSpPr>
          <p:cNvPr id="2" name="Group 15"/>
          <p:cNvGrpSpPr>
            <a:grpSpLocks/>
          </p:cNvGrpSpPr>
          <p:nvPr/>
        </p:nvGrpSpPr>
        <p:grpSpPr bwMode="auto">
          <a:xfrm>
            <a:off x="4857750" y="2381150"/>
            <a:ext cx="1143000" cy="746125"/>
            <a:chOff x="2100" y="1727"/>
            <a:chExt cx="720" cy="470"/>
          </a:xfrm>
        </p:grpSpPr>
        <p:sp>
          <p:nvSpPr>
            <p:cNvPr id="69690" name="Line 16"/>
            <p:cNvSpPr>
              <a:spLocks noChangeShapeType="1"/>
            </p:cNvSpPr>
            <p:nvPr/>
          </p:nvSpPr>
          <p:spPr bwMode="auto">
            <a:xfrm>
              <a:off x="2460" y="2119"/>
              <a:ext cx="1" cy="7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91" name="Oval 17"/>
            <p:cNvSpPr>
              <a:spLocks noChangeArrowheads="1"/>
            </p:cNvSpPr>
            <p:nvPr/>
          </p:nvSpPr>
          <p:spPr bwMode="auto">
            <a:xfrm>
              <a:off x="2100" y="1727"/>
              <a:ext cx="720" cy="412"/>
            </a:xfrm>
            <a:prstGeom prst="ellipse">
              <a:avLst/>
            </a:prstGeom>
            <a:solidFill>
              <a:schemeClr val="hlink"/>
            </a:solidFill>
            <a:ln w="19050">
              <a:solidFill>
                <a:schemeClr val="tx1"/>
              </a:solidFill>
              <a:round/>
              <a:headEnd/>
              <a:tailEnd/>
            </a:ln>
            <a:effectLst>
              <a:outerShdw dist="35921" dir="2700000" algn="ctr" rotWithShape="0">
                <a:schemeClr val="bg2"/>
              </a:outerShdw>
            </a:effectLst>
          </p:spPr>
          <p:txBody>
            <a:bodyPr wrap="none" anchor="ctr"/>
            <a:lstStyle/>
            <a:p>
              <a:pPr algn="ctr" eaLnBrk="1" hangingPunct="1"/>
              <a:endParaRPr kumimoji="1" lang="en-US" altLang="zh-CN" sz="1600">
                <a:latin typeface="Times New Roman" pitchFamily="18" charset="0"/>
              </a:endParaRPr>
            </a:p>
          </p:txBody>
        </p:sp>
        <p:sp>
          <p:nvSpPr>
            <p:cNvPr id="69692" name="Text Box 18"/>
            <p:cNvSpPr txBox="1">
              <a:spLocks noChangeArrowheads="1"/>
            </p:cNvSpPr>
            <p:nvPr/>
          </p:nvSpPr>
          <p:spPr bwMode="auto">
            <a:xfrm>
              <a:off x="2171" y="1756"/>
              <a:ext cx="596" cy="404"/>
            </a:xfrm>
            <a:prstGeom prst="rect">
              <a:avLst/>
            </a:prstGeom>
            <a:noFill/>
            <a:ln>
              <a:noFill/>
            </a:ln>
            <a:effectLst>
              <a:outerShdw dist="35921" dir="2700000" sx="11000" sy="11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ct val="90000"/>
                </a:lnSpc>
              </a:pPr>
              <a:r>
                <a:rPr kumimoji="1" lang="zh-CN" altLang="en-US" sz="2000">
                  <a:solidFill>
                    <a:srgbClr val="FFFF66"/>
                  </a:solidFill>
                  <a:ea typeface="黑体" pitchFamily="49" charset="-122"/>
                </a:rPr>
                <a:t>服务器</a:t>
              </a:r>
            </a:p>
            <a:p>
              <a:pPr algn="ctr" eaLnBrk="1" hangingPunct="1">
                <a:lnSpc>
                  <a:spcPct val="90000"/>
                </a:lnSpc>
              </a:pPr>
              <a:r>
                <a:rPr kumimoji="1" lang="en-US" altLang="zh-CN" sz="2000">
                  <a:solidFill>
                    <a:srgbClr val="FFFF66"/>
                  </a:solidFill>
                  <a:ea typeface="黑体" pitchFamily="49" charset="-122"/>
                </a:rPr>
                <a:t>1</a:t>
              </a:r>
              <a:endParaRPr kumimoji="1" lang="en-US" altLang="zh-CN" sz="3200">
                <a:solidFill>
                  <a:srgbClr val="FFFF66"/>
                </a:solidFill>
                <a:ea typeface="黑体" pitchFamily="49" charset="-122"/>
              </a:endParaRPr>
            </a:p>
          </p:txBody>
        </p:sp>
      </p:grpSp>
      <p:grpSp>
        <p:nvGrpSpPr>
          <p:cNvPr id="3" name="Group 19"/>
          <p:cNvGrpSpPr>
            <a:grpSpLocks/>
          </p:cNvGrpSpPr>
          <p:nvPr/>
        </p:nvGrpSpPr>
        <p:grpSpPr bwMode="auto">
          <a:xfrm>
            <a:off x="6264275" y="2381150"/>
            <a:ext cx="1141413" cy="735013"/>
            <a:chOff x="2986" y="1727"/>
            <a:chExt cx="719" cy="463"/>
          </a:xfrm>
        </p:grpSpPr>
        <p:sp>
          <p:nvSpPr>
            <p:cNvPr id="69687" name="Line 20"/>
            <p:cNvSpPr>
              <a:spLocks noChangeShapeType="1"/>
            </p:cNvSpPr>
            <p:nvPr/>
          </p:nvSpPr>
          <p:spPr bwMode="auto">
            <a:xfrm>
              <a:off x="3344" y="2113"/>
              <a:ext cx="1" cy="7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88" name="Oval 21"/>
            <p:cNvSpPr>
              <a:spLocks noChangeArrowheads="1"/>
            </p:cNvSpPr>
            <p:nvPr/>
          </p:nvSpPr>
          <p:spPr bwMode="auto">
            <a:xfrm>
              <a:off x="2986" y="1727"/>
              <a:ext cx="719" cy="412"/>
            </a:xfrm>
            <a:prstGeom prst="ellipse">
              <a:avLst/>
            </a:prstGeom>
            <a:solidFill>
              <a:schemeClr val="hlink"/>
            </a:solidFill>
            <a:ln w="19050">
              <a:solidFill>
                <a:schemeClr val="tx1"/>
              </a:solidFill>
              <a:round/>
              <a:headEnd/>
              <a:tailEnd/>
            </a:ln>
            <a:effectLst>
              <a:outerShdw dist="35921" dir="2700000" algn="ctr" rotWithShape="0">
                <a:schemeClr val="bg2"/>
              </a:outerShdw>
            </a:effectLst>
          </p:spPr>
          <p:txBody>
            <a:bodyPr wrap="none" anchor="ctr"/>
            <a:lstStyle/>
            <a:p>
              <a:pPr algn="ctr" eaLnBrk="1" hangingPunct="1"/>
              <a:endParaRPr kumimoji="1" lang="en-US" altLang="zh-CN" sz="1600">
                <a:latin typeface="Times New Roman" pitchFamily="18" charset="0"/>
              </a:endParaRPr>
            </a:p>
          </p:txBody>
        </p:sp>
        <p:sp>
          <p:nvSpPr>
            <p:cNvPr id="69689" name="Text Box 22"/>
            <p:cNvSpPr txBox="1">
              <a:spLocks noChangeArrowheads="1"/>
            </p:cNvSpPr>
            <p:nvPr/>
          </p:nvSpPr>
          <p:spPr bwMode="auto">
            <a:xfrm>
              <a:off x="3056" y="1752"/>
              <a:ext cx="596" cy="404"/>
            </a:xfrm>
            <a:prstGeom prst="rect">
              <a:avLst/>
            </a:prstGeom>
            <a:noFill/>
            <a:ln>
              <a:noFill/>
            </a:ln>
            <a:effectLst>
              <a:outerShdw dist="35921" dir="2700000" sx="12000" sy="12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ct val="90000"/>
                </a:lnSpc>
              </a:pPr>
              <a:r>
                <a:rPr kumimoji="1" lang="zh-CN" altLang="en-US" sz="2000">
                  <a:solidFill>
                    <a:srgbClr val="FFFF66"/>
                  </a:solidFill>
                  <a:ea typeface="黑体" pitchFamily="49" charset="-122"/>
                </a:rPr>
                <a:t>服务器</a:t>
              </a:r>
            </a:p>
            <a:p>
              <a:pPr algn="ctr" eaLnBrk="1" hangingPunct="1">
                <a:lnSpc>
                  <a:spcPct val="90000"/>
                </a:lnSpc>
              </a:pPr>
              <a:r>
                <a:rPr kumimoji="1" lang="en-US" altLang="zh-CN" sz="2000">
                  <a:solidFill>
                    <a:srgbClr val="FFFF66"/>
                  </a:solidFill>
                  <a:ea typeface="黑体" pitchFamily="49" charset="-122"/>
                </a:rPr>
                <a:t>2</a:t>
              </a:r>
              <a:endParaRPr kumimoji="1" lang="en-US" altLang="zh-CN" sz="3200">
                <a:solidFill>
                  <a:srgbClr val="FFFF66"/>
                </a:solidFill>
                <a:ea typeface="黑体" pitchFamily="49" charset="-122"/>
              </a:endParaRPr>
            </a:p>
          </p:txBody>
        </p:sp>
      </p:grpSp>
      <p:grpSp>
        <p:nvGrpSpPr>
          <p:cNvPr id="4" name="Group 23"/>
          <p:cNvGrpSpPr>
            <a:grpSpLocks/>
          </p:cNvGrpSpPr>
          <p:nvPr/>
        </p:nvGrpSpPr>
        <p:grpSpPr bwMode="auto">
          <a:xfrm>
            <a:off x="2135188" y="1630263"/>
            <a:ext cx="7910512" cy="3771900"/>
            <a:chOff x="385" y="1254"/>
            <a:chExt cx="4983" cy="2376"/>
          </a:xfrm>
        </p:grpSpPr>
        <p:sp>
          <p:nvSpPr>
            <p:cNvPr id="69656" name="Freeform 24"/>
            <p:cNvSpPr>
              <a:spLocks/>
            </p:cNvSpPr>
            <p:nvPr/>
          </p:nvSpPr>
          <p:spPr bwMode="auto">
            <a:xfrm>
              <a:off x="846" y="3219"/>
              <a:ext cx="4066" cy="411"/>
            </a:xfrm>
            <a:custGeom>
              <a:avLst/>
              <a:gdLst>
                <a:gd name="T0" fmla="*/ 0 w 3527"/>
                <a:gd name="T1" fmla="*/ 0 h 333"/>
                <a:gd name="T2" fmla="*/ 0 w 3527"/>
                <a:gd name="T3" fmla="*/ 1355310 h 333"/>
                <a:gd name="T4" fmla="*/ 7347 w 3527"/>
                <a:gd name="T5" fmla="*/ 2024522 h 333"/>
                <a:gd name="T6" fmla="*/ 26420 w 3527"/>
                <a:gd name="T7" fmla="*/ 2835187 h 333"/>
                <a:gd name="T8" fmla="*/ 64296 w 3527"/>
                <a:gd name="T9" fmla="*/ 3339387 h 333"/>
                <a:gd name="T10" fmla="*/ 92196 w 3527"/>
                <a:gd name="T11" fmla="*/ 3463734 h 333"/>
                <a:gd name="T12" fmla="*/ 1753056 w 3527"/>
                <a:gd name="T13" fmla="*/ 3499285 h 333"/>
                <a:gd name="T14" fmla="*/ 1785900 w 3527"/>
                <a:gd name="T15" fmla="*/ 3339387 h 333"/>
                <a:gd name="T16" fmla="*/ 1816828 w 3527"/>
                <a:gd name="T17" fmla="*/ 2964401 h 333"/>
                <a:gd name="T18" fmla="*/ 1832603 w 3527"/>
                <a:gd name="T19" fmla="*/ 2459508 h 333"/>
                <a:gd name="T20" fmla="*/ 1838972 w 3527"/>
                <a:gd name="T21" fmla="*/ 1701823 h 333"/>
                <a:gd name="T22" fmla="*/ 1840086 w 3527"/>
                <a:gd name="T23" fmla="*/ 0 h 3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527"/>
                <a:gd name="T37" fmla="*/ 0 h 333"/>
                <a:gd name="T38" fmla="*/ 3527 w 3527"/>
                <a:gd name="T39" fmla="*/ 333 h 3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527" h="333">
                  <a:moveTo>
                    <a:pt x="0" y="0"/>
                  </a:moveTo>
                  <a:lnTo>
                    <a:pt x="0" y="129"/>
                  </a:lnTo>
                  <a:lnTo>
                    <a:pt x="14" y="192"/>
                  </a:lnTo>
                  <a:lnTo>
                    <a:pt x="50" y="270"/>
                  </a:lnTo>
                  <a:lnTo>
                    <a:pt x="122" y="318"/>
                  </a:lnTo>
                  <a:lnTo>
                    <a:pt x="177" y="330"/>
                  </a:lnTo>
                  <a:lnTo>
                    <a:pt x="3360" y="333"/>
                  </a:lnTo>
                  <a:lnTo>
                    <a:pt x="3422" y="318"/>
                  </a:lnTo>
                  <a:lnTo>
                    <a:pt x="3482" y="282"/>
                  </a:lnTo>
                  <a:lnTo>
                    <a:pt x="3512" y="234"/>
                  </a:lnTo>
                  <a:lnTo>
                    <a:pt x="3524" y="162"/>
                  </a:lnTo>
                  <a:lnTo>
                    <a:pt x="3527" y="0"/>
                  </a:lnTo>
                </a:path>
              </a:pathLst>
            </a:custGeom>
            <a:noFill/>
            <a:ln w="3810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69657" name="Group 25"/>
            <p:cNvGrpSpPr>
              <a:grpSpLocks/>
            </p:cNvGrpSpPr>
            <p:nvPr/>
          </p:nvGrpSpPr>
          <p:grpSpPr bwMode="auto">
            <a:xfrm>
              <a:off x="385" y="1254"/>
              <a:ext cx="944" cy="1965"/>
              <a:chOff x="385" y="1254"/>
              <a:chExt cx="944" cy="1965"/>
            </a:xfrm>
          </p:grpSpPr>
          <p:sp>
            <p:nvSpPr>
              <p:cNvPr id="69673" name="Rectangle 26"/>
              <p:cNvSpPr>
                <a:spLocks noChangeArrowheads="1"/>
              </p:cNvSpPr>
              <p:nvPr/>
            </p:nvSpPr>
            <p:spPr bwMode="auto">
              <a:xfrm>
                <a:off x="385" y="1522"/>
                <a:ext cx="941" cy="1697"/>
              </a:xfrm>
              <a:prstGeom prst="rect">
                <a:avLst/>
              </a:prstGeom>
              <a:solidFill>
                <a:srgbClr val="FFFFCC"/>
              </a:solidFill>
              <a:ln w="28575">
                <a:solidFill>
                  <a:srgbClr val="333399"/>
                </a:solidFill>
                <a:miter lim="800000"/>
                <a:headEnd/>
                <a:tailEnd/>
              </a:ln>
              <a:effectLst>
                <a:outerShdw dist="35921" dir="2700000" algn="ctr" rotWithShape="0">
                  <a:schemeClr val="bg2"/>
                </a:outerShdw>
              </a:effectLst>
            </p:spPr>
            <p:txBody>
              <a:bodyPr wrap="none" anchor="ctr"/>
              <a:lstStyle/>
              <a:p>
                <a:pPr eaLnBrk="1" hangingPunct="1"/>
                <a:endParaRPr lang="en-US" altLang="zh-CN"/>
              </a:p>
            </p:txBody>
          </p:sp>
          <p:sp>
            <p:nvSpPr>
              <p:cNvPr id="69674" name="Text Box 27"/>
              <p:cNvSpPr txBox="1">
                <a:spLocks noChangeArrowheads="1"/>
              </p:cNvSpPr>
              <p:nvPr/>
            </p:nvSpPr>
            <p:spPr bwMode="auto">
              <a:xfrm>
                <a:off x="413" y="2689"/>
                <a:ext cx="9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a:solidFill>
                      <a:srgbClr val="333399"/>
                    </a:solidFill>
                    <a:ea typeface="黑体" pitchFamily="49" charset="-122"/>
                  </a:rPr>
                  <a:t>数据链路层</a:t>
                </a:r>
              </a:p>
            </p:txBody>
          </p:sp>
          <p:sp>
            <p:nvSpPr>
              <p:cNvPr id="69675" name="Line 28"/>
              <p:cNvSpPr>
                <a:spLocks noChangeShapeType="1"/>
              </p:cNvSpPr>
              <p:nvPr/>
            </p:nvSpPr>
            <p:spPr bwMode="auto">
              <a:xfrm>
                <a:off x="385" y="2962"/>
                <a:ext cx="94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76" name="Line 29"/>
              <p:cNvSpPr>
                <a:spLocks noChangeShapeType="1"/>
              </p:cNvSpPr>
              <p:nvPr/>
            </p:nvSpPr>
            <p:spPr bwMode="auto">
              <a:xfrm>
                <a:off x="385" y="2704"/>
                <a:ext cx="94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77" name="Line 30"/>
              <p:cNvSpPr>
                <a:spLocks noChangeShapeType="1"/>
              </p:cNvSpPr>
              <p:nvPr/>
            </p:nvSpPr>
            <p:spPr bwMode="auto">
              <a:xfrm>
                <a:off x="385" y="2447"/>
                <a:ext cx="94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78" name="Line 31"/>
              <p:cNvSpPr>
                <a:spLocks noChangeShapeType="1"/>
              </p:cNvSpPr>
              <p:nvPr/>
            </p:nvSpPr>
            <p:spPr bwMode="auto">
              <a:xfrm>
                <a:off x="385" y="2190"/>
                <a:ext cx="94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79" name="Text Box 32"/>
              <p:cNvSpPr txBox="1">
                <a:spLocks noChangeArrowheads="1"/>
              </p:cNvSpPr>
              <p:nvPr/>
            </p:nvSpPr>
            <p:spPr bwMode="auto">
              <a:xfrm>
                <a:off x="560" y="2946"/>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a:solidFill>
                      <a:srgbClr val="333399"/>
                    </a:solidFill>
                    <a:ea typeface="黑体" pitchFamily="49" charset="-122"/>
                  </a:rPr>
                  <a:t>物理层</a:t>
                </a:r>
              </a:p>
            </p:txBody>
          </p:sp>
          <p:sp>
            <p:nvSpPr>
              <p:cNvPr id="69680" name="Text Box 33"/>
              <p:cNvSpPr txBox="1">
                <a:spLocks noChangeArrowheads="1"/>
              </p:cNvSpPr>
              <p:nvPr/>
            </p:nvSpPr>
            <p:spPr bwMode="auto">
              <a:xfrm>
                <a:off x="560" y="2183"/>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a:solidFill>
                      <a:srgbClr val="333399"/>
                    </a:solidFill>
                    <a:ea typeface="黑体" pitchFamily="49" charset="-122"/>
                  </a:rPr>
                  <a:t>运输层</a:t>
                </a:r>
              </a:p>
            </p:txBody>
          </p:sp>
          <p:sp>
            <p:nvSpPr>
              <p:cNvPr id="69681" name="Text Box 34"/>
              <p:cNvSpPr txBox="1">
                <a:spLocks noChangeArrowheads="1"/>
              </p:cNvSpPr>
              <p:nvPr/>
            </p:nvSpPr>
            <p:spPr bwMode="auto">
              <a:xfrm>
                <a:off x="560" y="2440"/>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a:solidFill>
                      <a:srgbClr val="333399"/>
                    </a:solidFill>
                    <a:ea typeface="黑体" pitchFamily="49" charset="-122"/>
                  </a:rPr>
                  <a:t>网络层</a:t>
                </a:r>
              </a:p>
            </p:txBody>
          </p:sp>
          <p:sp>
            <p:nvSpPr>
              <p:cNvPr id="69682" name="Line 35"/>
              <p:cNvSpPr>
                <a:spLocks noChangeShapeType="1"/>
              </p:cNvSpPr>
              <p:nvPr/>
            </p:nvSpPr>
            <p:spPr bwMode="auto">
              <a:xfrm>
                <a:off x="845" y="2036"/>
                <a:ext cx="2" cy="154"/>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83" name="Oval 36"/>
              <p:cNvSpPr>
                <a:spLocks noChangeArrowheads="1"/>
              </p:cNvSpPr>
              <p:nvPr/>
            </p:nvSpPr>
            <p:spPr bwMode="auto">
              <a:xfrm>
                <a:off x="468" y="1779"/>
                <a:ext cx="775" cy="308"/>
              </a:xfrm>
              <a:prstGeom prst="ellipse">
                <a:avLst/>
              </a:prstGeom>
              <a:solidFill>
                <a:srgbClr val="00FF99"/>
              </a:solidFill>
              <a:ln w="19050">
                <a:solidFill>
                  <a:schemeClr val="tx1"/>
                </a:solidFill>
                <a:round/>
                <a:headEnd/>
                <a:tailEnd/>
              </a:ln>
              <a:effectLst>
                <a:outerShdw dist="35921" dir="2700000" algn="ctr" rotWithShape="0">
                  <a:schemeClr val="bg2"/>
                </a:outerShdw>
              </a:effectLst>
            </p:spPr>
            <p:txBody>
              <a:bodyPr wrap="none" anchor="ctr"/>
              <a:lstStyle/>
              <a:p>
                <a:pPr algn="ctr" eaLnBrk="1" hangingPunct="1"/>
                <a:endParaRPr kumimoji="1" lang="en-US" altLang="zh-CN" sz="1600">
                  <a:latin typeface="Times New Roman" pitchFamily="18" charset="0"/>
                </a:endParaRPr>
              </a:p>
            </p:txBody>
          </p:sp>
          <p:sp>
            <p:nvSpPr>
              <p:cNvPr id="69684" name="Text Box 37"/>
              <p:cNvSpPr txBox="1">
                <a:spLocks noChangeArrowheads="1"/>
              </p:cNvSpPr>
              <p:nvPr/>
            </p:nvSpPr>
            <p:spPr bwMode="auto">
              <a:xfrm>
                <a:off x="565" y="1506"/>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a:solidFill>
                      <a:srgbClr val="333399"/>
                    </a:solidFill>
                    <a:ea typeface="黑体" pitchFamily="49" charset="-122"/>
                  </a:rPr>
                  <a:t>应用层</a:t>
                </a:r>
              </a:p>
            </p:txBody>
          </p:sp>
          <p:sp>
            <p:nvSpPr>
              <p:cNvPr id="69685" name="Text Box 38"/>
              <p:cNvSpPr txBox="1">
                <a:spLocks noChangeArrowheads="1"/>
              </p:cNvSpPr>
              <p:nvPr/>
            </p:nvSpPr>
            <p:spPr bwMode="auto">
              <a:xfrm>
                <a:off x="523" y="1254"/>
                <a:ext cx="74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dirty="0">
                    <a:solidFill>
                      <a:srgbClr val="333399"/>
                    </a:solidFill>
                    <a:ea typeface="黑体" pitchFamily="49" charset="-122"/>
                  </a:rPr>
                  <a:t>计算机 </a:t>
                </a:r>
                <a:r>
                  <a:rPr kumimoji="1" lang="en-US" altLang="zh-CN" sz="2000" dirty="0">
                    <a:solidFill>
                      <a:srgbClr val="333399"/>
                    </a:solidFill>
                    <a:ea typeface="黑体" pitchFamily="49" charset="-122"/>
                  </a:rPr>
                  <a:t>A</a:t>
                </a:r>
              </a:p>
            </p:txBody>
          </p:sp>
          <p:sp>
            <p:nvSpPr>
              <p:cNvPr id="69686" name="Text Box 39"/>
              <p:cNvSpPr txBox="1">
                <a:spLocks noChangeArrowheads="1"/>
              </p:cNvSpPr>
              <p:nvPr/>
            </p:nvSpPr>
            <p:spPr bwMode="auto">
              <a:xfrm>
                <a:off x="567" y="1789"/>
                <a:ext cx="5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a:solidFill>
                      <a:srgbClr val="333399"/>
                    </a:solidFill>
                    <a:ea typeface="黑体" pitchFamily="49" charset="-122"/>
                  </a:rPr>
                  <a:t>客户 </a:t>
                </a:r>
                <a:r>
                  <a:rPr kumimoji="1" lang="en-US" altLang="zh-CN" sz="2000">
                    <a:solidFill>
                      <a:srgbClr val="333399"/>
                    </a:solidFill>
                    <a:ea typeface="黑体" pitchFamily="49" charset="-122"/>
                  </a:rPr>
                  <a:t>1</a:t>
                </a:r>
                <a:endParaRPr kumimoji="1" lang="en-US" altLang="zh-CN" sz="3200">
                  <a:solidFill>
                    <a:srgbClr val="333399"/>
                  </a:solidFill>
                  <a:ea typeface="黑体" pitchFamily="49" charset="-122"/>
                </a:endParaRPr>
              </a:p>
            </p:txBody>
          </p:sp>
        </p:grpSp>
        <p:grpSp>
          <p:nvGrpSpPr>
            <p:cNvPr id="69658" name="Group 40"/>
            <p:cNvGrpSpPr>
              <a:grpSpLocks/>
            </p:cNvGrpSpPr>
            <p:nvPr/>
          </p:nvGrpSpPr>
          <p:grpSpPr bwMode="auto">
            <a:xfrm>
              <a:off x="4424" y="1254"/>
              <a:ext cx="944" cy="1965"/>
              <a:chOff x="4424" y="1254"/>
              <a:chExt cx="944" cy="1965"/>
            </a:xfrm>
          </p:grpSpPr>
          <p:sp>
            <p:nvSpPr>
              <p:cNvPr id="69659" name="Rectangle 41"/>
              <p:cNvSpPr>
                <a:spLocks noChangeArrowheads="1"/>
              </p:cNvSpPr>
              <p:nvPr/>
            </p:nvSpPr>
            <p:spPr bwMode="auto">
              <a:xfrm>
                <a:off x="4424" y="1522"/>
                <a:ext cx="941" cy="1697"/>
              </a:xfrm>
              <a:prstGeom prst="rect">
                <a:avLst/>
              </a:prstGeom>
              <a:solidFill>
                <a:srgbClr val="FFFFCC"/>
              </a:solidFill>
              <a:ln w="28575">
                <a:solidFill>
                  <a:srgbClr val="333399"/>
                </a:solidFill>
                <a:miter lim="800000"/>
                <a:headEnd/>
                <a:tailEnd/>
              </a:ln>
              <a:effectLst>
                <a:outerShdw dist="35921" dir="2700000" algn="ctr" rotWithShape="0">
                  <a:schemeClr val="bg2"/>
                </a:outerShdw>
              </a:effectLst>
            </p:spPr>
            <p:txBody>
              <a:bodyPr wrap="none" anchor="ctr"/>
              <a:lstStyle/>
              <a:p>
                <a:pPr eaLnBrk="1" hangingPunct="1"/>
                <a:endParaRPr lang="en-US" altLang="zh-CN"/>
              </a:p>
            </p:txBody>
          </p:sp>
          <p:sp>
            <p:nvSpPr>
              <p:cNvPr id="69660" name="Text Box 42"/>
              <p:cNvSpPr txBox="1">
                <a:spLocks noChangeArrowheads="1"/>
              </p:cNvSpPr>
              <p:nvPr/>
            </p:nvSpPr>
            <p:spPr bwMode="auto">
              <a:xfrm>
                <a:off x="4452" y="2689"/>
                <a:ext cx="9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a:solidFill>
                      <a:srgbClr val="333399"/>
                    </a:solidFill>
                    <a:ea typeface="黑体" pitchFamily="49" charset="-122"/>
                  </a:rPr>
                  <a:t>数据链路层</a:t>
                </a:r>
              </a:p>
            </p:txBody>
          </p:sp>
          <p:sp>
            <p:nvSpPr>
              <p:cNvPr id="69661" name="Line 43"/>
              <p:cNvSpPr>
                <a:spLocks noChangeShapeType="1"/>
              </p:cNvSpPr>
              <p:nvPr/>
            </p:nvSpPr>
            <p:spPr bwMode="auto">
              <a:xfrm>
                <a:off x="4424" y="2962"/>
                <a:ext cx="94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62" name="Line 44"/>
              <p:cNvSpPr>
                <a:spLocks noChangeShapeType="1"/>
              </p:cNvSpPr>
              <p:nvPr/>
            </p:nvSpPr>
            <p:spPr bwMode="auto">
              <a:xfrm>
                <a:off x="4424" y="2704"/>
                <a:ext cx="94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63" name="Line 45"/>
              <p:cNvSpPr>
                <a:spLocks noChangeShapeType="1"/>
              </p:cNvSpPr>
              <p:nvPr/>
            </p:nvSpPr>
            <p:spPr bwMode="auto">
              <a:xfrm>
                <a:off x="4424" y="2447"/>
                <a:ext cx="94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64" name="Line 46"/>
              <p:cNvSpPr>
                <a:spLocks noChangeShapeType="1"/>
              </p:cNvSpPr>
              <p:nvPr/>
            </p:nvSpPr>
            <p:spPr bwMode="auto">
              <a:xfrm>
                <a:off x="4424" y="2190"/>
                <a:ext cx="94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65" name="Text Box 47"/>
              <p:cNvSpPr txBox="1">
                <a:spLocks noChangeArrowheads="1"/>
              </p:cNvSpPr>
              <p:nvPr/>
            </p:nvSpPr>
            <p:spPr bwMode="auto">
              <a:xfrm>
                <a:off x="4600" y="2946"/>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a:solidFill>
                      <a:srgbClr val="333399"/>
                    </a:solidFill>
                    <a:ea typeface="黑体" pitchFamily="49" charset="-122"/>
                  </a:rPr>
                  <a:t>物理层</a:t>
                </a:r>
              </a:p>
            </p:txBody>
          </p:sp>
          <p:sp>
            <p:nvSpPr>
              <p:cNvPr id="69666" name="Text Box 48"/>
              <p:cNvSpPr txBox="1">
                <a:spLocks noChangeArrowheads="1"/>
              </p:cNvSpPr>
              <p:nvPr/>
            </p:nvSpPr>
            <p:spPr bwMode="auto">
              <a:xfrm>
                <a:off x="4600" y="2183"/>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a:solidFill>
                      <a:srgbClr val="333399"/>
                    </a:solidFill>
                    <a:ea typeface="黑体" pitchFamily="49" charset="-122"/>
                  </a:rPr>
                  <a:t>运输层</a:t>
                </a:r>
              </a:p>
            </p:txBody>
          </p:sp>
          <p:sp>
            <p:nvSpPr>
              <p:cNvPr id="69667" name="Text Box 49"/>
              <p:cNvSpPr txBox="1">
                <a:spLocks noChangeArrowheads="1"/>
              </p:cNvSpPr>
              <p:nvPr/>
            </p:nvSpPr>
            <p:spPr bwMode="auto">
              <a:xfrm>
                <a:off x="4600" y="2440"/>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a:solidFill>
                      <a:srgbClr val="333399"/>
                    </a:solidFill>
                    <a:ea typeface="黑体" pitchFamily="49" charset="-122"/>
                  </a:rPr>
                  <a:t>网络层</a:t>
                </a:r>
              </a:p>
            </p:txBody>
          </p:sp>
          <p:sp>
            <p:nvSpPr>
              <p:cNvPr id="69668" name="Line 50"/>
              <p:cNvSpPr>
                <a:spLocks noChangeShapeType="1"/>
              </p:cNvSpPr>
              <p:nvPr/>
            </p:nvSpPr>
            <p:spPr bwMode="auto">
              <a:xfrm>
                <a:off x="4911" y="2065"/>
                <a:ext cx="2" cy="1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69" name="Oval 51"/>
              <p:cNvSpPr>
                <a:spLocks noChangeArrowheads="1"/>
              </p:cNvSpPr>
              <p:nvPr/>
            </p:nvSpPr>
            <p:spPr bwMode="auto">
              <a:xfrm>
                <a:off x="4507" y="1779"/>
                <a:ext cx="775" cy="308"/>
              </a:xfrm>
              <a:prstGeom prst="ellipse">
                <a:avLst/>
              </a:prstGeom>
              <a:solidFill>
                <a:srgbClr val="00FF99"/>
              </a:solidFill>
              <a:ln w="19050">
                <a:solidFill>
                  <a:schemeClr val="tx1"/>
                </a:solidFill>
                <a:round/>
                <a:headEnd/>
                <a:tailEnd/>
              </a:ln>
              <a:effectLst>
                <a:outerShdw dist="35921" dir="2700000" algn="ctr" rotWithShape="0">
                  <a:schemeClr val="bg2"/>
                </a:outerShdw>
              </a:effectLst>
            </p:spPr>
            <p:txBody>
              <a:bodyPr wrap="none" anchor="ctr"/>
              <a:lstStyle/>
              <a:p>
                <a:pPr algn="ctr" eaLnBrk="1" hangingPunct="1"/>
                <a:endParaRPr kumimoji="1" lang="en-US" altLang="zh-CN" sz="1600">
                  <a:latin typeface="Times New Roman" pitchFamily="18" charset="0"/>
                </a:endParaRPr>
              </a:p>
            </p:txBody>
          </p:sp>
          <p:sp>
            <p:nvSpPr>
              <p:cNvPr id="69670" name="Text Box 52"/>
              <p:cNvSpPr txBox="1">
                <a:spLocks noChangeArrowheads="1"/>
              </p:cNvSpPr>
              <p:nvPr/>
            </p:nvSpPr>
            <p:spPr bwMode="auto">
              <a:xfrm>
                <a:off x="4595" y="1514"/>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a:solidFill>
                      <a:srgbClr val="333399"/>
                    </a:solidFill>
                    <a:ea typeface="黑体" pitchFamily="49" charset="-122"/>
                  </a:rPr>
                  <a:t>应用层</a:t>
                </a:r>
              </a:p>
            </p:txBody>
          </p:sp>
          <p:sp>
            <p:nvSpPr>
              <p:cNvPr id="69671" name="Text Box 53"/>
              <p:cNvSpPr txBox="1">
                <a:spLocks noChangeArrowheads="1"/>
              </p:cNvSpPr>
              <p:nvPr/>
            </p:nvSpPr>
            <p:spPr bwMode="auto">
              <a:xfrm>
                <a:off x="4567" y="1254"/>
                <a:ext cx="75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dirty="0">
                    <a:solidFill>
                      <a:srgbClr val="333399"/>
                    </a:solidFill>
                    <a:ea typeface="黑体" pitchFamily="49" charset="-122"/>
                  </a:rPr>
                  <a:t>计算机 </a:t>
                </a:r>
                <a:r>
                  <a:rPr kumimoji="1" lang="en-US" altLang="zh-CN" sz="2000" dirty="0">
                    <a:solidFill>
                      <a:srgbClr val="333399"/>
                    </a:solidFill>
                    <a:ea typeface="黑体" pitchFamily="49" charset="-122"/>
                  </a:rPr>
                  <a:t>B</a:t>
                </a:r>
              </a:p>
            </p:txBody>
          </p:sp>
          <p:sp>
            <p:nvSpPr>
              <p:cNvPr id="69672" name="Text Box 54"/>
              <p:cNvSpPr txBox="1">
                <a:spLocks noChangeArrowheads="1"/>
              </p:cNvSpPr>
              <p:nvPr/>
            </p:nvSpPr>
            <p:spPr bwMode="auto">
              <a:xfrm>
                <a:off x="4625" y="1789"/>
                <a:ext cx="5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a:solidFill>
                      <a:srgbClr val="333399"/>
                    </a:solidFill>
                    <a:ea typeface="黑体" pitchFamily="49" charset="-122"/>
                  </a:rPr>
                  <a:t>客户 </a:t>
                </a:r>
                <a:r>
                  <a:rPr kumimoji="1" lang="en-US" altLang="zh-CN" sz="2000">
                    <a:solidFill>
                      <a:srgbClr val="333399"/>
                    </a:solidFill>
                    <a:ea typeface="黑体" pitchFamily="49" charset="-122"/>
                  </a:rPr>
                  <a:t>2</a:t>
                </a:r>
                <a:endParaRPr kumimoji="1" lang="en-US" altLang="zh-CN" sz="3200">
                  <a:solidFill>
                    <a:srgbClr val="333399"/>
                  </a:solidFill>
                  <a:ea typeface="黑体" pitchFamily="49" charset="-122"/>
                </a:endParaRPr>
              </a:p>
            </p:txBody>
          </p:sp>
        </p:grpSp>
      </p:grpSp>
      <p:grpSp>
        <p:nvGrpSpPr>
          <p:cNvPr id="69650" name="Group 55"/>
          <p:cNvGrpSpPr>
            <a:grpSpLocks/>
          </p:cNvGrpSpPr>
          <p:nvPr/>
        </p:nvGrpSpPr>
        <p:grpSpPr bwMode="auto">
          <a:xfrm>
            <a:off x="5087938" y="4898925"/>
            <a:ext cx="2041525" cy="1122363"/>
            <a:chOff x="2245" y="3313"/>
            <a:chExt cx="1286" cy="707"/>
          </a:xfrm>
        </p:grpSpPr>
        <p:graphicFrame>
          <p:nvGraphicFramePr>
            <p:cNvPr id="69654" name="Object 56"/>
            <p:cNvGraphicFramePr>
              <a:graphicFrameLocks noChangeAspect="1"/>
            </p:cNvGraphicFramePr>
            <p:nvPr/>
          </p:nvGraphicFramePr>
          <p:xfrm>
            <a:off x="2245" y="3313"/>
            <a:ext cx="1286" cy="707"/>
          </p:xfrm>
          <a:graphic>
            <a:graphicData uri="http://schemas.openxmlformats.org/presentationml/2006/ole">
              <mc:AlternateContent xmlns:mc="http://schemas.openxmlformats.org/markup-compatibility/2006">
                <mc:Choice xmlns:v="urn:schemas-microsoft-com:vml" Requires="v">
                  <p:oleObj name="VISIO" r:id="rId3" imgW="1687068" imgH="964692" progId="">
                    <p:embed/>
                  </p:oleObj>
                </mc:Choice>
                <mc:Fallback>
                  <p:oleObj name="VISIO" r:id="rId3" imgW="1687068" imgH="964692" progId="">
                    <p:embed/>
                    <p:pic>
                      <p:nvPicPr>
                        <p:cNvPr id="0" name="Object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5" y="3313"/>
                          <a:ext cx="1286" cy="707"/>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9655" name="Text Box 57"/>
            <p:cNvSpPr txBox="1">
              <a:spLocks noChangeArrowheads="1"/>
            </p:cNvSpPr>
            <p:nvPr/>
          </p:nvSpPr>
          <p:spPr bwMode="auto">
            <a:xfrm>
              <a:off x="2562" y="3521"/>
              <a:ext cx="60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dirty="0">
                  <a:solidFill>
                    <a:srgbClr val="333399"/>
                  </a:solidFill>
                  <a:latin typeface="Bookman Old Style" pitchFamily="18" charset="0"/>
                  <a:ea typeface="黑体" pitchFamily="49" charset="-122"/>
                </a:rPr>
                <a:t>互联网</a:t>
              </a:r>
            </a:p>
          </p:txBody>
        </p:sp>
      </p:grpSp>
      <p:grpSp>
        <p:nvGrpSpPr>
          <p:cNvPr id="8" name="Group 58"/>
          <p:cNvGrpSpPr>
            <a:grpSpLocks/>
          </p:cNvGrpSpPr>
          <p:nvPr/>
        </p:nvGrpSpPr>
        <p:grpSpPr bwMode="auto">
          <a:xfrm>
            <a:off x="3540125" y="2708175"/>
            <a:ext cx="5183188" cy="0"/>
            <a:chOff x="1270" y="1933"/>
            <a:chExt cx="3265" cy="0"/>
          </a:xfrm>
        </p:grpSpPr>
        <p:sp>
          <p:nvSpPr>
            <p:cNvPr id="69652" name="Line 59"/>
            <p:cNvSpPr>
              <a:spLocks noChangeShapeType="1"/>
            </p:cNvSpPr>
            <p:nvPr/>
          </p:nvSpPr>
          <p:spPr bwMode="auto">
            <a:xfrm>
              <a:off x="3705" y="1933"/>
              <a:ext cx="830" cy="0"/>
            </a:xfrm>
            <a:prstGeom prst="line">
              <a:avLst/>
            </a:prstGeom>
            <a:noFill/>
            <a:ln w="38100">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53" name="Line 60"/>
            <p:cNvSpPr>
              <a:spLocks noChangeShapeType="1"/>
            </p:cNvSpPr>
            <p:nvPr/>
          </p:nvSpPr>
          <p:spPr bwMode="auto">
            <a:xfrm>
              <a:off x="1270" y="1933"/>
              <a:ext cx="830" cy="0"/>
            </a:xfrm>
            <a:prstGeom prst="line">
              <a:avLst/>
            </a:prstGeom>
            <a:noFill/>
            <a:ln w="38100">
              <a:solidFill>
                <a:srgbClr val="33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nodeType="afterEffect">
                                  <p:stCondLst>
                                    <p:cond delay="0"/>
                                  </p:stCondLst>
                                  <p:childTnLst>
                                    <p:anim calcmode="discrete" valueType="str">
                                      <p:cBhvr>
                                        <p:cTn id="9" dur="500" fill="hold"/>
                                        <p:tgtEl>
                                          <p:spTgt spid="2"/>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500"/>
                            </p:stCondLst>
                            <p:childTnLst>
                              <p:par>
                                <p:cTn id="11" presetID="1" presetClass="entr" presetSubtype="0" fill="hold" nodeType="afterEffect">
                                  <p:stCondLst>
                                    <p:cond delay="500"/>
                                  </p:stCondLst>
                                  <p:childTnLst>
                                    <p:set>
                                      <p:cBhvr>
                                        <p:cTn id="12" dur="1" fill="hold">
                                          <p:stCondLst>
                                            <p:cond delay="0"/>
                                          </p:stCondLst>
                                        </p:cTn>
                                        <p:tgtEl>
                                          <p:spTgt spid="3"/>
                                        </p:tgtEl>
                                        <p:attrNameLst>
                                          <p:attrName>style.visibility</p:attrName>
                                        </p:attrNameLst>
                                      </p:cBhvr>
                                      <p:to>
                                        <p:strVal val="visible"/>
                                      </p:to>
                                    </p:set>
                                  </p:childTnLst>
                                </p:cTn>
                              </p:par>
                            </p:childTnLst>
                          </p:cTn>
                        </p:par>
                        <p:par>
                          <p:cTn id="13" fill="hold" nodeType="afterGroup">
                            <p:stCondLst>
                              <p:cond delay="2000"/>
                            </p:stCondLst>
                            <p:childTnLst>
                              <p:par>
                                <p:cTn id="14" presetID="35" presetClass="emph" presetSubtype="0" repeatCount="3000" fill="hold" nodeType="afterEffect">
                                  <p:stCondLst>
                                    <p:cond delay="0"/>
                                  </p:stCondLst>
                                  <p:childTnLst>
                                    <p:anim calcmode="discrete" valueType="str">
                                      <p:cBhvr>
                                        <p:cTn id="15" dur="500" fill="hold"/>
                                        <p:tgtEl>
                                          <p:spTgt spid="3"/>
                                        </p:tgtEl>
                                        <p:attrNameLst>
                                          <p:attrName>style.visibility</p:attrName>
                                        </p:attrNameLst>
                                      </p:cBhvr>
                                      <p:tavLst>
                                        <p:tav tm="0">
                                          <p:val>
                                            <p:strVal val="hidden"/>
                                          </p:val>
                                        </p:tav>
                                        <p:tav tm="50000">
                                          <p:val>
                                            <p:strVal val="visible"/>
                                          </p:val>
                                        </p:tav>
                                      </p:tavLst>
                                    </p:anim>
                                  </p:childTnLst>
                                </p:cTn>
                              </p:par>
                            </p:childTnLst>
                          </p:cTn>
                        </p:par>
                        <p:par>
                          <p:cTn id="16" fill="hold" nodeType="afterGroup">
                            <p:stCondLst>
                              <p:cond delay="3500"/>
                            </p:stCondLst>
                            <p:childTnLst>
                              <p:par>
                                <p:cTn id="17" presetID="1" presetClass="entr" presetSubtype="0" fill="hold" nodeType="afterEffect">
                                  <p:stCondLst>
                                    <p:cond delay="500"/>
                                  </p:stCondLst>
                                  <p:childTnLst>
                                    <p:set>
                                      <p:cBhvr>
                                        <p:cTn id="18" dur="1" fill="hold">
                                          <p:stCondLst>
                                            <p:cond delay="0"/>
                                          </p:stCondLst>
                                        </p:cTn>
                                        <p:tgtEl>
                                          <p:spTgt spid="4"/>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nodeType="afterEffect">
                                  <p:stCondLst>
                                    <p:cond delay="500"/>
                                  </p:stCondLst>
                                  <p:childTnLst>
                                    <p:set>
                                      <p:cBhvr>
                                        <p:cTn id="21" dur="1" fill="hold">
                                          <p:stCondLst>
                                            <p:cond delay="0"/>
                                          </p:stCondLst>
                                        </p:cTn>
                                        <p:tgtEl>
                                          <p:spTgt spid="8"/>
                                        </p:tgtEl>
                                        <p:attrNameLst>
                                          <p:attrName>style.visibility</p:attrName>
                                        </p:attrNameLst>
                                      </p:cBhvr>
                                      <p:to>
                                        <p:strVal val="visible"/>
                                      </p:to>
                                    </p:set>
                                  </p:childTnLst>
                                </p:cTn>
                              </p:par>
                            </p:childTnLst>
                          </p:cTn>
                        </p:par>
                        <p:par>
                          <p:cTn id="22" fill="hold" nodeType="afterGroup">
                            <p:stCondLst>
                              <p:cond delay="4500"/>
                            </p:stCondLst>
                            <p:childTnLst>
                              <p:par>
                                <p:cTn id="23" presetID="35" presetClass="emph" presetSubtype="0" repeatCount="6000" fill="hold" nodeType="afterEffect">
                                  <p:stCondLst>
                                    <p:cond delay="0"/>
                                  </p:stCondLst>
                                  <p:childTnLst>
                                    <p:anim calcmode="discrete" valueType="str">
                                      <p:cBhvr>
                                        <p:cTn id="24" dur="5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dirty="0"/>
              <a:t>指引</a:t>
            </a:r>
          </a:p>
        </p:txBody>
      </p:sp>
      <p:sp>
        <p:nvSpPr>
          <p:cNvPr id="11267" name="Rectangle 3"/>
          <p:cNvSpPr>
            <a:spLocks noGrp="1" noChangeArrowheads="1"/>
          </p:cNvSpPr>
          <p:nvPr>
            <p:ph idx="1"/>
          </p:nvPr>
        </p:nvSpPr>
        <p:spPr/>
        <p:txBody>
          <a:bodyPr/>
          <a:lstStyle/>
          <a:p>
            <a:r>
              <a:rPr lang="zh-CN" altLang="en-US" dirty="0"/>
              <a:t>计算机网络在信息时代的作用</a:t>
            </a:r>
          </a:p>
          <a:p>
            <a:r>
              <a:rPr lang="zh-CN" altLang="en-US" dirty="0"/>
              <a:t>互联网概述</a:t>
            </a:r>
          </a:p>
          <a:p>
            <a:r>
              <a:rPr lang="zh-CN" altLang="en-US" dirty="0">
                <a:solidFill>
                  <a:srgbClr val="C00000"/>
                </a:solidFill>
              </a:rPr>
              <a:t>互联网的组成</a:t>
            </a:r>
            <a:endParaRPr lang="en-US" altLang="zh-CN" dirty="0">
              <a:solidFill>
                <a:srgbClr val="C00000"/>
              </a:solidFill>
            </a:endParaRPr>
          </a:p>
          <a:p>
            <a:r>
              <a:rPr lang="zh-CN" altLang="en-US" dirty="0"/>
              <a:t>计算机网络在我国的发展</a:t>
            </a:r>
          </a:p>
          <a:p>
            <a:r>
              <a:rPr lang="zh-CN" altLang="en-US" dirty="0"/>
              <a:t>计算机网络的类别</a:t>
            </a:r>
          </a:p>
          <a:p>
            <a:r>
              <a:rPr lang="zh-CN" altLang="en-US" dirty="0"/>
              <a:t>计算机网络的性能</a:t>
            </a:r>
            <a:endParaRPr lang="en-US" altLang="zh-CN" dirty="0"/>
          </a:p>
          <a:p>
            <a:r>
              <a:rPr lang="zh-CN" altLang="en-US" dirty="0"/>
              <a:t>计算机网络的体系结构</a:t>
            </a:r>
          </a:p>
          <a:p>
            <a:pPr eaLnBrk="1" hangingPunct="1">
              <a:buFont typeface="Wingdings" pitchFamily="2" charset="2"/>
              <a:buNone/>
            </a:pPr>
            <a:endParaRPr lang="zh-CN" altLang="en-US" sz="2800" dirty="0"/>
          </a:p>
          <a:p>
            <a:pPr eaLnBrk="1" hangingPunct="1">
              <a:buFont typeface="Wingdings" pitchFamily="2" charset="2"/>
              <a:buNone/>
            </a:pPr>
            <a:r>
              <a:rPr lang="zh-CN" altLang="en-US" sz="2800" dirty="0"/>
              <a:t>     </a:t>
            </a:r>
          </a:p>
        </p:txBody>
      </p:sp>
    </p:spTree>
    <p:extLst>
      <p:ext uri="{BB962C8B-B14F-4D97-AF65-F5344CB8AC3E}">
        <p14:creationId xmlns:p14="http://schemas.microsoft.com/office/powerpoint/2010/main" val="3686441953"/>
      </p:ext>
    </p:extLst>
  </p:cSld>
  <p:clrMapOvr>
    <a:masterClrMapping/>
  </p:clrMapOvr>
  <p:transition/>
</p:sld>
</file>

<file path=ppt/slides/slide210.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t="-17000" b="-17000"/>
          </a:stretch>
        </a:blipFill>
        <a:effectLst/>
      </p:bgPr>
    </p:bg>
    <p:spTree>
      <p:nvGrpSpPr>
        <p:cNvPr id="1" name=""/>
        <p:cNvGrpSpPr/>
        <p:nvPr/>
      </p:nvGrpSpPr>
      <p:grpSpPr>
        <a:xfrm>
          <a:off x="0" y="0"/>
          <a:ext cx="0" cy="0"/>
          <a:chOff x="0" y="0"/>
          <a:chExt cx="0" cy="0"/>
        </a:xfrm>
      </p:grpSpPr>
      <p:sp>
        <p:nvSpPr>
          <p:cNvPr id="71682" name="Rectangle 7"/>
          <p:cNvSpPr>
            <a:spLocks noChangeArrowheads="1"/>
          </p:cNvSpPr>
          <p:nvPr/>
        </p:nvSpPr>
        <p:spPr bwMode="black">
          <a:xfrm>
            <a:off x="1524000" y="1844675"/>
            <a:ext cx="9144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lang="en-US" altLang="zh-CN" sz="3200">
                <a:solidFill>
                  <a:srgbClr val="000066"/>
                </a:solidFill>
                <a:ea typeface="黑体" pitchFamily="49" charset="-122"/>
              </a:rPr>
              <a:t>Thank You</a:t>
            </a:r>
            <a:r>
              <a:rPr lang="zh-CN" altLang="en-US" sz="3200">
                <a:solidFill>
                  <a:srgbClr val="000066"/>
                </a:solidFill>
                <a:ea typeface="黑体" pitchFamily="49" charset="-122"/>
              </a:rPr>
              <a:t>！</a:t>
            </a:r>
            <a:endParaRPr lang="en-US" altLang="zh-CN" sz="3200">
              <a:solidFill>
                <a:srgbClr val="000066"/>
              </a:solidFill>
              <a:ea typeface="黑体" pitchFamily="49" charset="-122"/>
            </a:endParaRPr>
          </a:p>
          <a:p>
            <a:pPr algn="ctr" eaLnBrk="1" hangingPunct="1"/>
            <a:r>
              <a:rPr lang="en-US" altLang="zh-CN" sz="3200">
                <a:solidFill>
                  <a:srgbClr val="000066"/>
                </a:solidFill>
                <a:ea typeface="黑体" pitchFamily="49" charset="-122"/>
              </a:rPr>
              <a:t>Any Questions</a:t>
            </a:r>
            <a:r>
              <a:rPr lang="zh-CN" altLang="en-US" sz="3200">
                <a:solidFill>
                  <a:srgbClr val="000066"/>
                </a:solidFill>
                <a:ea typeface="黑体" pitchFamily="49" charset="-122"/>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p:txBody>
          <a:bodyPr/>
          <a:lstStyle/>
          <a:p>
            <a:pPr eaLnBrk="1" hangingPunct="1"/>
            <a:r>
              <a:rPr lang="en-US" altLang="zh-CN" dirty="0"/>
              <a:t>1.3 </a:t>
            </a:r>
            <a:r>
              <a:rPr lang="zh-CN" altLang="en-US" dirty="0"/>
              <a:t>互联网的组成</a:t>
            </a:r>
          </a:p>
        </p:txBody>
      </p:sp>
      <p:sp>
        <p:nvSpPr>
          <p:cNvPr id="21508" name="Content Placeholder 7"/>
          <p:cNvSpPr>
            <a:spLocks noGrp="1" noChangeArrowheads="1"/>
          </p:cNvSpPr>
          <p:nvPr>
            <p:ph idx="1"/>
          </p:nvPr>
        </p:nvSpPr>
        <p:spPr/>
        <p:txBody>
          <a:bodyPr/>
          <a:lstStyle/>
          <a:p>
            <a:pPr marL="457200" indent="-457200" fontAlgn="auto">
              <a:defRPr/>
            </a:pPr>
            <a:r>
              <a:rPr lang="zh-CN" altLang="en-US" b="1" dirty="0"/>
              <a:t>从互联网的工作方式上看，可以将其划分为两大块：</a:t>
            </a:r>
            <a:endParaRPr lang="en-US" altLang="zh-CN" b="1" dirty="0">
              <a:solidFill>
                <a:srgbClr val="0000FF"/>
              </a:solidFill>
            </a:endParaRPr>
          </a:p>
          <a:p>
            <a:pPr marL="746126" lvl="1" indent="-268288" fontAlgn="auto">
              <a:buClr>
                <a:srgbClr val="0070C0"/>
              </a:buClr>
              <a:defRPr/>
            </a:pPr>
            <a:r>
              <a:rPr lang="zh-CN" altLang="en-US" b="1" dirty="0">
                <a:solidFill>
                  <a:srgbClr val="C00000"/>
                </a:solidFill>
              </a:rPr>
              <a:t>边缘部分： </a:t>
            </a:r>
            <a:r>
              <a:rPr lang="zh-CN" altLang="en-US" b="1" dirty="0"/>
              <a:t>由所有连接在互联网上的</a:t>
            </a:r>
            <a:r>
              <a:rPr lang="zh-CN" altLang="en-US" b="1" dirty="0">
                <a:solidFill>
                  <a:srgbClr val="0000FF"/>
                </a:solidFill>
              </a:rPr>
              <a:t>主机</a:t>
            </a:r>
            <a:r>
              <a:rPr lang="zh-CN" altLang="en-US" b="1" dirty="0"/>
              <a:t>组成，由用户直接使用，用来进行通信（传送数据、音频或视频）和资源共享。</a:t>
            </a:r>
          </a:p>
          <a:p>
            <a:pPr marL="746126" lvl="1" indent="-268288" fontAlgn="auto">
              <a:buClr>
                <a:srgbClr val="0070C0"/>
              </a:buClr>
              <a:defRPr/>
            </a:pPr>
            <a:r>
              <a:rPr lang="zh-CN" altLang="en-US" b="1" dirty="0">
                <a:solidFill>
                  <a:srgbClr val="C00000"/>
                </a:solidFill>
              </a:rPr>
              <a:t>核心部分：</a:t>
            </a:r>
            <a:r>
              <a:rPr lang="zh-CN" altLang="en-US" b="1" dirty="0"/>
              <a:t>由大量</a:t>
            </a:r>
            <a:r>
              <a:rPr lang="zh-CN" altLang="en-US" b="1" dirty="0">
                <a:solidFill>
                  <a:srgbClr val="0000FF"/>
                </a:solidFill>
              </a:rPr>
              <a:t>网络</a:t>
            </a:r>
            <a:r>
              <a:rPr lang="zh-CN" altLang="en-US" b="1" dirty="0"/>
              <a:t>和连接这些网络的</a:t>
            </a:r>
            <a:r>
              <a:rPr lang="zh-CN" altLang="en-US" b="1" dirty="0">
                <a:solidFill>
                  <a:srgbClr val="0000FF"/>
                </a:solidFill>
              </a:rPr>
              <a:t>路由器</a:t>
            </a:r>
            <a:r>
              <a:rPr lang="zh-CN" altLang="en-US" b="1" dirty="0"/>
              <a:t>组成，为边缘部分提供服务（提供连通性和交换）。</a:t>
            </a:r>
            <a:endParaRPr lang="en-US" altLang="zh-CN" b="1" dirty="0"/>
          </a:p>
          <a:p>
            <a:pPr eaLnBrk="1" hangingPunct="1">
              <a:buFont typeface="Wingdings" pitchFamily="2" charset="2"/>
              <a:buNone/>
            </a:pPr>
            <a:endParaRPr lang="en-US" altLang="zh-CN" b="1" dirty="0"/>
          </a:p>
        </p:txBody>
      </p:sp>
    </p:spTree>
    <p:extLst>
      <p:ext uri="{BB962C8B-B14F-4D97-AF65-F5344CB8AC3E}">
        <p14:creationId xmlns:p14="http://schemas.microsoft.com/office/powerpoint/2010/main" val="149929730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767408" y="1340768"/>
            <a:ext cx="11017224" cy="5256584"/>
            <a:chOff x="214313" y="2071688"/>
            <a:chExt cx="8675687" cy="4248150"/>
          </a:xfrm>
        </p:grpSpPr>
        <p:sp>
          <p:nvSpPr>
            <p:cNvPr id="10" name="Oval 4"/>
            <p:cNvSpPr>
              <a:spLocks noChangeArrowheads="1"/>
            </p:cNvSpPr>
            <p:nvPr/>
          </p:nvSpPr>
          <p:spPr bwMode="auto">
            <a:xfrm>
              <a:off x="214313" y="2071688"/>
              <a:ext cx="8675687" cy="4248150"/>
            </a:xfrm>
            <a:prstGeom prst="ellipse">
              <a:avLst/>
            </a:prstGeom>
            <a:solidFill>
              <a:srgbClr val="99CCFF"/>
            </a:solidFill>
            <a:ln w="9525">
              <a:solidFill>
                <a:schemeClr val="tx1"/>
              </a:solidFill>
              <a:prstDash val="dash"/>
              <a:round/>
              <a:headEnd/>
              <a:tailEnd/>
            </a:ln>
            <a:effectLst/>
          </p:spPr>
          <p:txBody>
            <a:bodyPr wrap="none" anchor="ctr"/>
            <a:lstStyle/>
            <a:p>
              <a:pPr>
                <a:defRPr/>
              </a:pPr>
              <a:endParaRPr lang="zh-CN" altLang="en-US" b="1">
                <a:solidFill>
                  <a:srgbClr val="1C1C1C"/>
                </a:solidFill>
              </a:endParaRPr>
            </a:p>
          </p:txBody>
        </p:sp>
        <p:sp>
          <p:nvSpPr>
            <p:cNvPr id="11" name="Oval 5"/>
            <p:cNvSpPr>
              <a:spLocks noChangeArrowheads="1"/>
            </p:cNvSpPr>
            <p:nvPr/>
          </p:nvSpPr>
          <p:spPr bwMode="auto">
            <a:xfrm>
              <a:off x="1862138" y="3060700"/>
              <a:ext cx="5381625" cy="2270125"/>
            </a:xfrm>
            <a:prstGeom prst="ellipse">
              <a:avLst/>
            </a:prstGeom>
            <a:solidFill>
              <a:schemeClr val="bg1"/>
            </a:solidFill>
            <a:ln w="9525">
              <a:solidFill>
                <a:schemeClr val="tx1"/>
              </a:solidFill>
              <a:prstDash val="dash"/>
              <a:round/>
              <a:headEnd/>
              <a:tailEnd/>
            </a:ln>
            <a:effectLst/>
          </p:spPr>
          <p:txBody>
            <a:bodyPr wrap="none" anchor="ctr"/>
            <a:lstStyle/>
            <a:p>
              <a:pPr>
                <a:defRPr/>
              </a:pPr>
              <a:endParaRPr lang="zh-CN" altLang="en-US" b="1">
                <a:solidFill>
                  <a:srgbClr val="1C1C1C"/>
                </a:solidFill>
              </a:endParaRPr>
            </a:p>
          </p:txBody>
        </p:sp>
        <p:pic>
          <p:nvPicPr>
            <p:cNvPr id="12" name="Picture 6"/>
            <p:cNvPicPr>
              <a:picLocks noChangeArrowheads="1"/>
            </p:cNvPicPr>
            <p:nvPr/>
          </p:nvPicPr>
          <p:blipFill>
            <a:blip r:embed="rId3"/>
            <a:srcRect/>
            <a:stretch>
              <a:fillRect/>
            </a:stretch>
          </p:blipFill>
          <p:spPr bwMode="auto">
            <a:xfrm>
              <a:off x="1579563" y="2960688"/>
              <a:ext cx="468312" cy="466725"/>
            </a:xfrm>
            <a:prstGeom prst="rect">
              <a:avLst/>
            </a:prstGeom>
            <a:noFill/>
            <a:ln w="9525">
              <a:noFill/>
              <a:miter lim="800000"/>
              <a:headEnd/>
              <a:tailEnd/>
            </a:ln>
          </p:spPr>
        </p:pic>
        <p:pic>
          <p:nvPicPr>
            <p:cNvPr id="13" name="Picture 7"/>
            <p:cNvPicPr>
              <a:picLocks noChangeArrowheads="1"/>
            </p:cNvPicPr>
            <p:nvPr/>
          </p:nvPicPr>
          <p:blipFill>
            <a:blip r:embed="rId4"/>
            <a:srcRect/>
            <a:stretch>
              <a:fillRect/>
            </a:stretch>
          </p:blipFill>
          <p:spPr bwMode="auto">
            <a:xfrm>
              <a:off x="3186113" y="3646488"/>
              <a:ext cx="495300" cy="347662"/>
            </a:xfrm>
            <a:prstGeom prst="rect">
              <a:avLst/>
            </a:prstGeom>
            <a:noFill/>
            <a:ln w="12699">
              <a:noFill/>
              <a:miter lim="800000"/>
              <a:headEnd/>
              <a:tailEnd/>
            </a:ln>
          </p:spPr>
        </p:pic>
        <p:grpSp>
          <p:nvGrpSpPr>
            <p:cNvPr id="14" name="Group 8"/>
            <p:cNvGrpSpPr>
              <a:grpSpLocks/>
            </p:cNvGrpSpPr>
            <p:nvPr/>
          </p:nvGrpSpPr>
          <p:grpSpPr bwMode="auto">
            <a:xfrm rot="-448665">
              <a:off x="2141538" y="3990975"/>
              <a:ext cx="722312" cy="487363"/>
              <a:chOff x="2949" y="196"/>
              <a:chExt cx="941" cy="598"/>
            </a:xfrm>
          </p:grpSpPr>
          <p:sp>
            <p:nvSpPr>
              <p:cNvPr id="78" name="Oval 9"/>
              <p:cNvSpPr>
                <a:spLocks noChangeArrowheads="1"/>
              </p:cNvSpPr>
              <p:nvPr/>
            </p:nvSpPr>
            <p:spPr bwMode="auto">
              <a:xfrm>
                <a:off x="3161" y="193"/>
                <a:ext cx="407" cy="162"/>
              </a:xfrm>
              <a:prstGeom prst="ellipse">
                <a:avLst/>
              </a:prstGeom>
              <a:solidFill>
                <a:srgbClr val="B2B2B2"/>
              </a:solidFill>
              <a:ln w="12700">
                <a:solidFill>
                  <a:schemeClr val="tx1"/>
                </a:solidFill>
                <a:round/>
                <a:headEnd/>
                <a:tailEnd/>
              </a:ln>
              <a:effectLst/>
            </p:spPr>
            <p:txBody>
              <a:bodyPr wrap="none" anchor="ctr"/>
              <a:lstStyle/>
              <a:p>
                <a:pPr>
                  <a:defRPr/>
                </a:pPr>
                <a:endParaRPr lang="zh-CN" altLang="en-US" b="1">
                  <a:solidFill>
                    <a:srgbClr val="1C1C1C"/>
                  </a:solidFill>
                </a:endParaRPr>
              </a:p>
            </p:txBody>
          </p:sp>
          <p:sp>
            <p:nvSpPr>
              <p:cNvPr id="79" name="Oval 10"/>
              <p:cNvSpPr>
                <a:spLocks noChangeArrowheads="1"/>
              </p:cNvSpPr>
              <p:nvPr/>
            </p:nvSpPr>
            <p:spPr bwMode="auto">
              <a:xfrm rot="900000">
                <a:off x="3511" y="252"/>
                <a:ext cx="275" cy="131"/>
              </a:xfrm>
              <a:prstGeom prst="ellipse">
                <a:avLst/>
              </a:prstGeom>
              <a:solidFill>
                <a:srgbClr val="B2B2B2"/>
              </a:solidFill>
              <a:ln w="12700">
                <a:solidFill>
                  <a:schemeClr val="tx1"/>
                </a:solidFill>
                <a:round/>
                <a:headEnd/>
                <a:tailEnd/>
              </a:ln>
              <a:effectLst/>
            </p:spPr>
            <p:txBody>
              <a:bodyPr wrap="none" anchor="ctr"/>
              <a:lstStyle/>
              <a:p>
                <a:pPr>
                  <a:defRPr/>
                </a:pPr>
                <a:endParaRPr lang="zh-CN" altLang="en-US" b="1">
                  <a:solidFill>
                    <a:srgbClr val="1C1C1C"/>
                  </a:solidFill>
                </a:endParaRPr>
              </a:p>
            </p:txBody>
          </p:sp>
          <p:sp>
            <p:nvSpPr>
              <p:cNvPr id="80" name="Oval 11"/>
              <p:cNvSpPr>
                <a:spLocks noChangeArrowheads="1"/>
              </p:cNvSpPr>
              <p:nvPr/>
            </p:nvSpPr>
            <p:spPr bwMode="auto">
              <a:xfrm rot="1500000">
                <a:off x="3647" y="385"/>
                <a:ext cx="242" cy="154"/>
              </a:xfrm>
              <a:prstGeom prst="ellipse">
                <a:avLst/>
              </a:prstGeom>
              <a:solidFill>
                <a:srgbClr val="B2B2B2"/>
              </a:solidFill>
              <a:ln w="12700">
                <a:solidFill>
                  <a:schemeClr val="tx1"/>
                </a:solidFill>
                <a:round/>
                <a:headEnd/>
                <a:tailEnd/>
              </a:ln>
              <a:effectLst/>
            </p:spPr>
            <p:txBody>
              <a:bodyPr wrap="none" anchor="ctr"/>
              <a:lstStyle/>
              <a:p>
                <a:pPr>
                  <a:defRPr/>
                </a:pPr>
                <a:endParaRPr lang="zh-CN" altLang="en-US" b="1">
                  <a:solidFill>
                    <a:srgbClr val="1C1C1C"/>
                  </a:solidFill>
                </a:endParaRPr>
              </a:p>
            </p:txBody>
          </p:sp>
          <p:sp>
            <p:nvSpPr>
              <p:cNvPr id="81" name="Oval 12"/>
              <p:cNvSpPr>
                <a:spLocks noChangeArrowheads="1"/>
              </p:cNvSpPr>
              <p:nvPr/>
            </p:nvSpPr>
            <p:spPr bwMode="auto">
              <a:xfrm rot="20040000">
                <a:off x="3567" y="529"/>
                <a:ext cx="292" cy="189"/>
              </a:xfrm>
              <a:prstGeom prst="ellipse">
                <a:avLst/>
              </a:prstGeom>
              <a:solidFill>
                <a:srgbClr val="B2B2B2"/>
              </a:solidFill>
              <a:ln w="12700">
                <a:solidFill>
                  <a:schemeClr val="tx1"/>
                </a:solidFill>
                <a:round/>
                <a:headEnd/>
                <a:tailEnd/>
              </a:ln>
              <a:effectLst/>
            </p:spPr>
            <p:txBody>
              <a:bodyPr wrap="none" anchor="ctr"/>
              <a:lstStyle/>
              <a:p>
                <a:pPr>
                  <a:defRPr/>
                </a:pPr>
                <a:endParaRPr lang="zh-CN" altLang="en-US" b="1">
                  <a:solidFill>
                    <a:srgbClr val="1C1C1C"/>
                  </a:solidFill>
                </a:endParaRPr>
              </a:p>
            </p:txBody>
          </p:sp>
          <p:sp>
            <p:nvSpPr>
              <p:cNvPr id="82" name="Oval 13"/>
              <p:cNvSpPr>
                <a:spLocks noChangeArrowheads="1"/>
              </p:cNvSpPr>
              <p:nvPr/>
            </p:nvSpPr>
            <p:spPr bwMode="auto">
              <a:xfrm>
                <a:off x="3208" y="551"/>
                <a:ext cx="472" cy="240"/>
              </a:xfrm>
              <a:prstGeom prst="ellipse">
                <a:avLst/>
              </a:prstGeom>
              <a:solidFill>
                <a:srgbClr val="B2B2B2"/>
              </a:solidFill>
              <a:ln w="12700">
                <a:solidFill>
                  <a:schemeClr val="tx1"/>
                </a:solidFill>
                <a:round/>
                <a:headEnd/>
                <a:tailEnd/>
              </a:ln>
              <a:effectLst/>
            </p:spPr>
            <p:txBody>
              <a:bodyPr wrap="none" anchor="ctr"/>
              <a:lstStyle/>
              <a:p>
                <a:pPr>
                  <a:defRPr/>
                </a:pPr>
                <a:endParaRPr lang="zh-CN" altLang="en-US" b="1">
                  <a:solidFill>
                    <a:srgbClr val="1C1C1C"/>
                  </a:solidFill>
                </a:endParaRPr>
              </a:p>
            </p:txBody>
          </p:sp>
          <p:sp>
            <p:nvSpPr>
              <p:cNvPr id="83" name="Oval 14"/>
              <p:cNvSpPr>
                <a:spLocks noChangeArrowheads="1"/>
              </p:cNvSpPr>
              <p:nvPr/>
            </p:nvSpPr>
            <p:spPr bwMode="auto">
              <a:xfrm rot="1080000">
                <a:off x="3023" y="554"/>
                <a:ext cx="265" cy="156"/>
              </a:xfrm>
              <a:prstGeom prst="ellipse">
                <a:avLst/>
              </a:prstGeom>
              <a:solidFill>
                <a:srgbClr val="B2B2B2"/>
              </a:solidFill>
              <a:ln w="12700">
                <a:solidFill>
                  <a:schemeClr val="tx1"/>
                </a:solidFill>
                <a:round/>
                <a:headEnd/>
                <a:tailEnd/>
              </a:ln>
              <a:effectLst/>
            </p:spPr>
            <p:txBody>
              <a:bodyPr wrap="none" anchor="ctr"/>
              <a:lstStyle/>
              <a:p>
                <a:pPr>
                  <a:defRPr/>
                </a:pPr>
                <a:endParaRPr lang="zh-CN" altLang="en-US" b="1">
                  <a:solidFill>
                    <a:srgbClr val="1C1C1C"/>
                  </a:solidFill>
                </a:endParaRPr>
              </a:p>
            </p:txBody>
          </p:sp>
          <p:sp>
            <p:nvSpPr>
              <p:cNvPr id="84" name="Oval 15"/>
              <p:cNvSpPr>
                <a:spLocks noChangeArrowheads="1"/>
              </p:cNvSpPr>
              <p:nvPr/>
            </p:nvSpPr>
            <p:spPr bwMode="auto">
              <a:xfrm>
                <a:off x="2949" y="424"/>
                <a:ext cx="215" cy="156"/>
              </a:xfrm>
              <a:prstGeom prst="ellipse">
                <a:avLst/>
              </a:prstGeom>
              <a:solidFill>
                <a:srgbClr val="B2B2B2"/>
              </a:solidFill>
              <a:ln w="12700">
                <a:solidFill>
                  <a:schemeClr val="tx1"/>
                </a:solidFill>
                <a:round/>
                <a:headEnd/>
                <a:tailEnd/>
              </a:ln>
              <a:effectLst/>
            </p:spPr>
            <p:txBody>
              <a:bodyPr wrap="none" anchor="ctr"/>
              <a:lstStyle/>
              <a:p>
                <a:pPr>
                  <a:defRPr/>
                </a:pPr>
                <a:endParaRPr lang="zh-CN" altLang="en-US" b="1">
                  <a:solidFill>
                    <a:srgbClr val="1C1C1C"/>
                  </a:solidFill>
                </a:endParaRPr>
              </a:p>
            </p:txBody>
          </p:sp>
          <p:sp>
            <p:nvSpPr>
              <p:cNvPr id="85" name="Oval 16"/>
              <p:cNvSpPr>
                <a:spLocks noChangeArrowheads="1"/>
              </p:cNvSpPr>
              <p:nvPr/>
            </p:nvSpPr>
            <p:spPr bwMode="auto">
              <a:xfrm rot="19740000">
                <a:off x="2984" y="310"/>
                <a:ext cx="296" cy="156"/>
              </a:xfrm>
              <a:prstGeom prst="ellipse">
                <a:avLst/>
              </a:prstGeom>
              <a:solidFill>
                <a:srgbClr val="B2B2B2"/>
              </a:solidFill>
              <a:ln w="12700">
                <a:solidFill>
                  <a:schemeClr val="tx1"/>
                </a:solidFill>
                <a:round/>
                <a:headEnd/>
                <a:tailEnd/>
              </a:ln>
              <a:effectLst/>
            </p:spPr>
            <p:txBody>
              <a:bodyPr wrap="none" anchor="ctr"/>
              <a:lstStyle/>
              <a:p>
                <a:pPr>
                  <a:defRPr/>
                </a:pPr>
                <a:endParaRPr lang="zh-CN" altLang="en-US" b="1">
                  <a:solidFill>
                    <a:srgbClr val="1C1C1C"/>
                  </a:solidFill>
                </a:endParaRPr>
              </a:p>
            </p:txBody>
          </p:sp>
          <p:sp>
            <p:nvSpPr>
              <p:cNvPr id="86" name="Freeform 17"/>
              <p:cNvSpPr>
                <a:spLocks/>
              </p:cNvSpPr>
              <p:nvPr/>
            </p:nvSpPr>
            <p:spPr bwMode="auto">
              <a:xfrm>
                <a:off x="3050" y="291"/>
                <a:ext cx="738"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w="12700" cap="rnd" cmpd="sng">
                <a:noFill/>
                <a:prstDash val="solid"/>
                <a:round/>
                <a:headEnd type="none" w="med" len="med"/>
                <a:tailEnd type="none" w="med" len="med"/>
              </a:ln>
              <a:effectLst/>
            </p:spPr>
            <p:txBody>
              <a:bodyPr/>
              <a:lstStyle/>
              <a:p>
                <a:pPr>
                  <a:defRPr/>
                </a:pPr>
                <a:endParaRPr lang="zh-CN" altLang="en-US" b="1">
                  <a:solidFill>
                    <a:srgbClr val="1C1C1C"/>
                  </a:solidFill>
                </a:endParaRPr>
              </a:p>
            </p:txBody>
          </p:sp>
          <p:sp>
            <p:nvSpPr>
              <p:cNvPr id="87" name="Freeform 18"/>
              <p:cNvSpPr>
                <a:spLocks/>
              </p:cNvSpPr>
              <p:nvPr/>
            </p:nvSpPr>
            <p:spPr bwMode="auto">
              <a:xfrm>
                <a:off x="3190" y="263"/>
                <a:ext cx="120" cy="125"/>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w="12700" cap="rnd" cmpd="sng">
                <a:noFill/>
                <a:prstDash val="solid"/>
                <a:round/>
                <a:headEnd type="none" w="med" len="med"/>
                <a:tailEnd type="none" w="med" len="med"/>
              </a:ln>
              <a:effectLst/>
            </p:spPr>
            <p:txBody>
              <a:bodyPr/>
              <a:lstStyle/>
              <a:p>
                <a:pPr>
                  <a:defRPr/>
                </a:pPr>
                <a:endParaRPr lang="zh-CN" altLang="en-US" b="1">
                  <a:solidFill>
                    <a:srgbClr val="1C1C1C"/>
                  </a:solidFill>
                </a:endParaRPr>
              </a:p>
            </p:txBody>
          </p:sp>
          <p:sp>
            <p:nvSpPr>
              <p:cNvPr id="88" name="Freeform 19"/>
              <p:cNvSpPr>
                <a:spLocks/>
              </p:cNvSpPr>
              <p:nvPr/>
            </p:nvSpPr>
            <p:spPr bwMode="auto">
              <a:xfrm>
                <a:off x="3465" y="238"/>
                <a:ext cx="85" cy="88"/>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w="12700" cap="rnd" cmpd="sng">
                <a:noFill/>
                <a:prstDash val="solid"/>
                <a:round/>
                <a:headEnd type="none" w="med" len="med"/>
                <a:tailEnd type="none" w="med" len="med"/>
              </a:ln>
              <a:effectLst/>
            </p:spPr>
            <p:txBody>
              <a:bodyPr/>
              <a:lstStyle/>
              <a:p>
                <a:pPr>
                  <a:defRPr/>
                </a:pPr>
                <a:endParaRPr lang="zh-CN" altLang="en-US" b="1">
                  <a:solidFill>
                    <a:srgbClr val="1C1C1C"/>
                  </a:solidFill>
                </a:endParaRPr>
              </a:p>
            </p:txBody>
          </p:sp>
        </p:grpSp>
        <p:grpSp>
          <p:nvGrpSpPr>
            <p:cNvPr id="15" name="Group 20"/>
            <p:cNvGrpSpPr>
              <a:grpSpLocks/>
            </p:cNvGrpSpPr>
            <p:nvPr/>
          </p:nvGrpSpPr>
          <p:grpSpPr bwMode="auto">
            <a:xfrm rot="-448665">
              <a:off x="6400800" y="3829050"/>
              <a:ext cx="723900" cy="487363"/>
              <a:chOff x="2949" y="196"/>
              <a:chExt cx="941" cy="598"/>
            </a:xfrm>
          </p:grpSpPr>
          <p:sp>
            <p:nvSpPr>
              <p:cNvPr id="67" name="Oval 21"/>
              <p:cNvSpPr>
                <a:spLocks noChangeArrowheads="1"/>
              </p:cNvSpPr>
              <p:nvPr/>
            </p:nvSpPr>
            <p:spPr bwMode="auto">
              <a:xfrm>
                <a:off x="3168" y="188"/>
                <a:ext cx="407" cy="162"/>
              </a:xfrm>
              <a:prstGeom prst="ellipse">
                <a:avLst/>
              </a:prstGeom>
              <a:solidFill>
                <a:srgbClr val="B2B2B2"/>
              </a:solidFill>
              <a:ln w="12700">
                <a:solidFill>
                  <a:schemeClr val="tx1"/>
                </a:solidFill>
                <a:round/>
                <a:headEnd/>
                <a:tailEnd/>
              </a:ln>
              <a:effectLst/>
            </p:spPr>
            <p:txBody>
              <a:bodyPr wrap="none" anchor="ctr"/>
              <a:lstStyle/>
              <a:p>
                <a:pPr>
                  <a:defRPr/>
                </a:pPr>
                <a:endParaRPr lang="zh-CN" altLang="en-US" b="1">
                  <a:solidFill>
                    <a:srgbClr val="1C1C1C"/>
                  </a:solidFill>
                </a:endParaRPr>
              </a:p>
            </p:txBody>
          </p:sp>
          <p:sp>
            <p:nvSpPr>
              <p:cNvPr id="68" name="Oval 22"/>
              <p:cNvSpPr>
                <a:spLocks noChangeArrowheads="1"/>
              </p:cNvSpPr>
              <p:nvPr/>
            </p:nvSpPr>
            <p:spPr bwMode="auto">
              <a:xfrm rot="900000">
                <a:off x="3512" y="252"/>
                <a:ext cx="274" cy="131"/>
              </a:xfrm>
              <a:prstGeom prst="ellipse">
                <a:avLst/>
              </a:prstGeom>
              <a:solidFill>
                <a:srgbClr val="B2B2B2"/>
              </a:solidFill>
              <a:ln w="12700">
                <a:solidFill>
                  <a:schemeClr val="tx1"/>
                </a:solidFill>
                <a:round/>
                <a:headEnd/>
                <a:tailEnd/>
              </a:ln>
              <a:effectLst/>
            </p:spPr>
            <p:txBody>
              <a:bodyPr wrap="none" anchor="ctr"/>
              <a:lstStyle/>
              <a:p>
                <a:pPr>
                  <a:defRPr/>
                </a:pPr>
                <a:endParaRPr lang="zh-CN" altLang="en-US" b="1">
                  <a:solidFill>
                    <a:srgbClr val="1C1C1C"/>
                  </a:solidFill>
                </a:endParaRPr>
              </a:p>
            </p:txBody>
          </p:sp>
          <p:sp>
            <p:nvSpPr>
              <p:cNvPr id="69" name="Oval 23"/>
              <p:cNvSpPr>
                <a:spLocks noChangeArrowheads="1"/>
              </p:cNvSpPr>
              <p:nvPr/>
            </p:nvSpPr>
            <p:spPr bwMode="auto">
              <a:xfrm rot="1500000">
                <a:off x="3650" y="385"/>
                <a:ext cx="239" cy="154"/>
              </a:xfrm>
              <a:prstGeom prst="ellipse">
                <a:avLst/>
              </a:prstGeom>
              <a:solidFill>
                <a:srgbClr val="B2B2B2"/>
              </a:solidFill>
              <a:ln w="12700">
                <a:solidFill>
                  <a:schemeClr val="tx1"/>
                </a:solidFill>
                <a:round/>
                <a:headEnd/>
                <a:tailEnd/>
              </a:ln>
              <a:effectLst/>
            </p:spPr>
            <p:txBody>
              <a:bodyPr wrap="none" anchor="ctr"/>
              <a:lstStyle/>
              <a:p>
                <a:pPr>
                  <a:defRPr/>
                </a:pPr>
                <a:endParaRPr lang="zh-CN" altLang="en-US" b="1">
                  <a:solidFill>
                    <a:srgbClr val="1C1C1C"/>
                  </a:solidFill>
                </a:endParaRPr>
              </a:p>
            </p:txBody>
          </p:sp>
          <p:sp>
            <p:nvSpPr>
              <p:cNvPr id="70" name="Oval 24"/>
              <p:cNvSpPr>
                <a:spLocks noChangeArrowheads="1"/>
              </p:cNvSpPr>
              <p:nvPr/>
            </p:nvSpPr>
            <p:spPr bwMode="auto">
              <a:xfrm rot="20040000">
                <a:off x="3565" y="529"/>
                <a:ext cx="291" cy="189"/>
              </a:xfrm>
              <a:prstGeom prst="ellipse">
                <a:avLst/>
              </a:prstGeom>
              <a:solidFill>
                <a:srgbClr val="B2B2B2"/>
              </a:solidFill>
              <a:ln w="12700">
                <a:solidFill>
                  <a:schemeClr val="tx1"/>
                </a:solidFill>
                <a:round/>
                <a:headEnd/>
                <a:tailEnd/>
              </a:ln>
              <a:effectLst/>
            </p:spPr>
            <p:txBody>
              <a:bodyPr wrap="none" anchor="ctr"/>
              <a:lstStyle/>
              <a:p>
                <a:pPr>
                  <a:defRPr/>
                </a:pPr>
                <a:endParaRPr lang="zh-CN" altLang="en-US" b="1">
                  <a:solidFill>
                    <a:srgbClr val="1C1C1C"/>
                  </a:solidFill>
                </a:endParaRPr>
              </a:p>
            </p:txBody>
          </p:sp>
          <p:sp>
            <p:nvSpPr>
              <p:cNvPr id="71" name="Oval 25"/>
              <p:cNvSpPr>
                <a:spLocks noChangeArrowheads="1"/>
              </p:cNvSpPr>
              <p:nvPr/>
            </p:nvSpPr>
            <p:spPr bwMode="auto">
              <a:xfrm>
                <a:off x="3208" y="551"/>
                <a:ext cx="475" cy="240"/>
              </a:xfrm>
              <a:prstGeom prst="ellipse">
                <a:avLst/>
              </a:prstGeom>
              <a:solidFill>
                <a:srgbClr val="B2B2B2"/>
              </a:solidFill>
              <a:ln w="12700">
                <a:solidFill>
                  <a:schemeClr val="tx1"/>
                </a:solidFill>
                <a:round/>
                <a:headEnd/>
                <a:tailEnd/>
              </a:ln>
              <a:effectLst/>
            </p:spPr>
            <p:txBody>
              <a:bodyPr wrap="none" anchor="ctr"/>
              <a:lstStyle/>
              <a:p>
                <a:pPr>
                  <a:defRPr/>
                </a:pPr>
                <a:endParaRPr lang="zh-CN" altLang="en-US" b="1">
                  <a:solidFill>
                    <a:srgbClr val="1C1C1C"/>
                  </a:solidFill>
                </a:endParaRPr>
              </a:p>
            </p:txBody>
          </p:sp>
          <p:sp>
            <p:nvSpPr>
              <p:cNvPr id="72" name="Oval 26"/>
              <p:cNvSpPr>
                <a:spLocks noChangeArrowheads="1"/>
              </p:cNvSpPr>
              <p:nvPr/>
            </p:nvSpPr>
            <p:spPr bwMode="auto">
              <a:xfrm rot="1080000">
                <a:off x="3023" y="554"/>
                <a:ext cx="264" cy="156"/>
              </a:xfrm>
              <a:prstGeom prst="ellipse">
                <a:avLst/>
              </a:prstGeom>
              <a:solidFill>
                <a:srgbClr val="B2B2B2"/>
              </a:solidFill>
              <a:ln w="12700">
                <a:solidFill>
                  <a:schemeClr val="tx1"/>
                </a:solidFill>
                <a:round/>
                <a:headEnd/>
                <a:tailEnd/>
              </a:ln>
              <a:effectLst/>
            </p:spPr>
            <p:txBody>
              <a:bodyPr wrap="none" anchor="ctr"/>
              <a:lstStyle/>
              <a:p>
                <a:pPr>
                  <a:defRPr/>
                </a:pPr>
                <a:endParaRPr lang="zh-CN" altLang="en-US" b="1">
                  <a:solidFill>
                    <a:srgbClr val="1C1C1C"/>
                  </a:solidFill>
                </a:endParaRPr>
              </a:p>
            </p:txBody>
          </p:sp>
          <p:sp>
            <p:nvSpPr>
              <p:cNvPr id="73" name="Oval 27"/>
              <p:cNvSpPr>
                <a:spLocks noChangeArrowheads="1"/>
              </p:cNvSpPr>
              <p:nvPr/>
            </p:nvSpPr>
            <p:spPr bwMode="auto">
              <a:xfrm>
                <a:off x="2949" y="424"/>
                <a:ext cx="217" cy="156"/>
              </a:xfrm>
              <a:prstGeom prst="ellipse">
                <a:avLst/>
              </a:prstGeom>
              <a:solidFill>
                <a:srgbClr val="B2B2B2"/>
              </a:solidFill>
              <a:ln w="12700">
                <a:solidFill>
                  <a:schemeClr val="tx1"/>
                </a:solidFill>
                <a:round/>
                <a:headEnd/>
                <a:tailEnd/>
              </a:ln>
              <a:effectLst/>
            </p:spPr>
            <p:txBody>
              <a:bodyPr wrap="none" anchor="ctr"/>
              <a:lstStyle/>
              <a:p>
                <a:pPr>
                  <a:defRPr/>
                </a:pPr>
                <a:endParaRPr lang="zh-CN" altLang="en-US" b="1">
                  <a:solidFill>
                    <a:srgbClr val="1C1C1C"/>
                  </a:solidFill>
                </a:endParaRPr>
              </a:p>
            </p:txBody>
          </p:sp>
          <p:sp>
            <p:nvSpPr>
              <p:cNvPr id="74" name="Oval 28"/>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p:spPr>
            <p:txBody>
              <a:bodyPr wrap="none" anchor="ctr"/>
              <a:lstStyle/>
              <a:p>
                <a:pPr>
                  <a:defRPr/>
                </a:pPr>
                <a:endParaRPr lang="zh-CN" altLang="en-US" b="1">
                  <a:solidFill>
                    <a:srgbClr val="1C1C1C"/>
                  </a:solidFill>
                </a:endParaRPr>
              </a:p>
            </p:txBody>
          </p:sp>
          <p:sp>
            <p:nvSpPr>
              <p:cNvPr id="75" name="Freeform 29"/>
              <p:cNvSpPr>
                <a:spLocks/>
              </p:cNvSpPr>
              <p:nvPr/>
            </p:nvSpPr>
            <p:spPr bwMode="auto">
              <a:xfrm>
                <a:off x="3048" y="291"/>
                <a:ext cx="741"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w="12700" cap="rnd" cmpd="sng">
                <a:noFill/>
                <a:prstDash val="solid"/>
                <a:round/>
                <a:headEnd type="none" w="med" len="med"/>
                <a:tailEnd type="none" w="med" len="med"/>
              </a:ln>
              <a:effectLst/>
            </p:spPr>
            <p:txBody>
              <a:bodyPr/>
              <a:lstStyle/>
              <a:p>
                <a:pPr>
                  <a:defRPr/>
                </a:pPr>
                <a:endParaRPr lang="zh-CN" altLang="en-US" b="1">
                  <a:solidFill>
                    <a:srgbClr val="1C1C1C"/>
                  </a:solidFill>
                </a:endParaRPr>
              </a:p>
            </p:txBody>
          </p:sp>
          <p:sp>
            <p:nvSpPr>
              <p:cNvPr id="76" name="Freeform 30"/>
              <p:cNvSpPr>
                <a:spLocks/>
              </p:cNvSpPr>
              <p:nvPr/>
            </p:nvSpPr>
            <p:spPr bwMode="auto">
              <a:xfrm>
                <a:off x="3186" y="263"/>
                <a:ext cx="120" cy="125"/>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w="12700" cap="rnd" cmpd="sng">
                <a:noFill/>
                <a:prstDash val="solid"/>
                <a:round/>
                <a:headEnd type="none" w="med" len="med"/>
                <a:tailEnd type="none" w="med" len="med"/>
              </a:ln>
              <a:effectLst/>
            </p:spPr>
            <p:txBody>
              <a:bodyPr/>
              <a:lstStyle/>
              <a:p>
                <a:pPr>
                  <a:defRPr/>
                </a:pPr>
                <a:endParaRPr lang="zh-CN" altLang="en-US" b="1">
                  <a:solidFill>
                    <a:srgbClr val="1C1C1C"/>
                  </a:solidFill>
                </a:endParaRPr>
              </a:p>
            </p:txBody>
          </p:sp>
          <p:sp>
            <p:nvSpPr>
              <p:cNvPr id="77" name="Freeform 31"/>
              <p:cNvSpPr>
                <a:spLocks/>
              </p:cNvSpPr>
              <p:nvPr/>
            </p:nvSpPr>
            <p:spPr bwMode="auto">
              <a:xfrm>
                <a:off x="3468" y="238"/>
                <a:ext cx="83" cy="88"/>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w="12700" cap="rnd" cmpd="sng">
                <a:noFill/>
                <a:prstDash val="solid"/>
                <a:round/>
                <a:headEnd type="none" w="med" len="med"/>
                <a:tailEnd type="none" w="med" len="med"/>
              </a:ln>
              <a:effectLst/>
            </p:spPr>
            <p:txBody>
              <a:bodyPr/>
              <a:lstStyle/>
              <a:p>
                <a:pPr>
                  <a:defRPr/>
                </a:pPr>
                <a:endParaRPr lang="zh-CN" altLang="en-US" b="1">
                  <a:solidFill>
                    <a:srgbClr val="1C1C1C"/>
                  </a:solidFill>
                </a:endParaRPr>
              </a:p>
            </p:txBody>
          </p:sp>
        </p:grpSp>
        <p:grpSp>
          <p:nvGrpSpPr>
            <p:cNvPr id="16" name="Group 32"/>
            <p:cNvGrpSpPr>
              <a:grpSpLocks/>
            </p:cNvGrpSpPr>
            <p:nvPr/>
          </p:nvGrpSpPr>
          <p:grpSpPr bwMode="auto">
            <a:xfrm rot="-448665">
              <a:off x="3508375" y="4638675"/>
              <a:ext cx="723900" cy="487363"/>
              <a:chOff x="2949" y="196"/>
              <a:chExt cx="941" cy="598"/>
            </a:xfrm>
          </p:grpSpPr>
          <p:sp>
            <p:nvSpPr>
              <p:cNvPr id="56" name="Oval 33"/>
              <p:cNvSpPr>
                <a:spLocks noChangeArrowheads="1"/>
              </p:cNvSpPr>
              <p:nvPr/>
            </p:nvSpPr>
            <p:spPr bwMode="auto">
              <a:xfrm>
                <a:off x="3168" y="188"/>
                <a:ext cx="407" cy="162"/>
              </a:xfrm>
              <a:prstGeom prst="ellipse">
                <a:avLst/>
              </a:prstGeom>
              <a:solidFill>
                <a:srgbClr val="B2B2B2"/>
              </a:solidFill>
              <a:ln w="12700">
                <a:solidFill>
                  <a:schemeClr val="tx1"/>
                </a:solidFill>
                <a:round/>
                <a:headEnd/>
                <a:tailEnd/>
              </a:ln>
              <a:effectLst/>
            </p:spPr>
            <p:txBody>
              <a:bodyPr wrap="none" anchor="ctr"/>
              <a:lstStyle/>
              <a:p>
                <a:pPr>
                  <a:defRPr/>
                </a:pPr>
                <a:endParaRPr lang="zh-CN" altLang="en-US" b="1">
                  <a:solidFill>
                    <a:srgbClr val="1C1C1C"/>
                  </a:solidFill>
                </a:endParaRPr>
              </a:p>
            </p:txBody>
          </p:sp>
          <p:sp>
            <p:nvSpPr>
              <p:cNvPr id="57" name="Oval 34"/>
              <p:cNvSpPr>
                <a:spLocks noChangeArrowheads="1"/>
              </p:cNvSpPr>
              <p:nvPr/>
            </p:nvSpPr>
            <p:spPr bwMode="auto">
              <a:xfrm rot="900000">
                <a:off x="3512" y="252"/>
                <a:ext cx="274" cy="131"/>
              </a:xfrm>
              <a:prstGeom prst="ellipse">
                <a:avLst/>
              </a:prstGeom>
              <a:solidFill>
                <a:srgbClr val="B2B2B2"/>
              </a:solidFill>
              <a:ln w="12700">
                <a:solidFill>
                  <a:schemeClr val="tx1"/>
                </a:solidFill>
                <a:round/>
                <a:headEnd/>
                <a:tailEnd/>
              </a:ln>
              <a:effectLst/>
            </p:spPr>
            <p:txBody>
              <a:bodyPr wrap="none" anchor="ctr"/>
              <a:lstStyle/>
              <a:p>
                <a:pPr>
                  <a:defRPr/>
                </a:pPr>
                <a:endParaRPr lang="zh-CN" altLang="en-US" b="1">
                  <a:solidFill>
                    <a:srgbClr val="1C1C1C"/>
                  </a:solidFill>
                </a:endParaRPr>
              </a:p>
            </p:txBody>
          </p:sp>
          <p:sp>
            <p:nvSpPr>
              <p:cNvPr id="58" name="Oval 35"/>
              <p:cNvSpPr>
                <a:spLocks noChangeArrowheads="1"/>
              </p:cNvSpPr>
              <p:nvPr/>
            </p:nvSpPr>
            <p:spPr bwMode="auto">
              <a:xfrm rot="1500000">
                <a:off x="3650" y="385"/>
                <a:ext cx="239" cy="154"/>
              </a:xfrm>
              <a:prstGeom prst="ellipse">
                <a:avLst/>
              </a:prstGeom>
              <a:solidFill>
                <a:srgbClr val="B2B2B2"/>
              </a:solidFill>
              <a:ln w="12700">
                <a:solidFill>
                  <a:schemeClr val="tx1"/>
                </a:solidFill>
                <a:round/>
                <a:headEnd/>
                <a:tailEnd/>
              </a:ln>
              <a:effectLst/>
            </p:spPr>
            <p:txBody>
              <a:bodyPr wrap="none" anchor="ctr"/>
              <a:lstStyle/>
              <a:p>
                <a:pPr>
                  <a:defRPr/>
                </a:pPr>
                <a:endParaRPr lang="zh-CN" altLang="en-US" b="1">
                  <a:solidFill>
                    <a:srgbClr val="1C1C1C"/>
                  </a:solidFill>
                </a:endParaRPr>
              </a:p>
            </p:txBody>
          </p:sp>
          <p:sp>
            <p:nvSpPr>
              <p:cNvPr id="59" name="Oval 36"/>
              <p:cNvSpPr>
                <a:spLocks noChangeArrowheads="1"/>
              </p:cNvSpPr>
              <p:nvPr/>
            </p:nvSpPr>
            <p:spPr bwMode="auto">
              <a:xfrm rot="20040000">
                <a:off x="3565" y="529"/>
                <a:ext cx="291" cy="189"/>
              </a:xfrm>
              <a:prstGeom prst="ellipse">
                <a:avLst/>
              </a:prstGeom>
              <a:solidFill>
                <a:srgbClr val="B2B2B2"/>
              </a:solidFill>
              <a:ln w="12700">
                <a:solidFill>
                  <a:schemeClr val="tx1"/>
                </a:solidFill>
                <a:round/>
                <a:headEnd/>
                <a:tailEnd/>
              </a:ln>
              <a:effectLst/>
            </p:spPr>
            <p:txBody>
              <a:bodyPr wrap="none" anchor="ctr"/>
              <a:lstStyle/>
              <a:p>
                <a:pPr>
                  <a:defRPr/>
                </a:pPr>
                <a:endParaRPr lang="zh-CN" altLang="en-US" b="1">
                  <a:solidFill>
                    <a:srgbClr val="1C1C1C"/>
                  </a:solidFill>
                </a:endParaRPr>
              </a:p>
            </p:txBody>
          </p:sp>
          <p:sp>
            <p:nvSpPr>
              <p:cNvPr id="60" name="Oval 37"/>
              <p:cNvSpPr>
                <a:spLocks noChangeArrowheads="1"/>
              </p:cNvSpPr>
              <p:nvPr/>
            </p:nvSpPr>
            <p:spPr bwMode="auto">
              <a:xfrm>
                <a:off x="3208" y="551"/>
                <a:ext cx="475" cy="240"/>
              </a:xfrm>
              <a:prstGeom prst="ellipse">
                <a:avLst/>
              </a:prstGeom>
              <a:solidFill>
                <a:srgbClr val="B2B2B2"/>
              </a:solidFill>
              <a:ln w="12700">
                <a:solidFill>
                  <a:schemeClr val="tx1"/>
                </a:solidFill>
                <a:round/>
                <a:headEnd/>
                <a:tailEnd/>
              </a:ln>
              <a:effectLst/>
            </p:spPr>
            <p:txBody>
              <a:bodyPr wrap="none" anchor="ctr"/>
              <a:lstStyle/>
              <a:p>
                <a:pPr>
                  <a:defRPr/>
                </a:pPr>
                <a:endParaRPr lang="zh-CN" altLang="en-US" b="1">
                  <a:solidFill>
                    <a:srgbClr val="1C1C1C"/>
                  </a:solidFill>
                </a:endParaRPr>
              </a:p>
            </p:txBody>
          </p:sp>
          <p:sp>
            <p:nvSpPr>
              <p:cNvPr id="61" name="Oval 38"/>
              <p:cNvSpPr>
                <a:spLocks noChangeArrowheads="1"/>
              </p:cNvSpPr>
              <p:nvPr/>
            </p:nvSpPr>
            <p:spPr bwMode="auto">
              <a:xfrm rot="1080000">
                <a:off x="3023" y="554"/>
                <a:ext cx="264" cy="156"/>
              </a:xfrm>
              <a:prstGeom prst="ellipse">
                <a:avLst/>
              </a:prstGeom>
              <a:solidFill>
                <a:srgbClr val="B2B2B2"/>
              </a:solidFill>
              <a:ln w="12700">
                <a:solidFill>
                  <a:schemeClr val="tx1"/>
                </a:solidFill>
                <a:round/>
                <a:headEnd/>
                <a:tailEnd/>
              </a:ln>
              <a:effectLst/>
            </p:spPr>
            <p:txBody>
              <a:bodyPr wrap="none" anchor="ctr"/>
              <a:lstStyle/>
              <a:p>
                <a:pPr>
                  <a:defRPr/>
                </a:pPr>
                <a:endParaRPr lang="zh-CN" altLang="en-US" b="1">
                  <a:solidFill>
                    <a:srgbClr val="1C1C1C"/>
                  </a:solidFill>
                </a:endParaRPr>
              </a:p>
            </p:txBody>
          </p:sp>
          <p:sp>
            <p:nvSpPr>
              <p:cNvPr id="62" name="Oval 39"/>
              <p:cNvSpPr>
                <a:spLocks noChangeArrowheads="1"/>
              </p:cNvSpPr>
              <p:nvPr/>
            </p:nvSpPr>
            <p:spPr bwMode="auto">
              <a:xfrm>
                <a:off x="2949" y="424"/>
                <a:ext cx="217" cy="156"/>
              </a:xfrm>
              <a:prstGeom prst="ellipse">
                <a:avLst/>
              </a:prstGeom>
              <a:solidFill>
                <a:srgbClr val="B2B2B2"/>
              </a:solidFill>
              <a:ln w="12700">
                <a:solidFill>
                  <a:schemeClr val="tx1"/>
                </a:solidFill>
                <a:round/>
                <a:headEnd/>
                <a:tailEnd/>
              </a:ln>
              <a:effectLst/>
            </p:spPr>
            <p:txBody>
              <a:bodyPr wrap="none" anchor="ctr"/>
              <a:lstStyle/>
              <a:p>
                <a:pPr>
                  <a:defRPr/>
                </a:pPr>
                <a:endParaRPr lang="zh-CN" altLang="en-US" b="1">
                  <a:solidFill>
                    <a:srgbClr val="1C1C1C"/>
                  </a:solidFill>
                </a:endParaRPr>
              </a:p>
            </p:txBody>
          </p:sp>
          <p:sp>
            <p:nvSpPr>
              <p:cNvPr id="63" name="Oval 40"/>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p:spPr>
            <p:txBody>
              <a:bodyPr wrap="none" anchor="ctr"/>
              <a:lstStyle/>
              <a:p>
                <a:pPr>
                  <a:defRPr/>
                </a:pPr>
                <a:endParaRPr lang="zh-CN" altLang="en-US" b="1">
                  <a:solidFill>
                    <a:srgbClr val="1C1C1C"/>
                  </a:solidFill>
                </a:endParaRPr>
              </a:p>
            </p:txBody>
          </p:sp>
          <p:sp>
            <p:nvSpPr>
              <p:cNvPr id="64" name="Freeform 41"/>
              <p:cNvSpPr>
                <a:spLocks/>
              </p:cNvSpPr>
              <p:nvPr/>
            </p:nvSpPr>
            <p:spPr bwMode="auto">
              <a:xfrm>
                <a:off x="3048" y="291"/>
                <a:ext cx="741"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w="12700" cap="rnd" cmpd="sng">
                <a:noFill/>
                <a:prstDash val="solid"/>
                <a:round/>
                <a:headEnd type="none" w="med" len="med"/>
                <a:tailEnd type="none" w="med" len="med"/>
              </a:ln>
              <a:effectLst/>
            </p:spPr>
            <p:txBody>
              <a:bodyPr/>
              <a:lstStyle/>
              <a:p>
                <a:pPr>
                  <a:defRPr/>
                </a:pPr>
                <a:endParaRPr lang="zh-CN" altLang="en-US" b="1">
                  <a:solidFill>
                    <a:srgbClr val="1C1C1C"/>
                  </a:solidFill>
                </a:endParaRPr>
              </a:p>
            </p:txBody>
          </p:sp>
          <p:sp>
            <p:nvSpPr>
              <p:cNvPr id="65" name="Freeform 42"/>
              <p:cNvSpPr>
                <a:spLocks/>
              </p:cNvSpPr>
              <p:nvPr/>
            </p:nvSpPr>
            <p:spPr bwMode="auto">
              <a:xfrm>
                <a:off x="3186" y="263"/>
                <a:ext cx="120" cy="125"/>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w="12700" cap="rnd" cmpd="sng">
                <a:noFill/>
                <a:prstDash val="solid"/>
                <a:round/>
                <a:headEnd type="none" w="med" len="med"/>
                <a:tailEnd type="none" w="med" len="med"/>
              </a:ln>
              <a:effectLst/>
            </p:spPr>
            <p:txBody>
              <a:bodyPr/>
              <a:lstStyle/>
              <a:p>
                <a:pPr>
                  <a:defRPr/>
                </a:pPr>
                <a:endParaRPr lang="zh-CN" altLang="en-US" b="1">
                  <a:solidFill>
                    <a:srgbClr val="1C1C1C"/>
                  </a:solidFill>
                </a:endParaRPr>
              </a:p>
            </p:txBody>
          </p:sp>
          <p:sp>
            <p:nvSpPr>
              <p:cNvPr id="66" name="Freeform 43"/>
              <p:cNvSpPr>
                <a:spLocks/>
              </p:cNvSpPr>
              <p:nvPr/>
            </p:nvSpPr>
            <p:spPr bwMode="auto">
              <a:xfrm>
                <a:off x="3468" y="238"/>
                <a:ext cx="83" cy="88"/>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w="12700" cap="rnd" cmpd="sng">
                <a:noFill/>
                <a:prstDash val="solid"/>
                <a:round/>
                <a:headEnd type="none" w="med" len="med"/>
                <a:tailEnd type="none" w="med" len="med"/>
              </a:ln>
              <a:effectLst/>
            </p:spPr>
            <p:txBody>
              <a:bodyPr/>
              <a:lstStyle/>
              <a:p>
                <a:pPr>
                  <a:defRPr/>
                </a:pPr>
                <a:endParaRPr lang="zh-CN" altLang="en-US" b="1">
                  <a:solidFill>
                    <a:srgbClr val="1C1C1C"/>
                  </a:solidFill>
                </a:endParaRPr>
              </a:p>
            </p:txBody>
          </p:sp>
        </p:grpSp>
        <p:grpSp>
          <p:nvGrpSpPr>
            <p:cNvPr id="17" name="Group 44"/>
            <p:cNvGrpSpPr>
              <a:grpSpLocks/>
            </p:cNvGrpSpPr>
            <p:nvPr/>
          </p:nvGrpSpPr>
          <p:grpSpPr bwMode="auto">
            <a:xfrm rot="-448665">
              <a:off x="5356225" y="4638675"/>
              <a:ext cx="722313" cy="487363"/>
              <a:chOff x="2949" y="196"/>
              <a:chExt cx="941" cy="598"/>
            </a:xfrm>
          </p:grpSpPr>
          <p:sp>
            <p:nvSpPr>
              <p:cNvPr id="45" name="Oval 45"/>
              <p:cNvSpPr>
                <a:spLocks noChangeArrowheads="1"/>
              </p:cNvSpPr>
              <p:nvPr/>
            </p:nvSpPr>
            <p:spPr bwMode="auto">
              <a:xfrm>
                <a:off x="3161" y="193"/>
                <a:ext cx="407" cy="162"/>
              </a:xfrm>
              <a:prstGeom prst="ellipse">
                <a:avLst/>
              </a:prstGeom>
              <a:solidFill>
                <a:srgbClr val="B2B2B2"/>
              </a:solidFill>
              <a:ln w="12700">
                <a:solidFill>
                  <a:schemeClr val="tx1"/>
                </a:solidFill>
                <a:round/>
                <a:headEnd/>
                <a:tailEnd/>
              </a:ln>
              <a:effectLst/>
            </p:spPr>
            <p:txBody>
              <a:bodyPr wrap="none" anchor="ctr"/>
              <a:lstStyle/>
              <a:p>
                <a:pPr>
                  <a:defRPr/>
                </a:pPr>
                <a:endParaRPr lang="zh-CN" altLang="en-US" b="1">
                  <a:solidFill>
                    <a:srgbClr val="1C1C1C"/>
                  </a:solidFill>
                </a:endParaRPr>
              </a:p>
            </p:txBody>
          </p:sp>
          <p:sp>
            <p:nvSpPr>
              <p:cNvPr id="46" name="Oval 46"/>
              <p:cNvSpPr>
                <a:spLocks noChangeArrowheads="1"/>
              </p:cNvSpPr>
              <p:nvPr/>
            </p:nvSpPr>
            <p:spPr bwMode="auto">
              <a:xfrm rot="900000">
                <a:off x="3511" y="252"/>
                <a:ext cx="275" cy="131"/>
              </a:xfrm>
              <a:prstGeom prst="ellipse">
                <a:avLst/>
              </a:prstGeom>
              <a:solidFill>
                <a:srgbClr val="B2B2B2"/>
              </a:solidFill>
              <a:ln w="12700">
                <a:solidFill>
                  <a:schemeClr val="tx1"/>
                </a:solidFill>
                <a:round/>
                <a:headEnd/>
                <a:tailEnd/>
              </a:ln>
              <a:effectLst/>
            </p:spPr>
            <p:txBody>
              <a:bodyPr wrap="none" anchor="ctr"/>
              <a:lstStyle/>
              <a:p>
                <a:pPr>
                  <a:defRPr/>
                </a:pPr>
                <a:endParaRPr lang="zh-CN" altLang="en-US" b="1">
                  <a:solidFill>
                    <a:srgbClr val="1C1C1C"/>
                  </a:solidFill>
                </a:endParaRPr>
              </a:p>
            </p:txBody>
          </p:sp>
          <p:sp>
            <p:nvSpPr>
              <p:cNvPr id="47" name="Oval 47"/>
              <p:cNvSpPr>
                <a:spLocks noChangeArrowheads="1"/>
              </p:cNvSpPr>
              <p:nvPr/>
            </p:nvSpPr>
            <p:spPr bwMode="auto">
              <a:xfrm rot="1500000">
                <a:off x="3647" y="385"/>
                <a:ext cx="242" cy="154"/>
              </a:xfrm>
              <a:prstGeom prst="ellipse">
                <a:avLst/>
              </a:prstGeom>
              <a:solidFill>
                <a:srgbClr val="B2B2B2"/>
              </a:solidFill>
              <a:ln w="12700">
                <a:solidFill>
                  <a:schemeClr val="tx1"/>
                </a:solidFill>
                <a:round/>
                <a:headEnd/>
                <a:tailEnd/>
              </a:ln>
              <a:effectLst/>
            </p:spPr>
            <p:txBody>
              <a:bodyPr wrap="none" anchor="ctr"/>
              <a:lstStyle/>
              <a:p>
                <a:pPr>
                  <a:defRPr/>
                </a:pPr>
                <a:endParaRPr lang="zh-CN" altLang="en-US" b="1">
                  <a:solidFill>
                    <a:srgbClr val="1C1C1C"/>
                  </a:solidFill>
                </a:endParaRPr>
              </a:p>
            </p:txBody>
          </p:sp>
          <p:sp>
            <p:nvSpPr>
              <p:cNvPr id="48" name="Oval 48"/>
              <p:cNvSpPr>
                <a:spLocks noChangeArrowheads="1"/>
              </p:cNvSpPr>
              <p:nvPr/>
            </p:nvSpPr>
            <p:spPr bwMode="auto">
              <a:xfrm rot="20040000">
                <a:off x="3567" y="529"/>
                <a:ext cx="292" cy="189"/>
              </a:xfrm>
              <a:prstGeom prst="ellipse">
                <a:avLst/>
              </a:prstGeom>
              <a:solidFill>
                <a:srgbClr val="B2B2B2"/>
              </a:solidFill>
              <a:ln w="12700">
                <a:solidFill>
                  <a:schemeClr val="tx1"/>
                </a:solidFill>
                <a:round/>
                <a:headEnd/>
                <a:tailEnd/>
              </a:ln>
              <a:effectLst/>
            </p:spPr>
            <p:txBody>
              <a:bodyPr wrap="none" anchor="ctr"/>
              <a:lstStyle/>
              <a:p>
                <a:pPr>
                  <a:defRPr/>
                </a:pPr>
                <a:endParaRPr lang="zh-CN" altLang="en-US" b="1">
                  <a:solidFill>
                    <a:srgbClr val="1C1C1C"/>
                  </a:solidFill>
                </a:endParaRPr>
              </a:p>
            </p:txBody>
          </p:sp>
          <p:sp>
            <p:nvSpPr>
              <p:cNvPr id="49" name="Oval 49"/>
              <p:cNvSpPr>
                <a:spLocks noChangeArrowheads="1"/>
              </p:cNvSpPr>
              <p:nvPr/>
            </p:nvSpPr>
            <p:spPr bwMode="auto">
              <a:xfrm>
                <a:off x="3208" y="551"/>
                <a:ext cx="472" cy="240"/>
              </a:xfrm>
              <a:prstGeom prst="ellipse">
                <a:avLst/>
              </a:prstGeom>
              <a:solidFill>
                <a:srgbClr val="B2B2B2"/>
              </a:solidFill>
              <a:ln w="12700">
                <a:solidFill>
                  <a:schemeClr val="tx1"/>
                </a:solidFill>
                <a:round/>
                <a:headEnd/>
                <a:tailEnd/>
              </a:ln>
              <a:effectLst/>
            </p:spPr>
            <p:txBody>
              <a:bodyPr wrap="none" anchor="ctr"/>
              <a:lstStyle/>
              <a:p>
                <a:pPr>
                  <a:defRPr/>
                </a:pPr>
                <a:endParaRPr lang="zh-CN" altLang="en-US" b="1">
                  <a:solidFill>
                    <a:srgbClr val="1C1C1C"/>
                  </a:solidFill>
                </a:endParaRPr>
              </a:p>
            </p:txBody>
          </p:sp>
          <p:sp>
            <p:nvSpPr>
              <p:cNvPr id="50" name="Oval 50"/>
              <p:cNvSpPr>
                <a:spLocks noChangeArrowheads="1"/>
              </p:cNvSpPr>
              <p:nvPr/>
            </p:nvSpPr>
            <p:spPr bwMode="auto">
              <a:xfrm rot="1080000">
                <a:off x="3023" y="554"/>
                <a:ext cx="265" cy="156"/>
              </a:xfrm>
              <a:prstGeom prst="ellipse">
                <a:avLst/>
              </a:prstGeom>
              <a:solidFill>
                <a:srgbClr val="B2B2B2"/>
              </a:solidFill>
              <a:ln w="12700">
                <a:solidFill>
                  <a:schemeClr val="tx1"/>
                </a:solidFill>
                <a:round/>
                <a:headEnd/>
                <a:tailEnd/>
              </a:ln>
              <a:effectLst/>
            </p:spPr>
            <p:txBody>
              <a:bodyPr wrap="none" anchor="ctr"/>
              <a:lstStyle/>
              <a:p>
                <a:pPr>
                  <a:defRPr/>
                </a:pPr>
                <a:endParaRPr lang="zh-CN" altLang="en-US" b="1">
                  <a:solidFill>
                    <a:srgbClr val="1C1C1C"/>
                  </a:solidFill>
                </a:endParaRPr>
              </a:p>
            </p:txBody>
          </p:sp>
          <p:sp>
            <p:nvSpPr>
              <p:cNvPr id="51" name="Oval 51"/>
              <p:cNvSpPr>
                <a:spLocks noChangeArrowheads="1"/>
              </p:cNvSpPr>
              <p:nvPr/>
            </p:nvSpPr>
            <p:spPr bwMode="auto">
              <a:xfrm>
                <a:off x="2949" y="424"/>
                <a:ext cx="215" cy="156"/>
              </a:xfrm>
              <a:prstGeom prst="ellipse">
                <a:avLst/>
              </a:prstGeom>
              <a:solidFill>
                <a:srgbClr val="B2B2B2"/>
              </a:solidFill>
              <a:ln w="12700">
                <a:solidFill>
                  <a:schemeClr val="tx1"/>
                </a:solidFill>
                <a:round/>
                <a:headEnd/>
                <a:tailEnd/>
              </a:ln>
              <a:effectLst/>
            </p:spPr>
            <p:txBody>
              <a:bodyPr wrap="none" anchor="ctr"/>
              <a:lstStyle/>
              <a:p>
                <a:pPr>
                  <a:defRPr/>
                </a:pPr>
                <a:endParaRPr lang="zh-CN" altLang="en-US" b="1">
                  <a:solidFill>
                    <a:srgbClr val="1C1C1C"/>
                  </a:solidFill>
                </a:endParaRPr>
              </a:p>
            </p:txBody>
          </p:sp>
          <p:sp>
            <p:nvSpPr>
              <p:cNvPr id="52" name="Oval 52"/>
              <p:cNvSpPr>
                <a:spLocks noChangeArrowheads="1"/>
              </p:cNvSpPr>
              <p:nvPr/>
            </p:nvSpPr>
            <p:spPr bwMode="auto">
              <a:xfrm rot="19740000">
                <a:off x="2984" y="310"/>
                <a:ext cx="296" cy="156"/>
              </a:xfrm>
              <a:prstGeom prst="ellipse">
                <a:avLst/>
              </a:prstGeom>
              <a:solidFill>
                <a:srgbClr val="B2B2B2"/>
              </a:solidFill>
              <a:ln w="12700">
                <a:solidFill>
                  <a:schemeClr val="tx1"/>
                </a:solidFill>
                <a:round/>
                <a:headEnd/>
                <a:tailEnd/>
              </a:ln>
              <a:effectLst/>
            </p:spPr>
            <p:txBody>
              <a:bodyPr wrap="none" anchor="ctr"/>
              <a:lstStyle/>
              <a:p>
                <a:pPr>
                  <a:defRPr/>
                </a:pPr>
                <a:endParaRPr lang="zh-CN" altLang="en-US" b="1">
                  <a:solidFill>
                    <a:srgbClr val="1C1C1C"/>
                  </a:solidFill>
                </a:endParaRPr>
              </a:p>
            </p:txBody>
          </p:sp>
          <p:sp>
            <p:nvSpPr>
              <p:cNvPr id="53" name="Freeform 53"/>
              <p:cNvSpPr>
                <a:spLocks/>
              </p:cNvSpPr>
              <p:nvPr/>
            </p:nvSpPr>
            <p:spPr bwMode="auto">
              <a:xfrm>
                <a:off x="3050" y="291"/>
                <a:ext cx="738"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w="12700" cap="rnd" cmpd="sng">
                <a:noFill/>
                <a:prstDash val="solid"/>
                <a:round/>
                <a:headEnd type="none" w="med" len="med"/>
                <a:tailEnd type="none" w="med" len="med"/>
              </a:ln>
              <a:effectLst/>
            </p:spPr>
            <p:txBody>
              <a:bodyPr/>
              <a:lstStyle/>
              <a:p>
                <a:pPr>
                  <a:defRPr/>
                </a:pPr>
                <a:endParaRPr lang="zh-CN" altLang="en-US" b="1">
                  <a:solidFill>
                    <a:srgbClr val="1C1C1C"/>
                  </a:solidFill>
                </a:endParaRPr>
              </a:p>
            </p:txBody>
          </p:sp>
          <p:sp>
            <p:nvSpPr>
              <p:cNvPr id="54" name="Freeform 54"/>
              <p:cNvSpPr>
                <a:spLocks/>
              </p:cNvSpPr>
              <p:nvPr/>
            </p:nvSpPr>
            <p:spPr bwMode="auto">
              <a:xfrm>
                <a:off x="3190" y="263"/>
                <a:ext cx="120" cy="125"/>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w="12700" cap="rnd" cmpd="sng">
                <a:noFill/>
                <a:prstDash val="solid"/>
                <a:round/>
                <a:headEnd type="none" w="med" len="med"/>
                <a:tailEnd type="none" w="med" len="med"/>
              </a:ln>
              <a:effectLst/>
            </p:spPr>
            <p:txBody>
              <a:bodyPr/>
              <a:lstStyle/>
              <a:p>
                <a:pPr>
                  <a:defRPr/>
                </a:pPr>
                <a:endParaRPr lang="zh-CN" altLang="en-US" b="1">
                  <a:solidFill>
                    <a:srgbClr val="1C1C1C"/>
                  </a:solidFill>
                </a:endParaRPr>
              </a:p>
            </p:txBody>
          </p:sp>
          <p:sp>
            <p:nvSpPr>
              <p:cNvPr id="55" name="Freeform 55"/>
              <p:cNvSpPr>
                <a:spLocks/>
              </p:cNvSpPr>
              <p:nvPr/>
            </p:nvSpPr>
            <p:spPr bwMode="auto">
              <a:xfrm>
                <a:off x="3465" y="238"/>
                <a:ext cx="85" cy="88"/>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w="12700" cap="rnd" cmpd="sng">
                <a:noFill/>
                <a:prstDash val="solid"/>
                <a:round/>
                <a:headEnd type="none" w="med" len="med"/>
                <a:tailEnd type="none" w="med" len="med"/>
              </a:ln>
              <a:effectLst/>
            </p:spPr>
            <p:txBody>
              <a:bodyPr/>
              <a:lstStyle/>
              <a:p>
                <a:pPr>
                  <a:defRPr/>
                </a:pPr>
                <a:endParaRPr lang="zh-CN" altLang="en-US" b="1">
                  <a:solidFill>
                    <a:srgbClr val="1C1C1C"/>
                  </a:solidFill>
                </a:endParaRPr>
              </a:p>
            </p:txBody>
          </p:sp>
        </p:grpSp>
        <p:grpSp>
          <p:nvGrpSpPr>
            <p:cNvPr id="18" name="Group 56"/>
            <p:cNvGrpSpPr>
              <a:grpSpLocks/>
            </p:cNvGrpSpPr>
            <p:nvPr/>
          </p:nvGrpSpPr>
          <p:grpSpPr bwMode="auto">
            <a:xfrm rot="-448665">
              <a:off x="4311650" y="3344863"/>
              <a:ext cx="722313" cy="485775"/>
              <a:chOff x="2949" y="196"/>
              <a:chExt cx="941" cy="598"/>
            </a:xfrm>
          </p:grpSpPr>
          <p:sp>
            <p:nvSpPr>
              <p:cNvPr id="34" name="Oval 57"/>
              <p:cNvSpPr>
                <a:spLocks noChangeArrowheads="1"/>
              </p:cNvSpPr>
              <p:nvPr/>
            </p:nvSpPr>
            <p:spPr bwMode="auto">
              <a:xfrm>
                <a:off x="3161" y="191"/>
                <a:ext cx="407" cy="162"/>
              </a:xfrm>
              <a:prstGeom prst="ellipse">
                <a:avLst/>
              </a:prstGeom>
              <a:solidFill>
                <a:srgbClr val="B2B2B2"/>
              </a:solidFill>
              <a:ln w="12700">
                <a:solidFill>
                  <a:schemeClr val="tx1"/>
                </a:solidFill>
                <a:round/>
                <a:headEnd/>
                <a:tailEnd/>
              </a:ln>
              <a:effectLst/>
            </p:spPr>
            <p:txBody>
              <a:bodyPr wrap="none" anchor="ctr"/>
              <a:lstStyle/>
              <a:p>
                <a:pPr>
                  <a:defRPr/>
                </a:pPr>
                <a:endParaRPr lang="zh-CN" altLang="en-US" b="1">
                  <a:solidFill>
                    <a:srgbClr val="1C1C1C"/>
                  </a:solidFill>
                </a:endParaRPr>
              </a:p>
            </p:txBody>
          </p:sp>
          <p:sp>
            <p:nvSpPr>
              <p:cNvPr id="35" name="Oval 58"/>
              <p:cNvSpPr>
                <a:spLocks noChangeArrowheads="1"/>
              </p:cNvSpPr>
              <p:nvPr/>
            </p:nvSpPr>
            <p:spPr bwMode="auto">
              <a:xfrm rot="900000">
                <a:off x="3511" y="252"/>
                <a:ext cx="275" cy="131"/>
              </a:xfrm>
              <a:prstGeom prst="ellipse">
                <a:avLst/>
              </a:prstGeom>
              <a:solidFill>
                <a:srgbClr val="B2B2B2"/>
              </a:solidFill>
              <a:ln w="12700">
                <a:solidFill>
                  <a:schemeClr val="tx1"/>
                </a:solidFill>
                <a:round/>
                <a:headEnd/>
                <a:tailEnd/>
              </a:ln>
              <a:effectLst/>
            </p:spPr>
            <p:txBody>
              <a:bodyPr wrap="none" anchor="ctr"/>
              <a:lstStyle/>
              <a:p>
                <a:pPr>
                  <a:defRPr/>
                </a:pPr>
                <a:endParaRPr lang="zh-CN" altLang="en-US" b="1">
                  <a:solidFill>
                    <a:srgbClr val="1C1C1C"/>
                  </a:solidFill>
                </a:endParaRPr>
              </a:p>
            </p:txBody>
          </p:sp>
          <p:sp>
            <p:nvSpPr>
              <p:cNvPr id="36" name="Oval 59"/>
              <p:cNvSpPr>
                <a:spLocks noChangeArrowheads="1"/>
              </p:cNvSpPr>
              <p:nvPr/>
            </p:nvSpPr>
            <p:spPr bwMode="auto">
              <a:xfrm rot="1500000">
                <a:off x="3648" y="385"/>
                <a:ext cx="242" cy="149"/>
              </a:xfrm>
              <a:prstGeom prst="ellipse">
                <a:avLst/>
              </a:prstGeom>
              <a:solidFill>
                <a:srgbClr val="B2B2B2"/>
              </a:solidFill>
              <a:ln w="12700">
                <a:solidFill>
                  <a:schemeClr val="tx1"/>
                </a:solidFill>
                <a:round/>
                <a:headEnd/>
                <a:tailEnd/>
              </a:ln>
              <a:effectLst/>
            </p:spPr>
            <p:txBody>
              <a:bodyPr wrap="none" anchor="ctr"/>
              <a:lstStyle/>
              <a:p>
                <a:pPr>
                  <a:defRPr/>
                </a:pPr>
                <a:endParaRPr lang="zh-CN" altLang="en-US" b="1">
                  <a:solidFill>
                    <a:srgbClr val="1C1C1C"/>
                  </a:solidFill>
                </a:endParaRPr>
              </a:p>
            </p:txBody>
          </p:sp>
          <p:sp>
            <p:nvSpPr>
              <p:cNvPr id="37" name="Oval 60"/>
              <p:cNvSpPr>
                <a:spLocks noChangeArrowheads="1"/>
              </p:cNvSpPr>
              <p:nvPr/>
            </p:nvSpPr>
            <p:spPr bwMode="auto">
              <a:xfrm rot="20040000">
                <a:off x="3567" y="528"/>
                <a:ext cx="292" cy="192"/>
              </a:xfrm>
              <a:prstGeom prst="ellipse">
                <a:avLst/>
              </a:prstGeom>
              <a:solidFill>
                <a:srgbClr val="B2B2B2"/>
              </a:solidFill>
              <a:ln w="12700">
                <a:solidFill>
                  <a:schemeClr val="tx1"/>
                </a:solidFill>
                <a:round/>
                <a:headEnd/>
                <a:tailEnd/>
              </a:ln>
              <a:effectLst/>
            </p:spPr>
            <p:txBody>
              <a:bodyPr wrap="none" anchor="ctr"/>
              <a:lstStyle/>
              <a:p>
                <a:pPr>
                  <a:defRPr/>
                </a:pPr>
                <a:endParaRPr lang="zh-CN" altLang="en-US" b="1">
                  <a:solidFill>
                    <a:srgbClr val="1C1C1C"/>
                  </a:solidFill>
                </a:endParaRPr>
              </a:p>
            </p:txBody>
          </p:sp>
          <p:sp>
            <p:nvSpPr>
              <p:cNvPr id="38" name="Oval 61"/>
              <p:cNvSpPr>
                <a:spLocks noChangeArrowheads="1"/>
              </p:cNvSpPr>
              <p:nvPr/>
            </p:nvSpPr>
            <p:spPr bwMode="auto">
              <a:xfrm>
                <a:off x="3209" y="552"/>
                <a:ext cx="472" cy="235"/>
              </a:xfrm>
              <a:prstGeom prst="ellipse">
                <a:avLst/>
              </a:prstGeom>
              <a:solidFill>
                <a:srgbClr val="B2B2B2"/>
              </a:solidFill>
              <a:ln w="12700">
                <a:solidFill>
                  <a:schemeClr val="tx1"/>
                </a:solidFill>
                <a:round/>
                <a:headEnd/>
                <a:tailEnd/>
              </a:ln>
              <a:effectLst/>
            </p:spPr>
            <p:txBody>
              <a:bodyPr wrap="none" anchor="ctr"/>
              <a:lstStyle/>
              <a:p>
                <a:pPr>
                  <a:defRPr/>
                </a:pPr>
                <a:endParaRPr lang="zh-CN" altLang="en-US" b="1">
                  <a:solidFill>
                    <a:srgbClr val="1C1C1C"/>
                  </a:solidFill>
                </a:endParaRPr>
              </a:p>
            </p:txBody>
          </p:sp>
          <p:sp>
            <p:nvSpPr>
              <p:cNvPr id="39" name="Oval 62"/>
              <p:cNvSpPr>
                <a:spLocks noChangeArrowheads="1"/>
              </p:cNvSpPr>
              <p:nvPr/>
            </p:nvSpPr>
            <p:spPr bwMode="auto">
              <a:xfrm rot="1080000">
                <a:off x="3023" y="556"/>
                <a:ext cx="265" cy="156"/>
              </a:xfrm>
              <a:prstGeom prst="ellipse">
                <a:avLst/>
              </a:prstGeom>
              <a:solidFill>
                <a:srgbClr val="B2B2B2"/>
              </a:solidFill>
              <a:ln w="12700">
                <a:solidFill>
                  <a:schemeClr val="tx1"/>
                </a:solidFill>
                <a:round/>
                <a:headEnd/>
                <a:tailEnd/>
              </a:ln>
              <a:effectLst/>
            </p:spPr>
            <p:txBody>
              <a:bodyPr wrap="none" anchor="ctr"/>
              <a:lstStyle/>
              <a:p>
                <a:pPr>
                  <a:defRPr/>
                </a:pPr>
                <a:endParaRPr lang="zh-CN" altLang="en-US" b="1">
                  <a:solidFill>
                    <a:srgbClr val="1C1C1C"/>
                  </a:solidFill>
                </a:endParaRPr>
              </a:p>
            </p:txBody>
          </p:sp>
          <p:sp>
            <p:nvSpPr>
              <p:cNvPr id="40" name="Oval 63"/>
              <p:cNvSpPr>
                <a:spLocks noChangeArrowheads="1"/>
              </p:cNvSpPr>
              <p:nvPr/>
            </p:nvSpPr>
            <p:spPr bwMode="auto">
              <a:xfrm>
                <a:off x="2949" y="425"/>
                <a:ext cx="213" cy="156"/>
              </a:xfrm>
              <a:prstGeom prst="ellipse">
                <a:avLst/>
              </a:prstGeom>
              <a:solidFill>
                <a:srgbClr val="B2B2B2"/>
              </a:solidFill>
              <a:ln w="12700">
                <a:solidFill>
                  <a:schemeClr val="tx1"/>
                </a:solidFill>
                <a:round/>
                <a:headEnd/>
                <a:tailEnd/>
              </a:ln>
              <a:effectLst/>
            </p:spPr>
            <p:txBody>
              <a:bodyPr wrap="none" anchor="ctr"/>
              <a:lstStyle/>
              <a:p>
                <a:pPr>
                  <a:defRPr/>
                </a:pPr>
                <a:endParaRPr lang="zh-CN" altLang="en-US" b="1">
                  <a:solidFill>
                    <a:srgbClr val="1C1C1C"/>
                  </a:solidFill>
                </a:endParaRPr>
              </a:p>
            </p:txBody>
          </p:sp>
          <p:sp>
            <p:nvSpPr>
              <p:cNvPr id="41" name="Oval 64"/>
              <p:cNvSpPr>
                <a:spLocks noChangeArrowheads="1"/>
              </p:cNvSpPr>
              <p:nvPr/>
            </p:nvSpPr>
            <p:spPr bwMode="auto">
              <a:xfrm rot="19740000">
                <a:off x="2979" y="302"/>
                <a:ext cx="298" cy="156"/>
              </a:xfrm>
              <a:prstGeom prst="ellipse">
                <a:avLst/>
              </a:prstGeom>
              <a:solidFill>
                <a:srgbClr val="B2B2B2"/>
              </a:solidFill>
              <a:ln w="12700">
                <a:solidFill>
                  <a:schemeClr val="tx1"/>
                </a:solidFill>
                <a:round/>
                <a:headEnd/>
                <a:tailEnd/>
              </a:ln>
              <a:effectLst/>
            </p:spPr>
            <p:txBody>
              <a:bodyPr wrap="none" anchor="ctr"/>
              <a:lstStyle/>
              <a:p>
                <a:pPr>
                  <a:defRPr/>
                </a:pPr>
                <a:endParaRPr lang="zh-CN" altLang="en-US" b="1">
                  <a:solidFill>
                    <a:srgbClr val="1C1C1C"/>
                  </a:solidFill>
                </a:endParaRPr>
              </a:p>
            </p:txBody>
          </p:sp>
          <p:sp>
            <p:nvSpPr>
              <p:cNvPr id="42" name="Freeform 65"/>
              <p:cNvSpPr>
                <a:spLocks/>
              </p:cNvSpPr>
              <p:nvPr/>
            </p:nvSpPr>
            <p:spPr bwMode="auto">
              <a:xfrm>
                <a:off x="3050" y="292"/>
                <a:ext cx="738" cy="406"/>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w="12700" cap="rnd" cmpd="sng">
                <a:noFill/>
                <a:prstDash val="solid"/>
                <a:round/>
                <a:headEnd type="none" w="med" len="med"/>
                <a:tailEnd type="none" w="med" len="med"/>
              </a:ln>
              <a:effectLst/>
            </p:spPr>
            <p:txBody>
              <a:bodyPr/>
              <a:lstStyle/>
              <a:p>
                <a:pPr>
                  <a:defRPr/>
                </a:pPr>
                <a:endParaRPr lang="zh-CN" altLang="en-US" b="1">
                  <a:solidFill>
                    <a:srgbClr val="1C1C1C"/>
                  </a:solidFill>
                </a:endParaRPr>
              </a:p>
            </p:txBody>
          </p:sp>
          <p:sp>
            <p:nvSpPr>
              <p:cNvPr id="43" name="Freeform 66"/>
              <p:cNvSpPr>
                <a:spLocks/>
              </p:cNvSpPr>
              <p:nvPr/>
            </p:nvSpPr>
            <p:spPr bwMode="auto">
              <a:xfrm>
                <a:off x="3190" y="268"/>
                <a:ext cx="120" cy="117"/>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w="12700" cap="rnd" cmpd="sng">
                <a:noFill/>
                <a:prstDash val="solid"/>
                <a:round/>
                <a:headEnd type="none" w="med" len="med"/>
                <a:tailEnd type="none" w="med" len="med"/>
              </a:ln>
              <a:effectLst/>
            </p:spPr>
            <p:txBody>
              <a:bodyPr/>
              <a:lstStyle/>
              <a:p>
                <a:pPr>
                  <a:defRPr/>
                </a:pPr>
                <a:endParaRPr lang="zh-CN" altLang="en-US" b="1">
                  <a:solidFill>
                    <a:srgbClr val="1C1C1C"/>
                  </a:solidFill>
                </a:endParaRPr>
              </a:p>
            </p:txBody>
          </p:sp>
          <p:sp>
            <p:nvSpPr>
              <p:cNvPr id="44" name="Freeform 67"/>
              <p:cNvSpPr>
                <a:spLocks/>
              </p:cNvSpPr>
              <p:nvPr/>
            </p:nvSpPr>
            <p:spPr bwMode="auto">
              <a:xfrm>
                <a:off x="3465" y="232"/>
                <a:ext cx="85" cy="94"/>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w="12700" cap="rnd" cmpd="sng">
                <a:noFill/>
                <a:prstDash val="solid"/>
                <a:round/>
                <a:headEnd type="none" w="med" len="med"/>
                <a:tailEnd type="none" w="med" len="med"/>
              </a:ln>
              <a:effectLst/>
            </p:spPr>
            <p:txBody>
              <a:bodyPr/>
              <a:lstStyle/>
              <a:p>
                <a:pPr>
                  <a:defRPr/>
                </a:pPr>
                <a:endParaRPr lang="zh-CN" altLang="en-US" b="1">
                  <a:solidFill>
                    <a:srgbClr val="1C1C1C"/>
                  </a:solidFill>
                </a:endParaRPr>
              </a:p>
            </p:txBody>
          </p:sp>
        </p:grpSp>
        <p:pic>
          <p:nvPicPr>
            <p:cNvPr id="19" name="Picture 68"/>
            <p:cNvPicPr>
              <a:picLocks noChangeArrowheads="1"/>
            </p:cNvPicPr>
            <p:nvPr/>
          </p:nvPicPr>
          <p:blipFill>
            <a:blip r:embed="rId4"/>
            <a:srcRect/>
            <a:stretch>
              <a:fillRect/>
            </a:stretch>
          </p:blipFill>
          <p:spPr bwMode="auto">
            <a:xfrm>
              <a:off x="2771775" y="4478338"/>
              <a:ext cx="493713" cy="347662"/>
            </a:xfrm>
            <a:prstGeom prst="rect">
              <a:avLst/>
            </a:prstGeom>
            <a:noFill/>
            <a:ln w="12699">
              <a:noFill/>
              <a:miter lim="800000"/>
              <a:headEnd/>
              <a:tailEnd/>
            </a:ln>
          </p:spPr>
        </p:pic>
        <p:pic>
          <p:nvPicPr>
            <p:cNvPr id="20" name="Picture 69"/>
            <p:cNvPicPr>
              <a:picLocks noChangeArrowheads="1"/>
            </p:cNvPicPr>
            <p:nvPr/>
          </p:nvPicPr>
          <p:blipFill>
            <a:blip r:embed="rId4"/>
            <a:srcRect/>
            <a:stretch>
              <a:fillRect/>
            </a:stretch>
          </p:blipFill>
          <p:spPr bwMode="auto">
            <a:xfrm>
              <a:off x="4621213" y="4800600"/>
              <a:ext cx="493712" cy="347663"/>
            </a:xfrm>
            <a:prstGeom prst="rect">
              <a:avLst/>
            </a:prstGeom>
            <a:noFill/>
            <a:ln w="12699">
              <a:noFill/>
              <a:miter lim="800000"/>
              <a:headEnd/>
              <a:tailEnd/>
            </a:ln>
          </p:spPr>
        </p:pic>
        <p:pic>
          <p:nvPicPr>
            <p:cNvPr id="21" name="Picture 70"/>
            <p:cNvPicPr>
              <a:picLocks noChangeArrowheads="1"/>
            </p:cNvPicPr>
            <p:nvPr/>
          </p:nvPicPr>
          <p:blipFill>
            <a:blip r:embed="rId4"/>
            <a:srcRect/>
            <a:stretch>
              <a:fillRect/>
            </a:stretch>
          </p:blipFill>
          <p:spPr bwMode="auto">
            <a:xfrm>
              <a:off x="6319838" y="4452938"/>
              <a:ext cx="493712" cy="347662"/>
            </a:xfrm>
            <a:prstGeom prst="rect">
              <a:avLst/>
            </a:prstGeom>
            <a:noFill/>
            <a:ln w="12699">
              <a:noFill/>
              <a:miter lim="800000"/>
              <a:headEnd/>
              <a:tailEnd/>
            </a:ln>
          </p:spPr>
        </p:pic>
        <p:pic>
          <p:nvPicPr>
            <p:cNvPr id="22" name="Picture 71"/>
            <p:cNvPicPr>
              <a:picLocks noChangeArrowheads="1"/>
            </p:cNvPicPr>
            <p:nvPr/>
          </p:nvPicPr>
          <p:blipFill>
            <a:blip r:embed="rId4"/>
            <a:srcRect/>
            <a:stretch>
              <a:fillRect/>
            </a:stretch>
          </p:blipFill>
          <p:spPr bwMode="auto">
            <a:xfrm>
              <a:off x="5505450" y="3482975"/>
              <a:ext cx="493713" cy="347663"/>
            </a:xfrm>
            <a:prstGeom prst="rect">
              <a:avLst/>
            </a:prstGeom>
            <a:noFill/>
            <a:ln w="12699">
              <a:noFill/>
              <a:miter lim="800000"/>
              <a:headEnd/>
              <a:tailEnd/>
            </a:ln>
          </p:spPr>
        </p:pic>
        <p:pic>
          <p:nvPicPr>
            <p:cNvPr id="23" name="Picture 72"/>
            <p:cNvPicPr>
              <a:picLocks noChangeArrowheads="1"/>
            </p:cNvPicPr>
            <p:nvPr/>
          </p:nvPicPr>
          <p:blipFill>
            <a:blip r:embed="rId3"/>
            <a:srcRect/>
            <a:stretch>
              <a:fillRect/>
            </a:stretch>
          </p:blipFill>
          <p:spPr bwMode="auto">
            <a:xfrm>
              <a:off x="6802438" y="5043488"/>
              <a:ext cx="466725" cy="465137"/>
            </a:xfrm>
            <a:prstGeom prst="rect">
              <a:avLst/>
            </a:prstGeom>
            <a:noFill/>
            <a:ln w="9525">
              <a:noFill/>
              <a:miter lim="800000"/>
              <a:headEnd/>
              <a:tailEnd/>
            </a:ln>
          </p:spPr>
        </p:pic>
        <p:pic>
          <p:nvPicPr>
            <p:cNvPr id="24" name="Picture 73"/>
            <p:cNvPicPr>
              <a:picLocks noChangeArrowheads="1"/>
            </p:cNvPicPr>
            <p:nvPr/>
          </p:nvPicPr>
          <p:blipFill>
            <a:blip r:embed="rId3"/>
            <a:srcRect/>
            <a:stretch>
              <a:fillRect/>
            </a:stretch>
          </p:blipFill>
          <p:spPr bwMode="auto">
            <a:xfrm>
              <a:off x="7764463" y="3930650"/>
              <a:ext cx="468312" cy="465138"/>
            </a:xfrm>
            <a:prstGeom prst="rect">
              <a:avLst/>
            </a:prstGeom>
            <a:noFill/>
            <a:ln w="9525">
              <a:noFill/>
              <a:miter lim="800000"/>
              <a:headEnd/>
              <a:tailEnd/>
            </a:ln>
          </p:spPr>
        </p:pic>
        <p:pic>
          <p:nvPicPr>
            <p:cNvPr id="25" name="Picture 74"/>
            <p:cNvPicPr>
              <a:picLocks noChangeArrowheads="1"/>
            </p:cNvPicPr>
            <p:nvPr/>
          </p:nvPicPr>
          <p:blipFill>
            <a:blip r:embed="rId3"/>
            <a:srcRect/>
            <a:stretch>
              <a:fillRect/>
            </a:stretch>
          </p:blipFill>
          <p:spPr bwMode="auto">
            <a:xfrm>
              <a:off x="6815138" y="2779713"/>
              <a:ext cx="468312" cy="465137"/>
            </a:xfrm>
            <a:prstGeom prst="rect">
              <a:avLst/>
            </a:prstGeom>
            <a:noFill/>
            <a:ln w="9525">
              <a:noFill/>
              <a:miter lim="800000"/>
              <a:headEnd/>
              <a:tailEnd/>
            </a:ln>
          </p:spPr>
        </p:pic>
        <p:pic>
          <p:nvPicPr>
            <p:cNvPr id="26" name="Picture 75"/>
            <p:cNvPicPr>
              <a:picLocks noChangeArrowheads="1"/>
            </p:cNvPicPr>
            <p:nvPr/>
          </p:nvPicPr>
          <p:blipFill>
            <a:blip r:embed="rId3"/>
            <a:srcRect/>
            <a:stretch>
              <a:fillRect/>
            </a:stretch>
          </p:blipFill>
          <p:spPr bwMode="auto">
            <a:xfrm>
              <a:off x="4005263" y="5549900"/>
              <a:ext cx="466725" cy="465138"/>
            </a:xfrm>
            <a:prstGeom prst="rect">
              <a:avLst/>
            </a:prstGeom>
            <a:noFill/>
            <a:ln w="9525">
              <a:noFill/>
              <a:miter lim="800000"/>
              <a:headEnd/>
              <a:tailEnd/>
            </a:ln>
          </p:spPr>
        </p:pic>
        <p:pic>
          <p:nvPicPr>
            <p:cNvPr id="27" name="Picture 76"/>
            <p:cNvPicPr>
              <a:picLocks noChangeArrowheads="1"/>
            </p:cNvPicPr>
            <p:nvPr/>
          </p:nvPicPr>
          <p:blipFill>
            <a:blip r:embed="rId3"/>
            <a:srcRect/>
            <a:stretch>
              <a:fillRect/>
            </a:stretch>
          </p:blipFill>
          <p:spPr bwMode="auto">
            <a:xfrm>
              <a:off x="1900238" y="4962525"/>
              <a:ext cx="468312" cy="466725"/>
            </a:xfrm>
            <a:prstGeom prst="rect">
              <a:avLst/>
            </a:prstGeom>
            <a:noFill/>
            <a:ln w="9525">
              <a:noFill/>
              <a:miter lim="800000"/>
              <a:headEnd/>
              <a:tailEnd/>
            </a:ln>
          </p:spPr>
        </p:pic>
        <p:pic>
          <p:nvPicPr>
            <p:cNvPr id="28" name="Picture 77"/>
            <p:cNvPicPr>
              <a:picLocks noChangeArrowheads="1"/>
            </p:cNvPicPr>
            <p:nvPr/>
          </p:nvPicPr>
          <p:blipFill>
            <a:blip r:embed="rId3"/>
            <a:srcRect/>
            <a:stretch>
              <a:fillRect/>
            </a:stretch>
          </p:blipFill>
          <p:spPr bwMode="auto">
            <a:xfrm>
              <a:off x="790575" y="3770313"/>
              <a:ext cx="466725" cy="465137"/>
            </a:xfrm>
            <a:prstGeom prst="rect">
              <a:avLst/>
            </a:prstGeom>
            <a:noFill/>
            <a:ln w="9525">
              <a:noFill/>
              <a:miter lim="800000"/>
              <a:headEnd/>
              <a:tailEnd/>
            </a:ln>
          </p:spPr>
        </p:pic>
        <p:sp>
          <p:nvSpPr>
            <p:cNvPr id="29" name="Text Box 78"/>
            <p:cNvSpPr txBox="1">
              <a:spLocks noChangeArrowheads="1"/>
            </p:cNvSpPr>
            <p:nvPr/>
          </p:nvSpPr>
          <p:spPr bwMode="auto">
            <a:xfrm>
              <a:off x="3489325" y="3990975"/>
              <a:ext cx="2094424" cy="373098"/>
            </a:xfrm>
            <a:prstGeom prst="rect">
              <a:avLst/>
            </a:prstGeom>
            <a:noFill/>
            <a:ln w="9525">
              <a:solidFill>
                <a:schemeClr val="tx1"/>
              </a:solidFill>
              <a:miter lim="800000"/>
              <a:headEnd/>
              <a:tailEnd/>
            </a:ln>
            <a:effectLst/>
          </p:spPr>
          <p:txBody>
            <a:bodyPr wrap="none">
              <a:spAutoFit/>
            </a:bodyPr>
            <a:lstStyle/>
            <a:p>
              <a:pPr>
                <a:defRPr/>
              </a:pPr>
              <a:r>
                <a:rPr lang="zh-CN" altLang="en-US" sz="2400" b="1" dirty="0">
                  <a:solidFill>
                    <a:srgbClr val="1C1C1C"/>
                  </a:solidFill>
                  <a:ea typeface="黑体" pitchFamily="2" charset="-122"/>
                </a:rPr>
                <a:t>互联网的核心部分</a:t>
              </a:r>
            </a:p>
          </p:txBody>
        </p:sp>
        <p:sp>
          <p:nvSpPr>
            <p:cNvPr id="30" name="Text Box 79"/>
            <p:cNvSpPr txBox="1">
              <a:spLocks noChangeArrowheads="1"/>
            </p:cNvSpPr>
            <p:nvPr/>
          </p:nvSpPr>
          <p:spPr bwMode="auto">
            <a:xfrm>
              <a:off x="3475969" y="2351088"/>
              <a:ext cx="2094424" cy="373098"/>
            </a:xfrm>
            <a:prstGeom prst="rect">
              <a:avLst/>
            </a:prstGeom>
            <a:solidFill>
              <a:schemeClr val="bg1"/>
            </a:solidFill>
            <a:ln w="9525">
              <a:solidFill>
                <a:schemeClr val="tx1"/>
              </a:solidFill>
              <a:miter lim="800000"/>
              <a:headEnd/>
              <a:tailEnd/>
            </a:ln>
            <a:effectLst/>
          </p:spPr>
          <p:txBody>
            <a:bodyPr wrap="none">
              <a:spAutoFit/>
            </a:bodyPr>
            <a:lstStyle/>
            <a:p>
              <a:pPr>
                <a:defRPr/>
              </a:pPr>
              <a:r>
                <a:rPr lang="zh-CN" altLang="en-US" sz="2400" b="1" dirty="0">
                  <a:solidFill>
                    <a:srgbClr val="1C1C1C"/>
                  </a:solidFill>
                  <a:ea typeface="黑体" pitchFamily="2" charset="-122"/>
                </a:rPr>
                <a:t>互联网的边缘部分</a:t>
              </a:r>
            </a:p>
          </p:txBody>
        </p:sp>
        <p:sp>
          <p:nvSpPr>
            <p:cNvPr id="31" name="Text Box 80"/>
            <p:cNvSpPr txBox="1">
              <a:spLocks noChangeArrowheads="1"/>
            </p:cNvSpPr>
            <p:nvPr/>
          </p:nvSpPr>
          <p:spPr bwMode="auto">
            <a:xfrm>
              <a:off x="1518501" y="2571497"/>
              <a:ext cx="632670" cy="373098"/>
            </a:xfrm>
            <a:prstGeom prst="rect">
              <a:avLst/>
            </a:prstGeom>
            <a:noFill/>
            <a:ln w="9525">
              <a:noFill/>
              <a:miter lim="800000"/>
              <a:headEnd/>
              <a:tailEnd/>
            </a:ln>
            <a:effectLst/>
          </p:spPr>
          <p:txBody>
            <a:bodyPr wrap="none">
              <a:spAutoFit/>
            </a:bodyPr>
            <a:lstStyle/>
            <a:p>
              <a:pPr>
                <a:defRPr/>
              </a:pPr>
              <a:r>
                <a:rPr lang="zh-CN" altLang="en-US" sz="2400" b="1" dirty="0">
                  <a:solidFill>
                    <a:srgbClr val="1C1C1C"/>
                  </a:solidFill>
                  <a:ea typeface="黑体" pitchFamily="2" charset="-122"/>
                </a:rPr>
                <a:t>主机</a:t>
              </a:r>
            </a:p>
          </p:txBody>
        </p:sp>
        <p:sp>
          <p:nvSpPr>
            <p:cNvPr id="32" name="Text Box 81"/>
            <p:cNvSpPr txBox="1">
              <a:spLocks noChangeArrowheads="1"/>
            </p:cNvSpPr>
            <p:nvPr/>
          </p:nvSpPr>
          <p:spPr bwMode="auto">
            <a:xfrm>
              <a:off x="2190020" y="3560793"/>
              <a:ext cx="632670" cy="373098"/>
            </a:xfrm>
            <a:prstGeom prst="rect">
              <a:avLst/>
            </a:prstGeom>
            <a:noFill/>
            <a:ln w="9525">
              <a:noFill/>
              <a:miter lim="800000"/>
              <a:headEnd/>
              <a:tailEnd/>
            </a:ln>
            <a:effectLst/>
          </p:spPr>
          <p:txBody>
            <a:bodyPr wrap="none">
              <a:spAutoFit/>
            </a:bodyPr>
            <a:lstStyle/>
            <a:p>
              <a:pPr>
                <a:defRPr/>
              </a:pPr>
              <a:r>
                <a:rPr lang="zh-CN" altLang="en-US" sz="2400" b="1" dirty="0">
                  <a:solidFill>
                    <a:srgbClr val="1C1C1C"/>
                  </a:solidFill>
                  <a:ea typeface="黑体" pitchFamily="2" charset="-122"/>
                </a:rPr>
                <a:t>网络</a:t>
              </a:r>
            </a:p>
          </p:txBody>
        </p:sp>
        <p:sp>
          <p:nvSpPr>
            <p:cNvPr id="33" name="Text Box 82"/>
            <p:cNvSpPr txBox="1">
              <a:spLocks noChangeArrowheads="1"/>
            </p:cNvSpPr>
            <p:nvPr/>
          </p:nvSpPr>
          <p:spPr bwMode="auto">
            <a:xfrm>
              <a:off x="2967063" y="3211629"/>
              <a:ext cx="876296" cy="373098"/>
            </a:xfrm>
            <a:prstGeom prst="rect">
              <a:avLst/>
            </a:prstGeom>
            <a:noFill/>
            <a:ln w="9525">
              <a:noFill/>
              <a:miter lim="800000"/>
              <a:headEnd/>
              <a:tailEnd/>
            </a:ln>
            <a:effectLst/>
          </p:spPr>
          <p:txBody>
            <a:bodyPr wrap="none">
              <a:spAutoFit/>
            </a:bodyPr>
            <a:lstStyle/>
            <a:p>
              <a:pPr>
                <a:defRPr/>
              </a:pPr>
              <a:r>
                <a:rPr lang="zh-CN" altLang="en-US" sz="2400" b="1" dirty="0">
                  <a:solidFill>
                    <a:srgbClr val="1C1C1C"/>
                  </a:solidFill>
                  <a:ea typeface="黑体" pitchFamily="2" charset="-122"/>
                </a:rPr>
                <a:t>路由器</a:t>
              </a:r>
            </a:p>
          </p:txBody>
        </p:sp>
      </p:grpSp>
      <p:sp>
        <p:nvSpPr>
          <p:cNvPr id="89" name="Rectangle 2"/>
          <p:cNvSpPr>
            <a:spLocks noGrp="1" noChangeArrowheads="1"/>
          </p:cNvSpPr>
          <p:nvPr>
            <p:ph type="title"/>
          </p:nvPr>
        </p:nvSpPr>
        <p:spPr>
          <a:xfrm>
            <a:off x="609600" y="274638"/>
            <a:ext cx="10972800" cy="817562"/>
          </a:xfrm>
        </p:spPr>
        <p:txBody>
          <a:bodyPr/>
          <a:lstStyle/>
          <a:p>
            <a:pPr eaLnBrk="1" hangingPunct="1"/>
            <a:r>
              <a:rPr lang="en-US" altLang="zh-CN" dirty="0"/>
              <a:t>1.3 </a:t>
            </a:r>
            <a:r>
              <a:rPr lang="zh-CN" altLang="en-US" dirty="0"/>
              <a:t>互联网的组成</a:t>
            </a:r>
          </a:p>
        </p:txBody>
      </p:sp>
    </p:spTree>
    <p:extLst>
      <p:ext uri="{BB962C8B-B14F-4D97-AF65-F5344CB8AC3E}">
        <p14:creationId xmlns:p14="http://schemas.microsoft.com/office/powerpoint/2010/main" val="131189972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bwMode="auto">
          <a:xfrm>
            <a:off x="609600" y="274638"/>
            <a:ext cx="10972800"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a:solidFill>
                  <a:schemeClr val="bg1"/>
                </a:solidFill>
                <a:latin typeface="+mj-ea"/>
                <a:ea typeface="+mj-ea"/>
                <a:cs typeface="+mj-cs"/>
              </a:defRPr>
            </a:lvl1pPr>
            <a:lvl2pPr algn="l" rtl="0" eaLnBrk="0" fontAlgn="base" hangingPunct="0">
              <a:spcBef>
                <a:spcPct val="0"/>
              </a:spcBef>
              <a:spcAft>
                <a:spcPct val="0"/>
              </a:spcAft>
              <a:defRPr sz="4000">
                <a:solidFill>
                  <a:schemeClr val="bg1"/>
                </a:solidFill>
                <a:latin typeface="黑体" pitchFamily="2" charset="-122"/>
                <a:ea typeface="黑体" pitchFamily="2" charset="-122"/>
              </a:defRPr>
            </a:lvl2pPr>
            <a:lvl3pPr algn="l" rtl="0" eaLnBrk="0" fontAlgn="base" hangingPunct="0">
              <a:spcBef>
                <a:spcPct val="0"/>
              </a:spcBef>
              <a:spcAft>
                <a:spcPct val="0"/>
              </a:spcAft>
              <a:defRPr sz="4000">
                <a:solidFill>
                  <a:schemeClr val="bg1"/>
                </a:solidFill>
                <a:latin typeface="黑体" pitchFamily="2" charset="-122"/>
                <a:ea typeface="黑体" pitchFamily="2" charset="-122"/>
              </a:defRPr>
            </a:lvl3pPr>
            <a:lvl4pPr algn="l" rtl="0" eaLnBrk="0" fontAlgn="base" hangingPunct="0">
              <a:spcBef>
                <a:spcPct val="0"/>
              </a:spcBef>
              <a:spcAft>
                <a:spcPct val="0"/>
              </a:spcAft>
              <a:defRPr sz="4000">
                <a:solidFill>
                  <a:schemeClr val="bg1"/>
                </a:solidFill>
                <a:latin typeface="黑体" pitchFamily="2" charset="-122"/>
                <a:ea typeface="黑体" pitchFamily="2" charset="-122"/>
              </a:defRPr>
            </a:lvl4pPr>
            <a:lvl5pPr algn="l" rtl="0" eaLnBrk="0" fontAlgn="base" hangingPunct="0">
              <a:spcBef>
                <a:spcPct val="0"/>
              </a:spcBef>
              <a:spcAft>
                <a:spcPct val="0"/>
              </a:spcAft>
              <a:defRPr sz="4000">
                <a:solidFill>
                  <a:schemeClr val="bg1"/>
                </a:solidFill>
                <a:latin typeface="黑体" pitchFamily="2" charset="-122"/>
                <a:ea typeface="黑体" pitchFamily="2" charset="-122"/>
              </a:defRPr>
            </a:lvl5pPr>
            <a:lvl6pPr marL="457200" algn="l" rtl="0" eaLnBrk="1" fontAlgn="base" hangingPunct="1">
              <a:spcBef>
                <a:spcPct val="0"/>
              </a:spcBef>
              <a:spcAft>
                <a:spcPct val="0"/>
              </a:spcAft>
              <a:defRPr sz="2400">
                <a:solidFill>
                  <a:srgbClr val="1C1C1C"/>
                </a:solidFill>
                <a:latin typeface="黑体" pitchFamily="2" charset="-122"/>
                <a:ea typeface="黑体" pitchFamily="2" charset="-122"/>
              </a:defRPr>
            </a:lvl6pPr>
            <a:lvl7pPr marL="914400" algn="l" rtl="0" eaLnBrk="1" fontAlgn="base" hangingPunct="1">
              <a:spcBef>
                <a:spcPct val="0"/>
              </a:spcBef>
              <a:spcAft>
                <a:spcPct val="0"/>
              </a:spcAft>
              <a:defRPr sz="2400">
                <a:solidFill>
                  <a:srgbClr val="1C1C1C"/>
                </a:solidFill>
                <a:latin typeface="黑体" pitchFamily="2" charset="-122"/>
                <a:ea typeface="黑体" pitchFamily="2" charset="-122"/>
              </a:defRPr>
            </a:lvl7pPr>
            <a:lvl8pPr marL="1371600" algn="l" rtl="0" eaLnBrk="1" fontAlgn="base" hangingPunct="1">
              <a:spcBef>
                <a:spcPct val="0"/>
              </a:spcBef>
              <a:spcAft>
                <a:spcPct val="0"/>
              </a:spcAft>
              <a:defRPr sz="2400">
                <a:solidFill>
                  <a:srgbClr val="1C1C1C"/>
                </a:solidFill>
                <a:latin typeface="黑体" pitchFamily="2" charset="-122"/>
                <a:ea typeface="黑体" pitchFamily="2" charset="-122"/>
              </a:defRPr>
            </a:lvl8pPr>
            <a:lvl9pPr marL="1828800" algn="l" rtl="0" eaLnBrk="1" fontAlgn="base" hangingPunct="1">
              <a:spcBef>
                <a:spcPct val="0"/>
              </a:spcBef>
              <a:spcAft>
                <a:spcPct val="0"/>
              </a:spcAft>
              <a:defRPr sz="2400">
                <a:solidFill>
                  <a:srgbClr val="1C1C1C"/>
                </a:solidFill>
                <a:latin typeface="黑体" pitchFamily="2" charset="-122"/>
                <a:ea typeface="黑体" pitchFamily="2" charset="-122"/>
              </a:defRPr>
            </a:lvl9pPr>
          </a:lstStyle>
          <a:p>
            <a:pPr eaLnBrk="1" hangingPunct="1"/>
            <a:r>
              <a:rPr lang="en-US" altLang="zh-CN" dirty="0"/>
              <a:t>1.3.1 </a:t>
            </a:r>
            <a:r>
              <a:rPr lang="zh-CN" altLang="en-US" dirty="0"/>
              <a:t>互联网的边缘部分</a:t>
            </a:r>
          </a:p>
        </p:txBody>
      </p:sp>
      <p:sp>
        <p:nvSpPr>
          <p:cNvPr id="8" name="Content Placeholder 7"/>
          <p:cNvSpPr>
            <a:spLocks noGrp="1" noChangeArrowheads="1"/>
          </p:cNvSpPr>
          <p:nvPr>
            <p:ph idx="1"/>
          </p:nvPr>
        </p:nvSpPr>
        <p:spPr>
          <a:xfrm>
            <a:off x="442800" y="1267200"/>
            <a:ext cx="11304587" cy="4895850"/>
          </a:xfrm>
        </p:spPr>
        <p:txBody>
          <a:bodyPr/>
          <a:lstStyle/>
          <a:p>
            <a:pPr marL="457200" indent="-457200" fontAlgn="auto">
              <a:defRPr/>
            </a:pPr>
            <a:r>
              <a:rPr lang="zh-CN" altLang="en-US" b="1" dirty="0"/>
              <a:t>主机 </a:t>
            </a:r>
            <a:r>
              <a:rPr lang="en-US" altLang="zh-CN" b="1" dirty="0"/>
              <a:t>A </a:t>
            </a:r>
            <a:r>
              <a:rPr lang="zh-CN" altLang="en-US" b="1" dirty="0"/>
              <a:t>和主机 </a:t>
            </a:r>
            <a:r>
              <a:rPr lang="en-US" altLang="zh-CN" b="1" dirty="0"/>
              <a:t>B </a:t>
            </a:r>
            <a:r>
              <a:rPr lang="zh-CN" altLang="en-US" b="1" dirty="0"/>
              <a:t>通信，实际上是指：</a:t>
            </a:r>
            <a:endParaRPr lang="en-US" altLang="zh-CN" b="1" dirty="0"/>
          </a:p>
          <a:p>
            <a:pPr marL="935038" lvl="1" indent="-457200" fontAlgn="auto">
              <a:defRPr/>
            </a:pPr>
            <a:r>
              <a:rPr lang="zh-CN" altLang="en-US" b="1" dirty="0"/>
              <a:t>主机 </a:t>
            </a:r>
            <a:r>
              <a:rPr lang="en-US" altLang="zh-CN" b="1" dirty="0"/>
              <a:t>A </a:t>
            </a:r>
            <a:r>
              <a:rPr lang="zh-CN" altLang="en-US" b="1" dirty="0"/>
              <a:t>的某个</a:t>
            </a:r>
            <a:r>
              <a:rPr lang="zh-CN" altLang="en-US" b="1" dirty="0">
                <a:solidFill>
                  <a:srgbClr val="C00000"/>
                </a:solidFill>
              </a:rPr>
              <a:t>进程</a:t>
            </a:r>
            <a:r>
              <a:rPr lang="zh-CN" altLang="en-US" b="1" dirty="0"/>
              <a:t>和主机 </a:t>
            </a:r>
            <a:r>
              <a:rPr lang="en-US" altLang="zh-CN" b="1" dirty="0"/>
              <a:t>B </a:t>
            </a:r>
            <a:r>
              <a:rPr lang="zh-CN" altLang="en-US" b="1" dirty="0"/>
              <a:t>上的另一个</a:t>
            </a:r>
            <a:r>
              <a:rPr lang="zh-CN" altLang="en-US" b="1" dirty="0">
                <a:solidFill>
                  <a:srgbClr val="C00000"/>
                </a:solidFill>
              </a:rPr>
              <a:t>进程</a:t>
            </a:r>
            <a:r>
              <a:rPr lang="zh-CN" altLang="en-US" b="1" dirty="0"/>
              <a:t>进行通信。</a:t>
            </a:r>
          </a:p>
          <a:p>
            <a:pPr marL="457200" indent="-457200" fontAlgn="auto">
              <a:defRPr/>
            </a:pPr>
            <a:r>
              <a:rPr lang="zh-CN" altLang="en-US" b="1" dirty="0"/>
              <a:t>主机之间的两种通信方式：</a:t>
            </a:r>
            <a:endParaRPr lang="en-US" altLang="zh-CN" b="1" dirty="0">
              <a:solidFill>
                <a:srgbClr val="0000FF"/>
              </a:solidFill>
            </a:endParaRPr>
          </a:p>
        </p:txBody>
      </p:sp>
      <p:graphicFrame>
        <p:nvGraphicFramePr>
          <p:cNvPr id="9" name="图示 8"/>
          <p:cNvGraphicFramePr/>
          <p:nvPr>
            <p:extLst>
              <p:ext uri="{D42A27DB-BD31-4B8C-83A1-F6EECF244321}">
                <p14:modId xmlns:p14="http://schemas.microsoft.com/office/powerpoint/2010/main" val="3685397999"/>
              </p:ext>
            </p:extLst>
          </p:nvPr>
        </p:nvGraphicFramePr>
        <p:xfrm>
          <a:off x="1195342" y="3645024"/>
          <a:ext cx="8357041" cy="29523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5920292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bwMode="auto">
          <a:xfrm>
            <a:off x="609600" y="274638"/>
            <a:ext cx="10972800"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a:solidFill>
                  <a:schemeClr val="bg1"/>
                </a:solidFill>
                <a:latin typeface="+mj-ea"/>
                <a:ea typeface="+mj-ea"/>
                <a:cs typeface="+mj-cs"/>
              </a:defRPr>
            </a:lvl1pPr>
            <a:lvl2pPr algn="l" rtl="0" eaLnBrk="0" fontAlgn="base" hangingPunct="0">
              <a:spcBef>
                <a:spcPct val="0"/>
              </a:spcBef>
              <a:spcAft>
                <a:spcPct val="0"/>
              </a:spcAft>
              <a:defRPr sz="4000">
                <a:solidFill>
                  <a:schemeClr val="bg1"/>
                </a:solidFill>
                <a:latin typeface="黑体" pitchFamily="2" charset="-122"/>
                <a:ea typeface="黑体" pitchFamily="2" charset="-122"/>
              </a:defRPr>
            </a:lvl2pPr>
            <a:lvl3pPr algn="l" rtl="0" eaLnBrk="0" fontAlgn="base" hangingPunct="0">
              <a:spcBef>
                <a:spcPct val="0"/>
              </a:spcBef>
              <a:spcAft>
                <a:spcPct val="0"/>
              </a:spcAft>
              <a:defRPr sz="4000">
                <a:solidFill>
                  <a:schemeClr val="bg1"/>
                </a:solidFill>
                <a:latin typeface="黑体" pitchFamily="2" charset="-122"/>
                <a:ea typeface="黑体" pitchFamily="2" charset="-122"/>
              </a:defRPr>
            </a:lvl3pPr>
            <a:lvl4pPr algn="l" rtl="0" eaLnBrk="0" fontAlgn="base" hangingPunct="0">
              <a:spcBef>
                <a:spcPct val="0"/>
              </a:spcBef>
              <a:spcAft>
                <a:spcPct val="0"/>
              </a:spcAft>
              <a:defRPr sz="4000">
                <a:solidFill>
                  <a:schemeClr val="bg1"/>
                </a:solidFill>
                <a:latin typeface="黑体" pitchFamily="2" charset="-122"/>
                <a:ea typeface="黑体" pitchFamily="2" charset="-122"/>
              </a:defRPr>
            </a:lvl4pPr>
            <a:lvl5pPr algn="l" rtl="0" eaLnBrk="0" fontAlgn="base" hangingPunct="0">
              <a:spcBef>
                <a:spcPct val="0"/>
              </a:spcBef>
              <a:spcAft>
                <a:spcPct val="0"/>
              </a:spcAft>
              <a:defRPr sz="4000">
                <a:solidFill>
                  <a:schemeClr val="bg1"/>
                </a:solidFill>
                <a:latin typeface="黑体" pitchFamily="2" charset="-122"/>
                <a:ea typeface="黑体" pitchFamily="2" charset="-122"/>
              </a:defRPr>
            </a:lvl5pPr>
            <a:lvl6pPr marL="457200" algn="l" rtl="0" eaLnBrk="1" fontAlgn="base" hangingPunct="1">
              <a:spcBef>
                <a:spcPct val="0"/>
              </a:spcBef>
              <a:spcAft>
                <a:spcPct val="0"/>
              </a:spcAft>
              <a:defRPr sz="2400">
                <a:solidFill>
                  <a:srgbClr val="1C1C1C"/>
                </a:solidFill>
                <a:latin typeface="黑体" pitchFamily="2" charset="-122"/>
                <a:ea typeface="黑体" pitchFamily="2" charset="-122"/>
              </a:defRPr>
            </a:lvl6pPr>
            <a:lvl7pPr marL="914400" algn="l" rtl="0" eaLnBrk="1" fontAlgn="base" hangingPunct="1">
              <a:spcBef>
                <a:spcPct val="0"/>
              </a:spcBef>
              <a:spcAft>
                <a:spcPct val="0"/>
              </a:spcAft>
              <a:defRPr sz="2400">
                <a:solidFill>
                  <a:srgbClr val="1C1C1C"/>
                </a:solidFill>
                <a:latin typeface="黑体" pitchFamily="2" charset="-122"/>
                <a:ea typeface="黑体" pitchFamily="2" charset="-122"/>
              </a:defRPr>
            </a:lvl7pPr>
            <a:lvl8pPr marL="1371600" algn="l" rtl="0" eaLnBrk="1" fontAlgn="base" hangingPunct="1">
              <a:spcBef>
                <a:spcPct val="0"/>
              </a:spcBef>
              <a:spcAft>
                <a:spcPct val="0"/>
              </a:spcAft>
              <a:defRPr sz="2400">
                <a:solidFill>
                  <a:srgbClr val="1C1C1C"/>
                </a:solidFill>
                <a:latin typeface="黑体" pitchFamily="2" charset="-122"/>
                <a:ea typeface="黑体" pitchFamily="2" charset="-122"/>
              </a:defRPr>
            </a:lvl8pPr>
            <a:lvl9pPr marL="1828800" algn="l" rtl="0" eaLnBrk="1" fontAlgn="base" hangingPunct="1">
              <a:spcBef>
                <a:spcPct val="0"/>
              </a:spcBef>
              <a:spcAft>
                <a:spcPct val="0"/>
              </a:spcAft>
              <a:defRPr sz="2400">
                <a:solidFill>
                  <a:srgbClr val="1C1C1C"/>
                </a:solidFill>
                <a:latin typeface="黑体" pitchFamily="2" charset="-122"/>
                <a:ea typeface="黑体" pitchFamily="2" charset="-122"/>
              </a:defRPr>
            </a:lvl9pPr>
          </a:lstStyle>
          <a:p>
            <a:pPr eaLnBrk="1" hangingPunct="1"/>
            <a:r>
              <a:rPr lang="en-US" altLang="zh-CN" dirty="0"/>
              <a:t>1.3.1 </a:t>
            </a:r>
            <a:r>
              <a:rPr lang="zh-CN" altLang="en-US" dirty="0"/>
              <a:t>互联网的边缘部分</a:t>
            </a:r>
          </a:p>
        </p:txBody>
      </p:sp>
      <p:sp>
        <p:nvSpPr>
          <p:cNvPr id="2" name="内容占位符 1"/>
          <p:cNvSpPr>
            <a:spLocks noGrp="1"/>
          </p:cNvSpPr>
          <p:nvPr>
            <p:ph idx="1"/>
          </p:nvPr>
        </p:nvSpPr>
        <p:spPr>
          <a:xfrm>
            <a:off x="442801" y="1267200"/>
            <a:ext cx="6445287" cy="4895850"/>
          </a:xfrm>
        </p:spPr>
        <p:txBody>
          <a:bodyPr/>
          <a:lstStyle/>
          <a:p>
            <a:r>
              <a:rPr lang="zh-CN" altLang="en-US" b="1" dirty="0"/>
              <a:t>客户</a:t>
            </a:r>
            <a:r>
              <a:rPr lang="en-US" altLang="zh-CN" b="1" dirty="0"/>
              <a:t>/</a:t>
            </a:r>
            <a:r>
              <a:rPr lang="zh-CN" altLang="en-US" b="1" dirty="0"/>
              <a:t>服务器方式（</a:t>
            </a:r>
            <a:r>
              <a:rPr lang="en-US" altLang="zh-CN" b="1" dirty="0"/>
              <a:t>C/S </a:t>
            </a:r>
            <a:r>
              <a:rPr lang="zh-CN" altLang="en-US" b="1" dirty="0"/>
              <a:t>方式）</a:t>
            </a:r>
            <a:endParaRPr lang="en-US" altLang="zh-CN" b="1" dirty="0"/>
          </a:p>
          <a:p>
            <a:pPr lvl="1"/>
            <a:r>
              <a:rPr lang="zh-CN" altLang="en-US" b="1" dirty="0"/>
              <a:t>客户</a:t>
            </a:r>
            <a:r>
              <a:rPr lang="en-US" altLang="zh-CN" b="1" dirty="0"/>
              <a:t>(client)</a:t>
            </a:r>
            <a:r>
              <a:rPr lang="zh-CN" altLang="en-US" b="1" dirty="0"/>
              <a:t>和服务器</a:t>
            </a:r>
            <a:r>
              <a:rPr lang="en-US" altLang="zh-CN" b="1" dirty="0"/>
              <a:t>(server)</a:t>
            </a:r>
            <a:r>
              <a:rPr lang="zh-CN" altLang="en-US" b="1" dirty="0"/>
              <a:t>都是指通信中所涉及的两个应用进程。客户</a:t>
            </a:r>
            <a:r>
              <a:rPr lang="en-US" altLang="zh-CN" b="1" dirty="0"/>
              <a:t>/</a:t>
            </a:r>
            <a:r>
              <a:rPr lang="zh-CN" altLang="en-US" b="1" dirty="0"/>
              <a:t>服务器方式所描述的是</a:t>
            </a:r>
            <a:r>
              <a:rPr lang="zh-CN" altLang="en-US" b="1" dirty="0">
                <a:solidFill>
                  <a:srgbClr val="0000FF"/>
                </a:solidFill>
              </a:rPr>
              <a:t>进程之间</a:t>
            </a:r>
            <a:r>
              <a:rPr lang="zh-CN" altLang="en-US" b="1" dirty="0">
                <a:solidFill>
                  <a:srgbClr val="C00000"/>
                </a:solidFill>
              </a:rPr>
              <a:t>服务和被服务</a:t>
            </a:r>
            <a:r>
              <a:rPr lang="zh-CN" altLang="en-US" b="1" dirty="0">
                <a:solidFill>
                  <a:srgbClr val="0000FF"/>
                </a:solidFill>
              </a:rPr>
              <a:t>的关系。</a:t>
            </a:r>
          </a:p>
          <a:p>
            <a:pPr lvl="1"/>
            <a:r>
              <a:rPr lang="zh-CN" altLang="en-US" b="1" dirty="0"/>
              <a:t>客户是服务的</a:t>
            </a:r>
            <a:r>
              <a:rPr lang="zh-CN" altLang="en-US" b="1" dirty="0">
                <a:solidFill>
                  <a:srgbClr val="C00000"/>
                </a:solidFill>
              </a:rPr>
              <a:t>请求方</a:t>
            </a:r>
            <a:r>
              <a:rPr lang="zh-CN" altLang="en-US" b="1" dirty="0"/>
              <a:t>，服务器是服务的</a:t>
            </a:r>
            <a:r>
              <a:rPr lang="zh-CN" altLang="en-US" b="1" dirty="0">
                <a:solidFill>
                  <a:srgbClr val="C00000"/>
                </a:solidFill>
              </a:rPr>
              <a:t>提供方</a:t>
            </a:r>
            <a:r>
              <a:rPr lang="zh-CN" altLang="en-US" b="1" dirty="0"/>
              <a:t>。</a:t>
            </a:r>
          </a:p>
          <a:p>
            <a:pPr lvl="1"/>
            <a:endParaRPr lang="zh-CN" altLang="en-US" b="1" dirty="0"/>
          </a:p>
          <a:p>
            <a:endParaRPr lang="zh-CN" altLang="en-US" b="1" dirty="0"/>
          </a:p>
        </p:txBody>
      </p:sp>
      <p:sp>
        <p:nvSpPr>
          <p:cNvPr id="6" name="Oval 4"/>
          <p:cNvSpPr>
            <a:spLocks noChangeArrowheads="1"/>
          </p:cNvSpPr>
          <p:nvPr/>
        </p:nvSpPr>
        <p:spPr bwMode="auto">
          <a:xfrm>
            <a:off x="6626428" y="1916832"/>
            <a:ext cx="5086196" cy="3221193"/>
          </a:xfrm>
          <a:prstGeom prst="ellipse">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Line 6"/>
          <p:cNvSpPr>
            <a:spLocks noChangeShapeType="1"/>
          </p:cNvSpPr>
          <p:nvPr/>
        </p:nvSpPr>
        <p:spPr bwMode="auto">
          <a:xfrm flipH="1" flipV="1">
            <a:off x="7651528" y="3554230"/>
            <a:ext cx="645802" cy="164597"/>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7"/>
          <p:cNvSpPr>
            <a:spLocks noChangeShapeType="1"/>
          </p:cNvSpPr>
          <p:nvPr/>
        </p:nvSpPr>
        <p:spPr bwMode="auto">
          <a:xfrm flipH="1">
            <a:off x="10101268" y="3845829"/>
            <a:ext cx="576263" cy="0"/>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8"/>
          <p:cNvSpPr>
            <a:spLocks noChangeShapeType="1"/>
          </p:cNvSpPr>
          <p:nvPr/>
        </p:nvSpPr>
        <p:spPr bwMode="auto">
          <a:xfrm flipH="1">
            <a:off x="9677406" y="2640916"/>
            <a:ext cx="503237" cy="722313"/>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9"/>
          <p:cNvSpPr>
            <a:spLocks noChangeShapeType="1"/>
          </p:cNvSpPr>
          <p:nvPr/>
        </p:nvSpPr>
        <p:spPr bwMode="auto">
          <a:xfrm flipH="1" flipV="1">
            <a:off x="9617081" y="4118879"/>
            <a:ext cx="320675" cy="368300"/>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10"/>
          <p:cNvSpPr>
            <a:spLocks noChangeShapeType="1"/>
          </p:cNvSpPr>
          <p:nvPr/>
        </p:nvSpPr>
        <p:spPr bwMode="auto">
          <a:xfrm>
            <a:off x="8475668" y="2734579"/>
            <a:ext cx="320675" cy="530225"/>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1"/>
          <p:cNvSpPr>
            <a:spLocks noChangeShapeType="1"/>
          </p:cNvSpPr>
          <p:nvPr/>
        </p:nvSpPr>
        <p:spPr bwMode="auto">
          <a:xfrm flipV="1">
            <a:off x="8661406" y="4060141"/>
            <a:ext cx="166687" cy="460375"/>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Text Box 16"/>
          <p:cNvSpPr txBox="1">
            <a:spLocks noChangeArrowheads="1"/>
          </p:cNvSpPr>
          <p:nvPr/>
        </p:nvSpPr>
        <p:spPr bwMode="auto">
          <a:xfrm>
            <a:off x="6600056" y="2564904"/>
            <a:ext cx="82232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b="1" dirty="0">
                <a:solidFill>
                  <a:srgbClr val="000000"/>
                </a:solidFill>
                <a:latin typeface="微软雅黑" panose="020B0503020204020204" pitchFamily="34" charset="-122"/>
                <a:ea typeface="微软雅黑" panose="020B0503020204020204" pitchFamily="34" charset="-122"/>
              </a:rPr>
              <a:t>运行</a:t>
            </a:r>
            <a:endParaRPr kumimoji="1" lang="en-US" altLang="zh-CN" b="1" dirty="0">
              <a:solidFill>
                <a:srgbClr val="000000"/>
              </a:solidFill>
              <a:latin typeface="微软雅黑" panose="020B0503020204020204" pitchFamily="34" charset="-122"/>
              <a:ea typeface="微软雅黑" panose="020B0503020204020204" pitchFamily="34" charset="-122"/>
            </a:endParaRPr>
          </a:p>
          <a:p>
            <a:pPr algn="ctr"/>
            <a:r>
              <a:rPr kumimoji="1" lang="zh-CN" altLang="en-US" b="1" dirty="0">
                <a:solidFill>
                  <a:srgbClr val="000000"/>
                </a:solidFill>
                <a:latin typeface="微软雅黑" panose="020B0503020204020204" pitchFamily="34" charset="-122"/>
                <a:ea typeface="微软雅黑" panose="020B0503020204020204" pitchFamily="34" charset="-122"/>
              </a:rPr>
              <a:t>客户程序</a:t>
            </a:r>
          </a:p>
        </p:txBody>
      </p:sp>
      <p:grpSp>
        <p:nvGrpSpPr>
          <p:cNvPr id="14" name="Group 18"/>
          <p:cNvGrpSpPr/>
          <p:nvPr/>
        </p:nvGrpSpPr>
        <p:grpSpPr bwMode="auto">
          <a:xfrm>
            <a:off x="8101475" y="2841182"/>
            <a:ext cx="2307127" cy="1602670"/>
            <a:chOff x="1680" y="240"/>
            <a:chExt cx="2529" cy="1270"/>
          </a:xfrm>
          <a:solidFill>
            <a:schemeClr val="bg1"/>
          </a:solidFill>
        </p:grpSpPr>
        <p:sp>
          <p:nvSpPr>
            <p:cNvPr id="15" name="Oval 19"/>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600" b="1">
                <a:solidFill>
                  <a:srgbClr val="368AD6"/>
                </a:solidFill>
                <a:latin typeface="+mn-lt"/>
                <a:ea typeface="黑体" panose="02010609060101010101" pitchFamily="2" charset="-122"/>
              </a:endParaRPr>
            </a:p>
          </p:txBody>
        </p:sp>
        <p:sp>
          <p:nvSpPr>
            <p:cNvPr id="16" name="Oval 20"/>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600" b="1">
                <a:solidFill>
                  <a:srgbClr val="368AD6"/>
                </a:solidFill>
                <a:latin typeface="+mn-lt"/>
                <a:ea typeface="黑体" panose="02010609060101010101" pitchFamily="2" charset="-122"/>
              </a:endParaRPr>
            </a:p>
          </p:txBody>
        </p:sp>
        <p:sp>
          <p:nvSpPr>
            <p:cNvPr id="17" name="Oval 21"/>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600" b="1">
                <a:solidFill>
                  <a:srgbClr val="368AD6"/>
                </a:solidFill>
                <a:latin typeface="+mn-lt"/>
                <a:ea typeface="黑体" panose="02010609060101010101" pitchFamily="2" charset="-122"/>
              </a:endParaRPr>
            </a:p>
          </p:txBody>
        </p:sp>
        <p:sp>
          <p:nvSpPr>
            <p:cNvPr id="18" name="Oval 22"/>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600" b="1">
                <a:solidFill>
                  <a:srgbClr val="368AD6"/>
                </a:solidFill>
                <a:latin typeface="+mn-lt"/>
                <a:ea typeface="黑体" panose="02010609060101010101" pitchFamily="2" charset="-122"/>
              </a:endParaRPr>
            </a:p>
          </p:txBody>
        </p:sp>
        <p:sp>
          <p:nvSpPr>
            <p:cNvPr id="19" name="Oval 23"/>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600" b="1">
                <a:solidFill>
                  <a:srgbClr val="368AD6"/>
                </a:solidFill>
                <a:latin typeface="+mn-lt"/>
                <a:ea typeface="黑体" panose="02010609060101010101" pitchFamily="2" charset="-122"/>
              </a:endParaRPr>
            </a:p>
          </p:txBody>
        </p:sp>
        <p:sp>
          <p:nvSpPr>
            <p:cNvPr id="20" name="Oval 24"/>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600" b="1">
                <a:solidFill>
                  <a:srgbClr val="368AD6"/>
                </a:solidFill>
                <a:latin typeface="+mn-lt"/>
                <a:ea typeface="黑体" panose="02010609060101010101" pitchFamily="2" charset="-122"/>
              </a:endParaRPr>
            </a:p>
          </p:txBody>
        </p:sp>
        <p:sp>
          <p:nvSpPr>
            <p:cNvPr id="21" name="Oval 25"/>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600" b="1">
                <a:solidFill>
                  <a:srgbClr val="368AD6"/>
                </a:solidFill>
                <a:latin typeface="+mn-lt"/>
                <a:ea typeface="黑体" panose="02010609060101010101" pitchFamily="2" charset="-122"/>
              </a:endParaRPr>
            </a:p>
          </p:txBody>
        </p:sp>
        <p:sp>
          <p:nvSpPr>
            <p:cNvPr id="22" name="Oval 26"/>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600" b="1">
                <a:solidFill>
                  <a:srgbClr val="368AD6"/>
                </a:solidFill>
                <a:latin typeface="+mn-lt"/>
                <a:ea typeface="黑体" panose="02010609060101010101" pitchFamily="2" charset="-122"/>
              </a:endParaRPr>
            </a:p>
          </p:txBody>
        </p:sp>
        <p:sp>
          <p:nvSpPr>
            <p:cNvPr id="23" name="Oval 27"/>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600" b="1">
                <a:solidFill>
                  <a:srgbClr val="368AD6"/>
                </a:solidFill>
                <a:latin typeface="+mn-lt"/>
                <a:ea typeface="黑体" panose="02010609060101010101" pitchFamily="2" charset="-122"/>
              </a:endParaRPr>
            </a:p>
          </p:txBody>
        </p:sp>
      </p:grpSp>
      <p:sp>
        <p:nvSpPr>
          <p:cNvPr id="24" name="Text Box 28"/>
          <p:cNvSpPr txBox="1">
            <a:spLocks noChangeArrowheads="1"/>
          </p:cNvSpPr>
          <p:nvPr/>
        </p:nvSpPr>
        <p:spPr bwMode="auto">
          <a:xfrm>
            <a:off x="8855081" y="2390091"/>
            <a:ext cx="9032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400" b="1" dirty="0">
                <a:solidFill>
                  <a:srgbClr val="0000FF"/>
                </a:solidFill>
                <a:latin typeface="微软雅黑" panose="020B0503020204020204" pitchFamily="34" charset="-122"/>
                <a:ea typeface="微软雅黑" panose="020B0503020204020204" pitchFamily="34" charset="-122"/>
              </a:rPr>
              <a:t>网络边缘</a:t>
            </a:r>
          </a:p>
        </p:txBody>
      </p:sp>
      <p:sp>
        <p:nvSpPr>
          <p:cNvPr id="25" name="Text Box 29"/>
          <p:cNvSpPr txBox="1">
            <a:spLocks noChangeArrowheads="1"/>
          </p:cNvSpPr>
          <p:nvPr/>
        </p:nvSpPr>
        <p:spPr bwMode="auto">
          <a:xfrm>
            <a:off x="8909597" y="3985510"/>
            <a:ext cx="903288" cy="3079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400" b="1" dirty="0">
                <a:solidFill>
                  <a:srgbClr val="0000FF"/>
                </a:solidFill>
                <a:latin typeface="微软雅黑" panose="020B0503020204020204" pitchFamily="34" charset="-122"/>
                <a:ea typeface="微软雅黑" panose="020B0503020204020204" pitchFamily="34" charset="-122"/>
              </a:rPr>
              <a:t>网络核心</a:t>
            </a:r>
          </a:p>
        </p:txBody>
      </p:sp>
      <p:sp>
        <p:nvSpPr>
          <p:cNvPr id="26" name="Text Box 31"/>
          <p:cNvSpPr txBox="1">
            <a:spLocks noChangeArrowheads="1"/>
          </p:cNvSpPr>
          <p:nvPr/>
        </p:nvSpPr>
        <p:spPr bwMode="auto">
          <a:xfrm>
            <a:off x="11272688" y="2420888"/>
            <a:ext cx="10160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b="1" dirty="0">
                <a:solidFill>
                  <a:srgbClr val="000000"/>
                </a:solidFill>
                <a:latin typeface="微软雅黑" panose="020B0503020204020204" pitchFamily="34" charset="-122"/>
                <a:ea typeface="微软雅黑" panose="020B0503020204020204" pitchFamily="34" charset="-122"/>
              </a:rPr>
              <a:t>运行</a:t>
            </a:r>
          </a:p>
          <a:p>
            <a:pPr algn="ctr"/>
            <a:r>
              <a:rPr kumimoji="1" lang="zh-CN" altLang="en-US" b="1" dirty="0">
                <a:solidFill>
                  <a:srgbClr val="000000"/>
                </a:solidFill>
                <a:latin typeface="微软雅黑" panose="020B0503020204020204" pitchFamily="34" charset="-122"/>
                <a:ea typeface="微软雅黑" panose="020B0503020204020204" pitchFamily="34" charset="-122"/>
              </a:rPr>
              <a:t>服务器程序</a:t>
            </a:r>
          </a:p>
        </p:txBody>
      </p:sp>
      <p:sp>
        <p:nvSpPr>
          <p:cNvPr id="27" name="Line 33"/>
          <p:cNvSpPr>
            <a:spLocks noChangeShapeType="1"/>
          </p:cNvSpPr>
          <p:nvPr/>
        </p:nvSpPr>
        <p:spPr bwMode="auto">
          <a:xfrm>
            <a:off x="7178323" y="3115435"/>
            <a:ext cx="432821" cy="425450"/>
          </a:xfrm>
          <a:prstGeom prst="line">
            <a:avLst/>
          </a:prstGeom>
          <a:noFill/>
          <a:ln w="19050">
            <a:solidFill>
              <a:srgbClr val="000066"/>
            </a:solidFill>
            <a:prstDash val="sys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34"/>
          <p:cNvSpPr>
            <a:spLocks noChangeShapeType="1"/>
          </p:cNvSpPr>
          <p:nvPr/>
        </p:nvSpPr>
        <p:spPr bwMode="auto">
          <a:xfrm flipH="1">
            <a:off x="10879143" y="3047568"/>
            <a:ext cx="643075" cy="628398"/>
          </a:xfrm>
          <a:prstGeom prst="line">
            <a:avLst/>
          </a:prstGeom>
          <a:noFill/>
          <a:ln w="19050">
            <a:solidFill>
              <a:srgbClr val="000066"/>
            </a:solidFill>
            <a:prstDash val="sys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Text Box 35"/>
          <p:cNvSpPr txBox="1">
            <a:spLocks noChangeArrowheads="1"/>
          </p:cNvSpPr>
          <p:nvPr/>
        </p:nvSpPr>
        <p:spPr bwMode="auto">
          <a:xfrm>
            <a:off x="7518406" y="3133323"/>
            <a:ext cx="309562"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600" b="1">
                <a:solidFill>
                  <a:srgbClr val="0000FF"/>
                </a:solidFill>
                <a:ea typeface="黑体" panose="02010609060101010101" pitchFamily="2" charset="-122"/>
              </a:rPr>
              <a:t>A</a:t>
            </a:r>
          </a:p>
        </p:txBody>
      </p:sp>
      <p:sp>
        <p:nvSpPr>
          <p:cNvPr id="30" name="Text Box 36"/>
          <p:cNvSpPr txBox="1">
            <a:spLocks noChangeArrowheads="1"/>
          </p:cNvSpPr>
          <p:nvPr/>
        </p:nvSpPr>
        <p:spPr bwMode="auto">
          <a:xfrm>
            <a:off x="10807706" y="2926666"/>
            <a:ext cx="300037"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600" b="1">
                <a:solidFill>
                  <a:srgbClr val="0000FF"/>
                </a:solidFill>
                <a:ea typeface="黑体" panose="02010609060101010101" pitchFamily="2" charset="-122"/>
              </a:rPr>
              <a:t>B</a:t>
            </a:r>
          </a:p>
        </p:txBody>
      </p:sp>
      <p:grpSp>
        <p:nvGrpSpPr>
          <p:cNvPr id="31" name="组合 30"/>
          <p:cNvGrpSpPr/>
          <p:nvPr/>
        </p:nvGrpSpPr>
        <p:grpSpPr bwMode="auto">
          <a:xfrm>
            <a:off x="7918456" y="3224532"/>
            <a:ext cx="2667000" cy="351413"/>
            <a:chOff x="2799680" y="2545502"/>
            <a:chExt cx="3658879" cy="1012182"/>
          </a:xfrm>
        </p:grpSpPr>
        <p:sp>
          <p:nvSpPr>
            <p:cNvPr id="32" name="Freeform 32"/>
            <p:cNvSpPr/>
            <p:nvPr/>
          </p:nvSpPr>
          <p:spPr bwMode="auto">
            <a:xfrm rot="60000">
              <a:off x="2799680" y="3080925"/>
              <a:ext cx="3658879" cy="476759"/>
            </a:xfrm>
            <a:custGeom>
              <a:avLst/>
              <a:gdLst>
                <a:gd name="T0" fmla="*/ 0 w 2112"/>
                <a:gd name="T1" fmla="*/ 0 h 192"/>
                <a:gd name="T2" fmla="*/ 3658879 w 2112"/>
                <a:gd name="T3" fmla="*/ 476759 h 192"/>
                <a:gd name="T4" fmla="*/ 0 60000 65536"/>
                <a:gd name="T5" fmla="*/ 0 60000 65536"/>
              </a:gdLst>
              <a:ahLst/>
              <a:cxnLst>
                <a:cxn ang="T4">
                  <a:pos x="T0" y="T1"/>
                </a:cxn>
                <a:cxn ang="T5">
                  <a:pos x="T2" y="T3"/>
                </a:cxn>
              </a:cxnLst>
              <a:rect l="0" t="0" r="r" b="b"/>
              <a:pathLst>
                <a:path w="2112" h="192">
                  <a:moveTo>
                    <a:pt x="0" y="0"/>
                  </a:moveTo>
                  <a:lnTo>
                    <a:pt x="2112" y="192"/>
                  </a:lnTo>
                </a:path>
              </a:pathLst>
            </a:custGeom>
            <a:noFill/>
            <a:ln w="38100" cap="flat" cmpd="sng">
              <a:solidFill>
                <a:srgbClr val="CC00CC">
                  <a:alpha val="79999"/>
                </a:srgbClr>
              </a:solidFill>
              <a:prstDash val="sysDot"/>
              <a:round/>
              <a:headEnd type="none" w="med" len="lg"/>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Text Box 39"/>
            <p:cNvSpPr txBox="1">
              <a:spLocks noChangeArrowheads="1"/>
            </p:cNvSpPr>
            <p:nvPr/>
          </p:nvSpPr>
          <p:spPr bwMode="auto">
            <a:xfrm rot="240000">
              <a:off x="4031413" y="2545502"/>
              <a:ext cx="1373076" cy="380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200" b="1" dirty="0">
                  <a:solidFill>
                    <a:srgbClr val="CC00CC"/>
                  </a:solidFill>
                  <a:latin typeface="微软雅黑" panose="020B0503020204020204" pitchFamily="34" charset="-122"/>
                  <a:ea typeface="微软雅黑" panose="020B0503020204020204" pitchFamily="34" charset="-122"/>
                </a:rPr>
                <a:t>① </a:t>
              </a:r>
              <a:r>
                <a:rPr kumimoji="1" lang="zh-CN" altLang="en-US" sz="1200" b="1" dirty="0">
                  <a:solidFill>
                    <a:srgbClr val="CC00CC"/>
                  </a:solidFill>
                  <a:latin typeface="微软雅黑" panose="020B0503020204020204" pitchFamily="34" charset="-122"/>
                  <a:ea typeface="微软雅黑" panose="020B0503020204020204" pitchFamily="34" charset="-122"/>
                </a:rPr>
                <a:t>请求服务</a:t>
              </a:r>
            </a:p>
          </p:txBody>
        </p:sp>
      </p:grpSp>
      <p:sp>
        <p:nvSpPr>
          <p:cNvPr id="34" name="Text Box 41"/>
          <p:cNvSpPr txBox="1">
            <a:spLocks noChangeArrowheads="1"/>
          </p:cNvSpPr>
          <p:nvPr/>
        </p:nvSpPr>
        <p:spPr bwMode="auto">
          <a:xfrm>
            <a:off x="7398689" y="3739748"/>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600" b="1" dirty="0">
                <a:solidFill>
                  <a:srgbClr val="000000"/>
                </a:solidFill>
                <a:latin typeface="微软雅黑" panose="020B0503020204020204" pitchFamily="34" charset="-122"/>
                <a:ea typeface="微软雅黑" panose="020B0503020204020204" pitchFamily="34" charset="-122"/>
              </a:rPr>
              <a:t>客户</a:t>
            </a:r>
          </a:p>
        </p:txBody>
      </p:sp>
      <p:sp>
        <p:nvSpPr>
          <p:cNvPr id="35" name="Text Box 42"/>
          <p:cNvSpPr txBox="1">
            <a:spLocks noChangeArrowheads="1"/>
          </p:cNvSpPr>
          <p:nvPr/>
        </p:nvSpPr>
        <p:spPr bwMode="auto">
          <a:xfrm>
            <a:off x="10519515" y="4007754"/>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600" b="1" dirty="0">
                <a:solidFill>
                  <a:srgbClr val="000000"/>
                </a:solidFill>
                <a:latin typeface="微软雅黑" panose="020B0503020204020204" pitchFamily="34" charset="-122"/>
                <a:ea typeface="微软雅黑" panose="020B0503020204020204" pitchFamily="34" charset="-122"/>
              </a:rPr>
              <a:t>服务器</a:t>
            </a:r>
          </a:p>
        </p:txBody>
      </p:sp>
      <p:pic>
        <p:nvPicPr>
          <p:cNvPr id="36" name="Picture 246" descr="jisuanj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4593" y="3394196"/>
            <a:ext cx="3667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46" descr="jisuanj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8506" y="2420254"/>
            <a:ext cx="3667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246" descr="jisuanj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8081" y="2367866"/>
            <a:ext cx="3667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246" descr="jisuanj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4106" y="4468129"/>
            <a:ext cx="3667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246" descr="jisuanj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5668" y="4520516"/>
            <a:ext cx="3667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图片 3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99743" y="3150504"/>
            <a:ext cx="61912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矩形 40"/>
          <p:cNvSpPr>
            <a:spLocks noChangeArrowheads="1"/>
          </p:cNvSpPr>
          <p:nvPr/>
        </p:nvSpPr>
        <p:spPr bwMode="auto">
          <a:xfrm>
            <a:off x="7730724" y="5148481"/>
            <a:ext cx="343170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solidFill>
                  <a:srgbClr val="0000FF"/>
                </a:solidFill>
                <a:latin typeface="微软雅黑" panose="020B0503020204020204" pitchFamily="34" charset="-122"/>
                <a:ea typeface="微软雅黑" panose="020B0503020204020204" pitchFamily="34" charset="-122"/>
              </a:rPr>
              <a:t>客户 </a:t>
            </a:r>
            <a:r>
              <a:rPr lang="en-US" altLang="zh-CN" sz="1600" b="1" dirty="0">
                <a:solidFill>
                  <a:srgbClr val="0000FF"/>
                </a:solidFill>
                <a:latin typeface="微软雅黑" panose="020B0503020204020204" pitchFamily="34" charset="-122"/>
                <a:ea typeface="微软雅黑" panose="020B0503020204020204" pitchFamily="34" charset="-122"/>
              </a:rPr>
              <a:t>A </a:t>
            </a:r>
            <a:r>
              <a:rPr lang="zh-CN" altLang="en-US" sz="1600" b="1" dirty="0">
                <a:solidFill>
                  <a:srgbClr val="0000FF"/>
                </a:solidFill>
                <a:latin typeface="微软雅黑" panose="020B0503020204020204" pitchFamily="34" charset="-122"/>
                <a:ea typeface="微软雅黑" panose="020B0503020204020204" pitchFamily="34" charset="-122"/>
              </a:rPr>
              <a:t>向服务器 </a:t>
            </a:r>
            <a:r>
              <a:rPr lang="en-US" altLang="zh-CN" sz="1600" b="1" dirty="0">
                <a:solidFill>
                  <a:srgbClr val="0000FF"/>
                </a:solidFill>
                <a:latin typeface="微软雅黑" panose="020B0503020204020204" pitchFamily="34" charset="-122"/>
                <a:ea typeface="微软雅黑" panose="020B0503020204020204" pitchFamily="34" charset="-122"/>
              </a:rPr>
              <a:t>B </a:t>
            </a:r>
            <a:r>
              <a:rPr lang="zh-CN" altLang="en-US" sz="1600" b="1" dirty="0">
                <a:solidFill>
                  <a:srgbClr val="0000FF"/>
                </a:solidFill>
                <a:latin typeface="微软雅黑" panose="020B0503020204020204" pitchFamily="34" charset="-122"/>
                <a:ea typeface="微软雅黑" panose="020B0503020204020204" pitchFamily="34" charset="-122"/>
              </a:rPr>
              <a:t>请求服务，</a:t>
            </a:r>
            <a:endParaRPr lang="en-US" altLang="zh-CN" sz="1600" b="1" dirty="0">
              <a:solidFill>
                <a:srgbClr val="0000FF"/>
              </a:solidFill>
              <a:latin typeface="微软雅黑" panose="020B0503020204020204" pitchFamily="34" charset="-122"/>
              <a:ea typeface="微软雅黑" panose="020B0503020204020204" pitchFamily="34" charset="-122"/>
            </a:endParaRPr>
          </a:p>
          <a:p>
            <a:r>
              <a:rPr lang="zh-CN" altLang="en-US" sz="1600" b="1" dirty="0">
                <a:solidFill>
                  <a:srgbClr val="0000FF"/>
                </a:solidFill>
                <a:latin typeface="微软雅黑" panose="020B0503020204020204" pitchFamily="34" charset="-122"/>
                <a:ea typeface="微软雅黑" panose="020B0503020204020204" pitchFamily="34" charset="-122"/>
              </a:rPr>
              <a:t>服务器 </a:t>
            </a:r>
            <a:r>
              <a:rPr lang="en-US" altLang="zh-CN" sz="1600" b="1" dirty="0">
                <a:solidFill>
                  <a:srgbClr val="0000FF"/>
                </a:solidFill>
                <a:latin typeface="微软雅黑" panose="020B0503020204020204" pitchFamily="34" charset="-122"/>
                <a:ea typeface="微软雅黑" panose="020B0503020204020204" pitchFamily="34" charset="-122"/>
              </a:rPr>
              <a:t>B </a:t>
            </a:r>
            <a:r>
              <a:rPr lang="zh-CN" altLang="en-US" sz="1600" b="1" dirty="0">
                <a:solidFill>
                  <a:srgbClr val="0000FF"/>
                </a:solidFill>
                <a:latin typeface="微软雅黑" panose="020B0503020204020204" pitchFamily="34" charset="-122"/>
                <a:ea typeface="微软雅黑" panose="020B0503020204020204" pitchFamily="34" charset="-122"/>
              </a:rPr>
              <a:t>向客户 </a:t>
            </a:r>
            <a:r>
              <a:rPr lang="en-US" altLang="zh-CN" sz="1600" b="1" dirty="0">
                <a:solidFill>
                  <a:srgbClr val="0000FF"/>
                </a:solidFill>
                <a:latin typeface="微软雅黑" panose="020B0503020204020204" pitchFamily="34" charset="-122"/>
                <a:ea typeface="微软雅黑" panose="020B0503020204020204" pitchFamily="34" charset="-122"/>
              </a:rPr>
              <a:t>A </a:t>
            </a:r>
            <a:r>
              <a:rPr lang="zh-CN" altLang="en-US" sz="1600" b="1" dirty="0">
                <a:solidFill>
                  <a:srgbClr val="0000FF"/>
                </a:solidFill>
                <a:latin typeface="微软雅黑" panose="020B0503020204020204" pitchFamily="34" charset="-122"/>
                <a:ea typeface="微软雅黑" panose="020B0503020204020204" pitchFamily="34" charset="-122"/>
              </a:rPr>
              <a:t>提供服务。</a:t>
            </a:r>
          </a:p>
        </p:txBody>
      </p:sp>
      <p:grpSp>
        <p:nvGrpSpPr>
          <p:cNvPr id="43" name="组合 42"/>
          <p:cNvGrpSpPr/>
          <p:nvPr/>
        </p:nvGrpSpPr>
        <p:grpSpPr bwMode="auto">
          <a:xfrm rot="-60000">
            <a:off x="7870342" y="3582577"/>
            <a:ext cx="2665413" cy="303219"/>
            <a:chOff x="2717737" y="3239081"/>
            <a:chExt cx="3658879" cy="639036"/>
          </a:xfrm>
        </p:grpSpPr>
        <p:sp>
          <p:nvSpPr>
            <p:cNvPr id="44" name="Text Box 40"/>
            <p:cNvSpPr txBox="1">
              <a:spLocks noChangeArrowheads="1"/>
            </p:cNvSpPr>
            <p:nvPr/>
          </p:nvSpPr>
          <p:spPr bwMode="auto">
            <a:xfrm rot="300000">
              <a:off x="3965549" y="3498003"/>
              <a:ext cx="1373075" cy="380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200" b="1" dirty="0">
                  <a:solidFill>
                    <a:srgbClr val="CC00CC"/>
                  </a:solidFill>
                  <a:latin typeface="微软雅黑" panose="020B0503020204020204" pitchFamily="34" charset="-122"/>
                  <a:ea typeface="微软雅黑" panose="020B0503020204020204" pitchFamily="34" charset="-122"/>
                </a:rPr>
                <a:t>② </a:t>
              </a:r>
              <a:r>
                <a:rPr kumimoji="1" lang="zh-CN" altLang="en-US" sz="1200" b="1" dirty="0">
                  <a:solidFill>
                    <a:srgbClr val="CC00CC"/>
                  </a:solidFill>
                  <a:latin typeface="微软雅黑" panose="020B0503020204020204" pitchFamily="34" charset="-122"/>
                  <a:ea typeface="微软雅黑" panose="020B0503020204020204" pitchFamily="34" charset="-122"/>
                </a:rPr>
                <a:t>得到服务</a:t>
              </a:r>
            </a:p>
          </p:txBody>
        </p:sp>
        <p:sp>
          <p:nvSpPr>
            <p:cNvPr id="45" name="Freeform 38"/>
            <p:cNvSpPr/>
            <p:nvPr/>
          </p:nvSpPr>
          <p:spPr bwMode="auto">
            <a:xfrm rot="10800000">
              <a:off x="2717737" y="3239081"/>
              <a:ext cx="3658879" cy="476759"/>
            </a:xfrm>
            <a:custGeom>
              <a:avLst/>
              <a:gdLst>
                <a:gd name="T0" fmla="*/ 0 w 2112"/>
                <a:gd name="T1" fmla="*/ 0 h 192"/>
                <a:gd name="T2" fmla="*/ 3658879 w 2112"/>
                <a:gd name="T3" fmla="*/ 476759 h 192"/>
                <a:gd name="T4" fmla="*/ 0 60000 65536"/>
                <a:gd name="T5" fmla="*/ 0 60000 65536"/>
              </a:gdLst>
              <a:ahLst/>
              <a:cxnLst>
                <a:cxn ang="T4">
                  <a:pos x="T0" y="T1"/>
                </a:cxn>
                <a:cxn ang="T5">
                  <a:pos x="T2" y="T3"/>
                </a:cxn>
              </a:cxnLst>
              <a:rect l="0" t="0" r="r" b="b"/>
              <a:pathLst>
                <a:path w="2112" h="192">
                  <a:moveTo>
                    <a:pt x="0" y="0"/>
                  </a:moveTo>
                  <a:lnTo>
                    <a:pt x="2112" y="192"/>
                  </a:lnTo>
                </a:path>
              </a:pathLst>
            </a:custGeom>
            <a:noFill/>
            <a:ln w="38100" cap="flat" cmpd="sng">
              <a:solidFill>
                <a:srgbClr val="CC00CC">
                  <a:alpha val="79999"/>
                </a:srgbClr>
              </a:solidFill>
              <a:prstDash val="sysDot"/>
              <a:round/>
              <a:headEnd type="none" w="med" len="lg"/>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8898764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2000"/>
                                        <p:tgtEl>
                                          <p:spTgt spid="31"/>
                                        </p:tgtEl>
                                      </p:cBhvr>
                                    </p:animEffect>
                                  </p:childTnLst>
                                </p:cTn>
                              </p:par>
                            </p:childTnLst>
                          </p:cTn>
                        </p:par>
                        <p:par>
                          <p:cTn id="8" fill="hold">
                            <p:stCondLst>
                              <p:cond delay="2000"/>
                            </p:stCondLst>
                            <p:childTnLst>
                              <p:par>
                                <p:cTn id="9" presetID="22" presetClass="entr" presetSubtype="2" fill="hold" nodeType="afterEffect">
                                  <p:stCondLst>
                                    <p:cond delay="500"/>
                                  </p:stCondLst>
                                  <p:childTnLst>
                                    <p:set>
                                      <p:cBhvr>
                                        <p:cTn id="10" dur="1" fill="hold">
                                          <p:stCondLst>
                                            <p:cond delay="0"/>
                                          </p:stCondLst>
                                        </p:cTn>
                                        <p:tgtEl>
                                          <p:spTgt spid="43"/>
                                        </p:tgtEl>
                                        <p:attrNameLst>
                                          <p:attrName>style.visibility</p:attrName>
                                        </p:attrNameLst>
                                      </p:cBhvr>
                                      <p:to>
                                        <p:strVal val="visible"/>
                                      </p:to>
                                    </p:set>
                                    <p:animEffect transition="in" filter="wipe(right)">
                                      <p:cBhvr>
                                        <p:cTn id="11" dur="2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bwMode="auto">
          <a:xfrm>
            <a:off x="609600" y="274638"/>
            <a:ext cx="10972800"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a:solidFill>
                  <a:schemeClr val="bg1"/>
                </a:solidFill>
                <a:latin typeface="+mj-ea"/>
                <a:ea typeface="+mj-ea"/>
                <a:cs typeface="+mj-cs"/>
              </a:defRPr>
            </a:lvl1pPr>
            <a:lvl2pPr algn="l" rtl="0" eaLnBrk="0" fontAlgn="base" hangingPunct="0">
              <a:spcBef>
                <a:spcPct val="0"/>
              </a:spcBef>
              <a:spcAft>
                <a:spcPct val="0"/>
              </a:spcAft>
              <a:defRPr sz="4000">
                <a:solidFill>
                  <a:schemeClr val="bg1"/>
                </a:solidFill>
                <a:latin typeface="黑体" pitchFamily="2" charset="-122"/>
                <a:ea typeface="黑体" pitchFamily="2" charset="-122"/>
              </a:defRPr>
            </a:lvl2pPr>
            <a:lvl3pPr algn="l" rtl="0" eaLnBrk="0" fontAlgn="base" hangingPunct="0">
              <a:spcBef>
                <a:spcPct val="0"/>
              </a:spcBef>
              <a:spcAft>
                <a:spcPct val="0"/>
              </a:spcAft>
              <a:defRPr sz="4000">
                <a:solidFill>
                  <a:schemeClr val="bg1"/>
                </a:solidFill>
                <a:latin typeface="黑体" pitchFamily="2" charset="-122"/>
                <a:ea typeface="黑体" pitchFamily="2" charset="-122"/>
              </a:defRPr>
            </a:lvl3pPr>
            <a:lvl4pPr algn="l" rtl="0" eaLnBrk="0" fontAlgn="base" hangingPunct="0">
              <a:spcBef>
                <a:spcPct val="0"/>
              </a:spcBef>
              <a:spcAft>
                <a:spcPct val="0"/>
              </a:spcAft>
              <a:defRPr sz="4000">
                <a:solidFill>
                  <a:schemeClr val="bg1"/>
                </a:solidFill>
                <a:latin typeface="黑体" pitchFamily="2" charset="-122"/>
                <a:ea typeface="黑体" pitchFamily="2" charset="-122"/>
              </a:defRPr>
            </a:lvl4pPr>
            <a:lvl5pPr algn="l" rtl="0" eaLnBrk="0" fontAlgn="base" hangingPunct="0">
              <a:spcBef>
                <a:spcPct val="0"/>
              </a:spcBef>
              <a:spcAft>
                <a:spcPct val="0"/>
              </a:spcAft>
              <a:defRPr sz="4000">
                <a:solidFill>
                  <a:schemeClr val="bg1"/>
                </a:solidFill>
                <a:latin typeface="黑体" pitchFamily="2" charset="-122"/>
                <a:ea typeface="黑体" pitchFamily="2" charset="-122"/>
              </a:defRPr>
            </a:lvl5pPr>
            <a:lvl6pPr marL="457200" algn="l" rtl="0" eaLnBrk="1" fontAlgn="base" hangingPunct="1">
              <a:spcBef>
                <a:spcPct val="0"/>
              </a:spcBef>
              <a:spcAft>
                <a:spcPct val="0"/>
              </a:spcAft>
              <a:defRPr sz="2400">
                <a:solidFill>
                  <a:srgbClr val="1C1C1C"/>
                </a:solidFill>
                <a:latin typeface="黑体" pitchFamily="2" charset="-122"/>
                <a:ea typeface="黑体" pitchFamily="2" charset="-122"/>
              </a:defRPr>
            </a:lvl6pPr>
            <a:lvl7pPr marL="914400" algn="l" rtl="0" eaLnBrk="1" fontAlgn="base" hangingPunct="1">
              <a:spcBef>
                <a:spcPct val="0"/>
              </a:spcBef>
              <a:spcAft>
                <a:spcPct val="0"/>
              </a:spcAft>
              <a:defRPr sz="2400">
                <a:solidFill>
                  <a:srgbClr val="1C1C1C"/>
                </a:solidFill>
                <a:latin typeface="黑体" pitchFamily="2" charset="-122"/>
                <a:ea typeface="黑体" pitchFamily="2" charset="-122"/>
              </a:defRPr>
            </a:lvl7pPr>
            <a:lvl8pPr marL="1371600" algn="l" rtl="0" eaLnBrk="1" fontAlgn="base" hangingPunct="1">
              <a:spcBef>
                <a:spcPct val="0"/>
              </a:spcBef>
              <a:spcAft>
                <a:spcPct val="0"/>
              </a:spcAft>
              <a:defRPr sz="2400">
                <a:solidFill>
                  <a:srgbClr val="1C1C1C"/>
                </a:solidFill>
                <a:latin typeface="黑体" pitchFamily="2" charset="-122"/>
                <a:ea typeface="黑体" pitchFamily="2" charset="-122"/>
              </a:defRPr>
            </a:lvl8pPr>
            <a:lvl9pPr marL="1828800" algn="l" rtl="0" eaLnBrk="1" fontAlgn="base" hangingPunct="1">
              <a:spcBef>
                <a:spcPct val="0"/>
              </a:spcBef>
              <a:spcAft>
                <a:spcPct val="0"/>
              </a:spcAft>
              <a:defRPr sz="2400">
                <a:solidFill>
                  <a:srgbClr val="1C1C1C"/>
                </a:solidFill>
                <a:latin typeface="黑体" pitchFamily="2" charset="-122"/>
                <a:ea typeface="黑体" pitchFamily="2" charset="-122"/>
              </a:defRPr>
            </a:lvl9pPr>
          </a:lstStyle>
          <a:p>
            <a:pPr eaLnBrk="1" hangingPunct="1"/>
            <a:r>
              <a:rPr lang="en-US" altLang="zh-CN" dirty="0"/>
              <a:t>1.3.1 </a:t>
            </a:r>
            <a:r>
              <a:rPr lang="zh-CN" altLang="en-US" dirty="0"/>
              <a:t>互联网的边缘部分</a:t>
            </a:r>
          </a:p>
        </p:txBody>
      </p:sp>
      <p:sp>
        <p:nvSpPr>
          <p:cNvPr id="2" name="内容占位符 1"/>
          <p:cNvSpPr>
            <a:spLocks noGrp="1"/>
          </p:cNvSpPr>
          <p:nvPr>
            <p:ph idx="1"/>
          </p:nvPr>
        </p:nvSpPr>
        <p:spPr>
          <a:xfrm>
            <a:off x="442801" y="1267200"/>
            <a:ext cx="6229263" cy="4895850"/>
          </a:xfrm>
        </p:spPr>
        <p:txBody>
          <a:bodyPr/>
          <a:lstStyle/>
          <a:p>
            <a:r>
              <a:rPr lang="zh-CN" altLang="en-US" b="1" dirty="0"/>
              <a:t>对等连接方式（</a:t>
            </a:r>
            <a:r>
              <a:rPr lang="en-US" altLang="zh-CN" b="1" dirty="0"/>
              <a:t>P2P </a:t>
            </a:r>
            <a:r>
              <a:rPr lang="zh-CN" altLang="en-US" b="1" dirty="0"/>
              <a:t>方式）</a:t>
            </a:r>
            <a:endParaRPr lang="en-US" altLang="zh-CN" b="1" dirty="0"/>
          </a:p>
          <a:p>
            <a:pPr lvl="1">
              <a:lnSpc>
                <a:spcPct val="130000"/>
              </a:lnSpc>
            </a:pPr>
            <a:r>
              <a:rPr lang="zh-CN" altLang="en-US" b="1" dirty="0"/>
              <a:t>主机之间通信时</a:t>
            </a:r>
            <a:r>
              <a:rPr lang="zh-CN" altLang="en-US" b="1" dirty="0">
                <a:solidFill>
                  <a:srgbClr val="C00000"/>
                </a:solidFill>
              </a:rPr>
              <a:t>不区分</a:t>
            </a:r>
            <a:r>
              <a:rPr lang="zh-CN" altLang="en-US" b="1" dirty="0"/>
              <a:t>服务请求方和服务提供方，只要都运行了 </a:t>
            </a:r>
            <a:r>
              <a:rPr lang="en-US" altLang="zh-CN" b="1" dirty="0"/>
              <a:t>P2P </a:t>
            </a:r>
            <a:r>
              <a:rPr lang="zh-CN" altLang="en-US" b="1" dirty="0"/>
              <a:t>软件，就可以进行</a:t>
            </a:r>
            <a:r>
              <a:rPr lang="zh-CN" altLang="en-US" b="1" dirty="0">
                <a:solidFill>
                  <a:srgbClr val="C00000"/>
                </a:solidFill>
              </a:rPr>
              <a:t>对等连接通信。</a:t>
            </a:r>
            <a:endParaRPr lang="en-US" altLang="zh-CN" b="1" dirty="0">
              <a:solidFill>
                <a:srgbClr val="C00000"/>
              </a:solidFill>
            </a:endParaRPr>
          </a:p>
          <a:p>
            <a:pPr lvl="1">
              <a:lnSpc>
                <a:spcPct val="130000"/>
              </a:lnSpc>
            </a:pPr>
            <a:r>
              <a:rPr lang="zh-CN" altLang="en-US" b="1" dirty="0"/>
              <a:t>对等连接方式从</a:t>
            </a:r>
            <a:r>
              <a:rPr lang="zh-CN" altLang="en-US" b="1" dirty="0">
                <a:solidFill>
                  <a:schemeClr val="tx2">
                    <a:lumMod val="60000"/>
                    <a:lumOff val="40000"/>
                  </a:schemeClr>
                </a:solidFill>
              </a:rPr>
              <a:t>本质</a:t>
            </a:r>
            <a:r>
              <a:rPr lang="zh-CN" altLang="en-US" b="1" dirty="0"/>
              <a:t>上看</a:t>
            </a:r>
            <a:r>
              <a:rPr lang="zh-CN" altLang="en-US" b="1" dirty="0">
                <a:solidFill>
                  <a:schemeClr val="tx2">
                    <a:lumMod val="60000"/>
                    <a:lumOff val="40000"/>
                  </a:schemeClr>
                </a:solidFill>
              </a:rPr>
              <a:t>仍然使用客户</a:t>
            </a:r>
            <a:r>
              <a:rPr lang="en-US" altLang="zh-CN" b="1" dirty="0">
                <a:solidFill>
                  <a:schemeClr val="tx2">
                    <a:lumMod val="60000"/>
                    <a:lumOff val="40000"/>
                  </a:schemeClr>
                </a:solidFill>
              </a:rPr>
              <a:t>/</a:t>
            </a:r>
            <a:r>
              <a:rPr lang="zh-CN" altLang="en-US" b="1" dirty="0">
                <a:solidFill>
                  <a:schemeClr val="tx2">
                    <a:lumMod val="60000"/>
                    <a:lumOff val="40000"/>
                  </a:schemeClr>
                </a:solidFill>
              </a:rPr>
              <a:t>服务器方式</a:t>
            </a:r>
            <a:r>
              <a:rPr lang="zh-CN" altLang="en-US" b="1" dirty="0"/>
              <a:t>，只是对等连接中的每一台主机</a:t>
            </a:r>
            <a:r>
              <a:rPr lang="zh-CN" altLang="en-US" b="1" dirty="0">
                <a:solidFill>
                  <a:srgbClr val="C00000"/>
                </a:solidFill>
              </a:rPr>
              <a:t>既是客户又是服务器</a:t>
            </a:r>
            <a:r>
              <a:rPr lang="zh-CN" altLang="en-US" b="1" dirty="0"/>
              <a:t>。</a:t>
            </a:r>
          </a:p>
          <a:p>
            <a:pPr lvl="1"/>
            <a:endParaRPr lang="zh-CN" altLang="en-US" dirty="0">
              <a:solidFill>
                <a:srgbClr val="C00000"/>
              </a:solidFill>
            </a:endParaRPr>
          </a:p>
          <a:p>
            <a:endParaRPr lang="zh-CN" altLang="en-US" dirty="0"/>
          </a:p>
        </p:txBody>
      </p:sp>
      <p:sp>
        <p:nvSpPr>
          <p:cNvPr id="7" name="Oval 4"/>
          <p:cNvSpPr>
            <a:spLocks noChangeArrowheads="1"/>
          </p:cNvSpPr>
          <p:nvPr/>
        </p:nvSpPr>
        <p:spPr bwMode="auto">
          <a:xfrm>
            <a:off x="6672064" y="1556792"/>
            <a:ext cx="4873419" cy="3650285"/>
          </a:xfrm>
          <a:prstGeom prst="ellipse">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Line 5"/>
          <p:cNvSpPr>
            <a:spLocks noChangeShapeType="1"/>
          </p:cNvSpPr>
          <p:nvPr/>
        </p:nvSpPr>
        <p:spPr bwMode="auto">
          <a:xfrm flipV="1">
            <a:off x="7867289" y="3592023"/>
            <a:ext cx="512618" cy="338537"/>
          </a:xfrm>
          <a:prstGeom prst="line">
            <a:avLst/>
          </a:prstGeom>
          <a:noFill/>
          <a:ln w="2857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6"/>
          <p:cNvSpPr>
            <a:spLocks noChangeShapeType="1"/>
          </p:cNvSpPr>
          <p:nvPr/>
        </p:nvSpPr>
        <p:spPr bwMode="auto">
          <a:xfrm flipH="1" flipV="1">
            <a:off x="7617407" y="3036017"/>
            <a:ext cx="772509" cy="269821"/>
          </a:xfrm>
          <a:prstGeom prst="line">
            <a:avLst/>
          </a:prstGeom>
          <a:noFill/>
          <a:ln w="2857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7"/>
          <p:cNvSpPr>
            <a:spLocks noChangeShapeType="1"/>
          </p:cNvSpPr>
          <p:nvPr/>
        </p:nvSpPr>
        <p:spPr bwMode="auto">
          <a:xfrm flipH="1">
            <a:off x="10045928" y="3314611"/>
            <a:ext cx="783490" cy="0"/>
          </a:xfrm>
          <a:prstGeom prst="line">
            <a:avLst/>
          </a:prstGeom>
          <a:noFill/>
          <a:ln w="2857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8"/>
          <p:cNvSpPr>
            <a:spLocks noChangeShapeType="1"/>
          </p:cNvSpPr>
          <p:nvPr/>
        </p:nvSpPr>
        <p:spPr bwMode="auto">
          <a:xfrm flipH="1">
            <a:off x="9525346" y="2368703"/>
            <a:ext cx="449997" cy="669683"/>
          </a:xfrm>
          <a:prstGeom prst="line">
            <a:avLst/>
          </a:prstGeom>
          <a:noFill/>
          <a:ln w="2857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9"/>
          <p:cNvSpPr>
            <a:spLocks noChangeShapeType="1"/>
          </p:cNvSpPr>
          <p:nvPr/>
        </p:nvSpPr>
        <p:spPr bwMode="auto">
          <a:xfrm flipH="1" flipV="1">
            <a:off x="9520623" y="3785084"/>
            <a:ext cx="397570" cy="394714"/>
          </a:xfrm>
          <a:prstGeom prst="line">
            <a:avLst/>
          </a:prstGeom>
          <a:noFill/>
          <a:ln w="2857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0"/>
          <p:cNvSpPr>
            <a:spLocks noChangeShapeType="1"/>
          </p:cNvSpPr>
          <p:nvPr/>
        </p:nvSpPr>
        <p:spPr bwMode="auto">
          <a:xfrm>
            <a:off x="8206266" y="2462897"/>
            <a:ext cx="451453" cy="483413"/>
          </a:xfrm>
          <a:prstGeom prst="line">
            <a:avLst/>
          </a:prstGeom>
          <a:noFill/>
          <a:ln w="2857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1"/>
          <p:cNvSpPr>
            <a:spLocks noChangeShapeType="1"/>
          </p:cNvSpPr>
          <p:nvPr/>
        </p:nvSpPr>
        <p:spPr bwMode="auto">
          <a:xfrm flipV="1">
            <a:off x="8597721" y="3740876"/>
            <a:ext cx="91747" cy="548460"/>
          </a:xfrm>
          <a:prstGeom prst="line">
            <a:avLst/>
          </a:prstGeom>
          <a:noFill/>
          <a:ln w="2857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 name="Group 17"/>
          <p:cNvGrpSpPr/>
          <p:nvPr/>
        </p:nvGrpSpPr>
        <p:grpSpPr bwMode="auto">
          <a:xfrm>
            <a:off x="8148234" y="2649293"/>
            <a:ext cx="2136571" cy="1415756"/>
            <a:chOff x="1680" y="240"/>
            <a:chExt cx="2529" cy="1270"/>
          </a:xfrm>
          <a:solidFill>
            <a:schemeClr val="bg1"/>
          </a:solidFill>
        </p:grpSpPr>
        <p:sp>
          <p:nvSpPr>
            <p:cNvPr id="16" name="Oval 18"/>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2" charset="-122"/>
              </a:endParaRPr>
            </a:p>
          </p:txBody>
        </p:sp>
        <p:sp>
          <p:nvSpPr>
            <p:cNvPr id="17" name="Oval 19"/>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2" charset="-122"/>
              </a:endParaRPr>
            </a:p>
          </p:txBody>
        </p:sp>
        <p:sp>
          <p:nvSpPr>
            <p:cNvPr id="18" name="Oval 20"/>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2" charset="-122"/>
              </a:endParaRPr>
            </a:p>
          </p:txBody>
        </p:sp>
        <p:sp>
          <p:nvSpPr>
            <p:cNvPr id="19" name="Oval 21"/>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2" charset="-122"/>
              </a:endParaRPr>
            </a:p>
          </p:txBody>
        </p:sp>
        <p:sp>
          <p:nvSpPr>
            <p:cNvPr id="20" name="Oval 22"/>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2" charset="-122"/>
              </a:endParaRPr>
            </a:p>
          </p:txBody>
        </p:sp>
        <p:sp>
          <p:nvSpPr>
            <p:cNvPr id="21" name="Oval 23"/>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2" charset="-122"/>
              </a:endParaRPr>
            </a:p>
          </p:txBody>
        </p:sp>
        <p:sp>
          <p:nvSpPr>
            <p:cNvPr id="22" name="Oval 24"/>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2" charset="-122"/>
              </a:endParaRPr>
            </a:p>
          </p:txBody>
        </p:sp>
        <p:sp>
          <p:nvSpPr>
            <p:cNvPr id="23" name="Oval 25"/>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2" charset="-122"/>
              </a:endParaRPr>
            </a:p>
          </p:txBody>
        </p:sp>
        <p:sp>
          <p:nvSpPr>
            <p:cNvPr id="24" name="Oval 26"/>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2" charset="-122"/>
              </a:endParaRPr>
            </a:p>
          </p:txBody>
        </p:sp>
      </p:grpSp>
      <p:sp>
        <p:nvSpPr>
          <p:cNvPr id="25" name="Text Box 27"/>
          <p:cNvSpPr txBox="1">
            <a:spLocks noChangeArrowheads="1"/>
          </p:cNvSpPr>
          <p:nvPr/>
        </p:nvSpPr>
        <p:spPr bwMode="auto">
          <a:xfrm>
            <a:off x="8530446" y="2083738"/>
            <a:ext cx="118030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400" b="1" dirty="0">
                <a:solidFill>
                  <a:srgbClr val="0000FF"/>
                </a:solidFill>
                <a:latin typeface="微软雅黑" panose="020B0503020204020204" pitchFamily="34" charset="-122"/>
                <a:ea typeface="微软雅黑" panose="020B0503020204020204" pitchFamily="34" charset="-122"/>
              </a:rPr>
              <a:t>网络边缘</a:t>
            </a:r>
          </a:p>
        </p:txBody>
      </p:sp>
      <p:sp>
        <p:nvSpPr>
          <p:cNvPr id="26" name="Text Box 28"/>
          <p:cNvSpPr txBox="1">
            <a:spLocks noChangeArrowheads="1"/>
          </p:cNvSpPr>
          <p:nvPr/>
        </p:nvSpPr>
        <p:spPr bwMode="auto">
          <a:xfrm>
            <a:off x="8774238" y="3279757"/>
            <a:ext cx="1090078" cy="307777"/>
          </a:xfrm>
          <a:prstGeom prst="rect">
            <a:avLst/>
          </a:prstGeom>
          <a:solidFill>
            <a:schemeClr val="bg1"/>
          </a:solidFill>
          <a:ln>
            <a:noFill/>
          </a:ln>
          <a:effectLst/>
          <a:extLs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400" b="1" dirty="0">
                <a:solidFill>
                  <a:srgbClr val="0000FF"/>
                </a:solidFill>
                <a:latin typeface="微软雅黑" panose="020B0503020204020204" pitchFamily="34" charset="-122"/>
                <a:ea typeface="微软雅黑" panose="020B0503020204020204" pitchFamily="34" charset="-122"/>
              </a:rPr>
              <a:t>网络核心</a:t>
            </a:r>
          </a:p>
        </p:txBody>
      </p:sp>
      <p:sp>
        <p:nvSpPr>
          <p:cNvPr id="27" name="Text Box 30"/>
          <p:cNvSpPr txBox="1">
            <a:spLocks noChangeArrowheads="1"/>
          </p:cNvSpPr>
          <p:nvPr/>
        </p:nvSpPr>
        <p:spPr bwMode="auto">
          <a:xfrm>
            <a:off x="10079865" y="2348880"/>
            <a:ext cx="111122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600" b="1" dirty="0">
                <a:solidFill>
                  <a:srgbClr val="000000"/>
                </a:solidFill>
                <a:latin typeface="微软雅黑" panose="020B0503020204020204" pitchFamily="34" charset="-122"/>
                <a:ea typeface="微软雅黑" panose="020B0503020204020204" pitchFamily="34" charset="-122"/>
              </a:rPr>
              <a:t>运行</a:t>
            </a:r>
          </a:p>
          <a:p>
            <a:pPr algn="ctr"/>
            <a:r>
              <a:rPr kumimoji="1" lang="en-US" altLang="zh-CN" sz="1600" b="1" dirty="0">
                <a:solidFill>
                  <a:srgbClr val="000000"/>
                </a:solidFill>
                <a:latin typeface="微软雅黑" panose="020B0503020204020204" pitchFamily="34" charset="-122"/>
                <a:ea typeface="微软雅黑" panose="020B0503020204020204" pitchFamily="34" charset="-122"/>
              </a:rPr>
              <a:t>P2P </a:t>
            </a:r>
            <a:r>
              <a:rPr kumimoji="1" lang="zh-CN" altLang="en-US" sz="1600" b="1" dirty="0">
                <a:solidFill>
                  <a:srgbClr val="000000"/>
                </a:solidFill>
                <a:latin typeface="微软雅黑" panose="020B0503020204020204" pitchFamily="34" charset="-122"/>
                <a:ea typeface="微软雅黑" panose="020B0503020204020204" pitchFamily="34" charset="-122"/>
              </a:rPr>
              <a:t>程序</a:t>
            </a:r>
          </a:p>
        </p:txBody>
      </p:sp>
      <p:sp>
        <p:nvSpPr>
          <p:cNvPr id="28" name="Text Box 31"/>
          <p:cNvSpPr txBox="1">
            <a:spLocks noChangeArrowheads="1"/>
          </p:cNvSpPr>
          <p:nvPr/>
        </p:nvSpPr>
        <p:spPr bwMode="auto">
          <a:xfrm>
            <a:off x="10128448" y="3924345"/>
            <a:ext cx="108073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600" b="1" dirty="0">
                <a:solidFill>
                  <a:srgbClr val="000000"/>
                </a:solidFill>
                <a:latin typeface="微软雅黑" panose="020B0503020204020204" pitchFamily="34" charset="-122"/>
                <a:ea typeface="微软雅黑" panose="020B0503020204020204" pitchFamily="34" charset="-122"/>
              </a:rPr>
              <a:t>运行</a:t>
            </a:r>
          </a:p>
          <a:p>
            <a:pPr algn="ctr"/>
            <a:r>
              <a:rPr kumimoji="1" lang="en-US" altLang="zh-CN" sz="1600" b="1" dirty="0">
                <a:solidFill>
                  <a:srgbClr val="000000"/>
                </a:solidFill>
                <a:latin typeface="微软雅黑" panose="020B0503020204020204" pitchFamily="34" charset="-122"/>
                <a:ea typeface="微软雅黑" panose="020B0503020204020204" pitchFamily="34" charset="-122"/>
              </a:rPr>
              <a:t>P2P </a:t>
            </a:r>
            <a:r>
              <a:rPr kumimoji="1" lang="zh-CN" altLang="en-US" sz="1600" b="1" dirty="0">
                <a:solidFill>
                  <a:srgbClr val="000000"/>
                </a:solidFill>
                <a:latin typeface="微软雅黑" panose="020B0503020204020204" pitchFamily="34" charset="-122"/>
                <a:ea typeface="微软雅黑" panose="020B0503020204020204" pitchFamily="34" charset="-122"/>
              </a:rPr>
              <a:t>程序</a:t>
            </a:r>
          </a:p>
        </p:txBody>
      </p:sp>
      <p:sp>
        <p:nvSpPr>
          <p:cNvPr id="29" name="Line 32"/>
          <p:cNvSpPr>
            <a:spLocks noChangeShapeType="1"/>
          </p:cNvSpPr>
          <p:nvPr/>
        </p:nvSpPr>
        <p:spPr bwMode="auto">
          <a:xfrm flipH="1">
            <a:off x="9995255" y="2557021"/>
            <a:ext cx="0" cy="1577377"/>
          </a:xfrm>
          <a:prstGeom prst="line">
            <a:avLst/>
          </a:prstGeom>
          <a:noFill/>
          <a:ln w="28575">
            <a:solidFill>
              <a:srgbClr val="CC00CC">
                <a:alpha val="79999"/>
              </a:srgbClr>
            </a:solidFill>
            <a:prstDash val="sysDot"/>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33"/>
          <p:cNvSpPr>
            <a:spLocks noChangeShapeType="1"/>
          </p:cNvSpPr>
          <p:nvPr/>
        </p:nvSpPr>
        <p:spPr bwMode="auto">
          <a:xfrm flipH="1" flipV="1">
            <a:off x="10114701" y="2374541"/>
            <a:ext cx="231860" cy="132613"/>
          </a:xfrm>
          <a:prstGeom prst="line">
            <a:avLst/>
          </a:prstGeom>
          <a:noFill/>
          <a:ln w="19050">
            <a:solidFill>
              <a:srgbClr val="000066"/>
            </a:solidFill>
            <a:prstDash val="sys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34"/>
          <p:cNvSpPr>
            <a:spLocks noChangeShapeType="1"/>
          </p:cNvSpPr>
          <p:nvPr/>
        </p:nvSpPr>
        <p:spPr bwMode="auto">
          <a:xfrm flipH="1">
            <a:off x="10089896" y="4150897"/>
            <a:ext cx="232938" cy="129730"/>
          </a:xfrm>
          <a:prstGeom prst="line">
            <a:avLst/>
          </a:prstGeom>
          <a:noFill/>
          <a:ln w="19050">
            <a:solidFill>
              <a:srgbClr val="000066"/>
            </a:solidFill>
            <a:prstDash val="sys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Text Box 35"/>
          <p:cNvSpPr txBox="1">
            <a:spLocks noChangeArrowheads="1"/>
          </p:cNvSpPr>
          <p:nvPr/>
        </p:nvSpPr>
        <p:spPr bwMode="auto">
          <a:xfrm>
            <a:off x="9538706" y="4161714"/>
            <a:ext cx="288517" cy="338554"/>
          </a:xfrm>
          <a:prstGeom prst="rect">
            <a:avLst/>
          </a:prstGeom>
          <a:noFill/>
          <a:ln>
            <a:noFill/>
          </a:ln>
          <a:effec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600" b="1" dirty="0">
                <a:solidFill>
                  <a:srgbClr val="0000FF"/>
                </a:solidFill>
                <a:ea typeface="黑体" panose="02010609060101010101" pitchFamily="2" charset="-122"/>
              </a:rPr>
              <a:t>D</a:t>
            </a:r>
          </a:p>
        </p:txBody>
      </p:sp>
      <p:sp>
        <p:nvSpPr>
          <p:cNvPr id="33" name="Text Box 36"/>
          <p:cNvSpPr txBox="1">
            <a:spLocks noChangeArrowheads="1"/>
          </p:cNvSpPr>
          <p:nvPr/>
        </p:nvSpPr>
        <p:spPr bwMode="auto">
          <a:xfrm>
            <a:off x="10097622" y="2086571"/>
            <a:ext cx="269400" cy="338554"/>
          </a:xfrm>
          <a:prstGeom prst="rect">
            <a:avLst/>
          </a:prstGeom>
          <a:noFill/>
          <a:ln>
            <a:noFill/>
          </a:ln>
          <a:effec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600" b="1" dirty="0">
                <a:solidFill>
                  <a:srgbClr val="0000FF"/>
                </a:solidFill>
                <a:ea typeface="黑体" panose="02010609060101010101" pitchFamily="2" charset="-122"/>
              </a:rPr>
              <a:t>C</a:t>
            </a:r>
          </a:p>
        </p:txBody>
      </p:sp>
      <p:sp>
        <p:nvSpPr>
          <p:cNvPr id="34" name="Line 38"/>
          <p:cNvSpPr>
            <a:spLocks noChangeShapeType="1"/>
          </p:cNvSpPr>
          <p:nvPr/>
        </p:nvSpPr>
        <p:spPr bwMode="auto">
          <a:xfrm flipH="1">
            <a:off x="7961312" y="2627165"/>
            <a:ext cx="263066" cy="1113712"/>
          </a:xfrm>
          <a:prstGeom prst="line">
            <a:avLst/>
          </a:prstGeom>
          <a:noFill/>
          <a:ln w="28575">
            <a:solidFill>
              <a:srgbClr val="CC00CC">
                <a:alpha val="79999"/>
              </a:srgbClr>
            </a:solidFill>
            <a:prstDash val="sysDot"/>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Text Box 39"/>
          <p:cNvSpPr txBox="1">
            <a:spLocks noChangeArrowheads="1"/>
          </p:cNvSpPr>
          <p:nvPr/>
        </p:nvSpPr>
        <p:spPr bwMode="auto">
          <a:xfrm>
            <a:off x="7879270" y="2091881"/>
            <a:ext cx="260577" cy="338554"/>
          </a:xfrm>
          <a:prstGeom prst="rect">
            <a:avLst/>
          </a:prstGeom>
          <a:noFill/>
          <a:ln>
            <a:noFill/>
          </a:ln>
          <a:effec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600" b="1" dirty="0">
                <a:solidFill>
                  <a:srgbClr val="0000FF"/>
                </a:solidFill>
                <a:ea typeface="黑体" panose="02010609060101010101" pitchFamily="2" charset="-122"/>
              </a:rPr>
              <a:t>E</a:t>
            </a:r>
          </a:p>
        </p:txBody>
      </p:sp>
      <p:sp>
        <p:nvSpPr>
          <p:cNvPr id="36" name="Text Box 40"/>
          <p:cNvSpPr txBox="1">
            <a:spLocks noChangeArrowheads="1"/>
          </p:cNvSpPr>
          <p:nvPr/>
        </p:nvSpPr>
        <p:spPr bwMode="auto">
          <a:xfrm>
            <a:off x="7560143" y="3871579"/>
            <a:ext cx="256166" cy="338554"/>
          </a:xfrm>
          <a:prstGeom prst="rect">
            <a:avLst/>
          </a:prstGeom>
          <a:noFill/>
          <a:ln>
            <a:noFill/>
          </a:ln>
          <a:effec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600" b="1" dirty="0">
                <a:solidFill>
                  <a:srgbClr val="0000FF"/>
                </a:solidFill>
                <a:ea typeface="黑体" panose="02010609060101010101" pitchFamily="2" charset="-122"/>
              </a:rPr>
              <a:t>F</a:t>
            </a:r>
          </a:p>
        </p:txBody>
      </p:sp>
      <p:sp>
        <p:nvSpPr>
          <p:cNvPr id="37" name="Text Box 41"/>
          <p:cNvSpPr txBox="1">
            <a:spLocks noChangeArrowheads="1"/>
          </p:cNvSpPr>
          <p:nvPr/>
        </p:nvSpPr>
        <p:spPr bwMode="auto">
          <a:xfrm>
            <a:off x="6888088" y="2276872"/>
            <a:ext cx="122165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600" b="1" dirty="0">
                <a:solidFill>
                  <a:srgbClr val="000000"/>
                </a:solidFill>
                <a:latin typeface="微软雅黑" panose="020B0503020204020204" pitchFamily="34" charset="-122"/>
                <a:ea typeface="微软雅黑" panose="020B0503020204020204" pitchFamily="34" charset="-122"/>
              </a:rPr>
              <a:t>运行</a:t>
            </a:r>
          </a:p>
          <a:p>
            <a:pPr algn="ctr"/>
            <a:r>
              <a:rPr kumimoji="1" lang="en-US" altLang="zh-CN" sz="1600" b="1" dirty="0">
                <a:solidFill>
                  <a:srgbClr val="000000"/>
                </a:solidFill>
                <a:latin typeface="微软雅黑" panose="020B0503020204020204" pitchFamily="34" charset="-122"/>
                <a:ea typeface="微软雅黑" panose="020B0503020204020204" pitchFamily="34" charset="-122"/>
              </a:rPr>
              <a:t>P2P </a:t>
            </a:r>
            <a:r>
              <a:rPr kumimoji="1" lang="zh-CN" altLang="en-US" sz="1600" b="1" dirty="0">
                <a:solidFill>
                  <a:srgbClr val="000000"/>
                </a:solidFill>
                <a:latin typeface="微软雅黑" panose="020B0503020204020204" pitchFamily="34" charset="-122"/>
                <a:ea typeface="微软雅黑" panose="020B0503020204020204" pitchFamily="34" charset="-122"/>
              </a:rPr>
              <a:t>程序</a:t>
            </a:r>
          </a:p>
        </p:txBody>
      </p:sp>
      <p:sp>
        <p:nvSpPr>
          <p:cNvPr id="38" name="Text Box 42"/>
          <p:cNvSpPr txBox="1">
            <a:spLocks noChangeArrowheads="1"/>
          </p:cNvSpPr>
          <p:nvPr/>
        </p:nvSpPr>
        <p:spPr bwMode="auto">
          <a:xfrm>
            <a:off x="6744072" y="3140968"/>
            <a:ext cx="119143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600" b="1" dirty="0">
                <a:solidFill>
                  <a:srgbClr val="000000"/>
                </a:solidFill>
                <a:latin typeface="微软雅黑" panose="020B0503020204020204" pitchFamily="34" charset="-122"/>
                <a:ea typeface="微软雅黑" panose="020B0503020204020204" pitchFamily="34" charset="-122"/>
              </a:rPr>
              <a:t>运行</a:t>
            </a:r>
          </a:p>
          <a:p>
            <a:pPr algn="ctr"/>
            <a:r>
              <a:rPr kumimoji="1" lang="en-US" altLang="zh-CN" sz="1600" b="1" dirty="0">
                <a:solidFill>
                  <a:srgbClr val="000000"/>
                </a:solidFill>
                <a:latin typeface="微软雅黑" panose="020B0503020204020204" pitchFamily="34" charset="-122"/>
                <a:ea typeface="微软雅黑" panose="020B0503020204020204" pitchFamily="34" charset="-122"/>
              </a:rPr>
              <a:t>P2P </a:t>
            </a:r>
            <a:r>
              <a:rPr kumimoji="1" lang="zh-CN" altLang="en-US" sz="1600" b="1" dirty="0">
                <a:solidFill>
                  <a:srgbClr val="000000"/>
                </a:solidFill>
                <a:latin typeface="微软雅黑" panose="020B0503020204020204" pitchFamily="34" charset="-122"/>
                <a:ea typeface="微软雅黑" panose="020B0503020204020204" pitchFamily="34" charset="-122"/>
              </a:rPr>
              <a:t>程序</a:t>
            </a:r>
          </a:p>
        </p:txBody>
      </p:sp>
      <p:sp>
        <p:nvSpPr>
          <p:cNvPr id="39" name="Line 43"/>
          <p:cNvSpPr>
            <a:spLocks noChangeShapeType="1"/>
          </p:cNvSpPr>
          <p:nvPr/>
        </p:nvSpPr>
        <p:spPr bwMode="auto">
          <a:xfrm flipV="1">
            <a:off x="7865803" y="2383026"/>
            <a:ext cx="401939" cy="159660"/>
          </a:xfrm>
          <a:prstGeom prst="line">
            <a:avLst/>
          </a:prstGeom>
          <a:noFill/>
          <a:ln w="19050">
            <a:solidFill>
              <a:srgbClr val="000066"/>
            </a:solidFill>
            <a:prstDash val="sys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44"/>
          <p:cNvSpPr>
            <a:spLocks noChangeShapeType="1"/>
          </p:cNvSpPr>
          <p:nvPr/>
        </p:nvSpPr>
        <p:spPr bwMode="auto">
          <a:xfrm>
            <a:off x="7617408" y="3675909"/>
            <a:ext cx="240625" cy="189198"/>
          </a:xfrm>
          <a:prstGeom prst="line">
            <a:avLst/>
          </a:prstGeom>
          <a:noFill/>
          <a:ln w="19050">
            <a:solidFill>
              <a:srgbClr val="000066"/>
            </a:solidFill>
            <a:prstDash val="sys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45"/>
          <p:cNvSpPr>
            <a:spLocks noChangeShapeType="1"/>
          </p:cNvSpPr>
          <p:nvPr/>
        </p:nvSpPr>
        <p:spPr bwMode="auto">
          <a:xfrm flipH="1">
            <a:off x="8071873" y="2459343"/>
            <a:ext cx="1753518" cy="1275179"/>
          </a:xfrm>
          <a:prstGeom prst="line">
            <a:avLst/>
          </a:prstGeom>
          <a:noFill/>
          <a:ln w="28575">
            <a:solidFill>
              <a:srgbClr val="CC00CC">
                <a:alpha val="79999"/>
              </a:srgbClr>
            </a:solidFill>
            <a:prstDash val="sysDot"/>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42"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5228" y="2265396"/>
            <a:ext cx="372539" cy="372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图片 3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06242" y="2992642"/>
            <a:ext cx="484846" cy="678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4279" y="2907740"/>
            <a:ext cx="372539" cy="372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7431" y="3765617"/>
            <a:ext cx="372539" cy="372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2882" y="4083161"/>
            <a:ext cx="374018" cy="372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91034" y="4150975"/>
            <a:ext cx="372539" cy="372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56198" y="2192234"/>
            <a:ext cx="372539" cy="372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56414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outHorizontal)">
                                      <p:cBhvr>
                                        <p:cTn id="7" dur="2000"/>
                                        <p:tgtEl>
                                          <p:spTgt spid="29"/>
                                        </p:tgtEl>
                                      </p:cBhvr>
                                    </p:animEffect>
                                  </p:childTnLst>
                                </p:cTn>
                              </p:par>
                            </p:childTnLst>
                          </p:cTn>
                        </p:par>
                        <p:par>
                          <p:cTn id="8" fill="hold">
                            <p:stCondLst>
                              <p:cond delay="2000"/>
                            </p:stCondLst>
                            <p:childTnLst>
                              <p:par>
                                <p:cTn id="9" presetID="16" presetClass="entr" presetSubtype="42" fill="hold" grpId="0" nodeType="afterEffect">
                                  <p:stCondLst>
                                    <p:cond delay="500"/>
                                  </p:stCondLst>
                                  <p:childTnLst>
                                    <p:set>
                                      <p:cBhvr>
                                        <p:cTn id="10" dur="1" fill="hold">
                                          <p:stCondLst>
                                            <p:cond delay="0"/>
                                          </p:stCondLst>
                                        </p:cTn>
                                        <p:tgtEl>
                                          <p:spTgt spid="41"/>
                                        </p:tgtEl>
                                        <p:attrNameLst>
                                          <p:attrName>style.visibility</p:attrName>
                                        </p:attrNameLst>
                                      </p:cBhvr>
                                      <p:to>
                                        <p:strVal val="visible"/>
                                      </p:to>
                                    </p:set>
                                    <p:animEffect transition="in" filter="barn(outHorizontal)">
                                      <p:cBhvr>
                                        <p:cTn id="11" dur="2000"/>
                                        <p:tgtEl>
                                          <p:spTgt spid="41"/>
                                        </p:tgtEl>
                                      </p:cBhvr>
                                    </p:animEffect>
                                  </p:childTnLst>
                                </p:cTn>
                              </p:par>
                            </p:childTnLst>
                          </p:cTn>
                        </p:par>
                        <p:par>
                          <p:cTn id="12" fill="hold">
                            <p:stCondLst>
                              <p:cond delay="4500"/>
                            </p:stCondLst>
                            <p:childTnLst>
                              <p:par>
                                <p:cTn id="13" presetID="16" presetClass="entr" presetSubtype="42" fill="hold" grpId="0" nodeType="afterEffect">
                                  <p:stCondLst>
                                    <p:cond delay="500"/>
                                  </p:stCondLst>
                                  <p:childTnLst>
                                    <p:set>
                                      <p:cBhvr>
                                        <p:cTn id="14" dur="1" fill="hold">
                                          <p:stCondLst>
                                            <p:cond delay="0"/>
                                          </p:stCondLst>
                                        </p:cTn>
                                        <p:tgtEl>
                                          <p:spTgt spid="34"/>
                                        </p:tgtEl>
                                        <p:attrNameLst>
                                          <p:attrName>style.visibility</p:attrName>
                                        </p:attrNameLst>
                                      </p:cBhvr>
                                      <p:to>
                                        <p:strVal val="visible"/>
                                      </p:to>
                                    </p:set>
                                    <p:animEffect transition="in" filter="barn(outHorizontal)">
                                      <p:cBhvr>
                                        <p:cTn id="15"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4" grpId="0" animBg="1"/>
      <p:bldP spid="4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609600" y="274638"/>
            <a:ext cx="10972800" cy="817562"/>
          </a:xfrm>
        </p:spPr>
        <p:txBody>
          <a:bodyPr/>
          <a:lstStyle/>
          <a:p>
            <a:pPr eaLnBrk="1" hangingPunct="1"/>
            <a:r>
              <a:rPr lang="en-US" altLang="zh-CN" dirty="0"/>
              <a:t>1.3.2 </a:t>
            </a:r>
            <a:r>
              <a:rPr lang="zh-CN" altLang="en-US" dirty="0"/>
              <a:t>互联网的核心部分</a:t>
            </a:r>
          </a:p>
        </p:txBody>
      </p:sp>
      <p:sp>
        <p:nvSpPr>
          <p:cNvPr id="3" name="内容占位符 2"/>
          <p:cNvSpPr>
            <a:spLocks noGrp="1"/>
          </p:cNvSpPr>
          <p:nvPr>
            <p:ph idx="1"/>
          </p:nvPr>
        </p:nvSpPr>
        <p:spPr/>
        <p:txBody>
          <a:bodyPr/>
          <a:lstStyle/>
          <a:p>
            <a:r>
              <a:rPr lang="zh-CN" altLang="en-US" b="1" dirty="0"/>
              <a:t>核心部分是互联网中最复杂的部分。</a:t>
            </a:r>
          </a:p>
          <a:p>
            <a:r>
              <a:rPr lang="zh-CN" altLang="en-US" b="1" dirty="0"/>
              <a:t>核心部分向边缘部分中的</a:t>
            </a:r>
            <a:r>
              <a:rPr lang="zh-CN" altLang="en-US" b="1" dirty="0">
                <a:solidFill>
                  <a:srgbClr val="C00000"/>
                </a:solidFill>
              </a:rPr>
              <a:t>大量</a:t>
            </a:r>
            <a:r>
              <a:rPr lang="zh-CN" altLang="en-US" b="1" dirty="0"/>
              <a:t>主机</a:t>
            </a:r>
            <a:r>
              <a:rPr lang="zh-CN" altLang="en-US" b="1" dirty="0">
                <a:solidFill>
                  <a:srgbClr val="C00000"/>
                </a:solidFill>
              </a:rPr>
              <a:t>提供连通性，</a:t>
            </a:r>
            <a:r>
              <a:rPr lang="zh-CN" altLang="en-US" b="1" dirty="0"/>
              <a:t>使边缘部分中的任何一台主机都能够与其他主机通信。</a:t>
            </a:r>
            <a:endParaRPr lang="en-US" altLang="zh-CN" b="1" dirty="0"/>
          </a:p>
          <a:p>
            <a:r>
              <a:rPr lang="zh-CN" altLang="en-US" b="1" dirty="0"/>
              <a:t>核心部分的关键设备是</a:t>
            </a:r>
            <a:r>
              <a:rPr lang="zh-CN" altLang="en-US" b="1" dirty="0">
                <a:solidFill>
                  <a:srgbClr val="C00000"/>
                </a:solidFill>
              </a:rPr>
              <a:t>路由器</a:t>
            </a:r>
            <a:r>
              <a:rPr lang="zh-CN" altLang="en-US" b="1" dirty="0"/>
              <a:t> </a:t>
            </a:r>
            <a:r>
              <a:rPr lang="en-US" altLang="zh-CN" b="1" dirty="0"/>
              <a:t>(router)</a:t>
            </a:r>
            <a:r>
              <a:rPr lang="zh-CN" altLang="en-US" b="1" dirty="0"/>
              <a:t>，其任务是进行</a:t>
            </a:r>
            <a:r>
              <a:rPr lang="zh-CN" altLang="en-US" b="1" dirty="0">
                <a:solidFill>
                  <a:srgbClr val="C00000"/>
                </a:solidFill>
              </a:rPr>
              <a:t>分组交换</a:t>
            </a:r>
            <a:r>
              <a:rPr lang="zh-CN" altLang="en-US" b="1" dirty="0"/>
              <a:t> </a:t>
            </a:r>
            <a:r>
              <a:rPr lang="en-US" altLang="zh-CN" b="1" dirty="0"/>
              <a:t>(packet switching) </a:t>
            </a:r>
            <a:r>
              <a:rPr lang="zh-CN" altLang="en-US" b="1" dirty="0"/>
              <a:t>，这是核心部分最重要的功能。</a:t>
            </a:r>
          </a:p>
          <a:p>
            <a:endParaRPr lang="zh-CN" altLang="en-US" b="1" dirty="0"/>
          </a:p>
          <a:p>
            <a:endParaRPr lang="zh-CN" altLang="en-US" b="1" dirty="0"/>
          </a:p>
        </p:txBody>
      </p:sp>
    </p:spTree>
    <p:extLst>
      <p:ext uri="{BB962C8B-B14F-4D97-AF65-F5344CB8AC3E}">
        <p14:creationId xmlns:p14="http://schemas.microsoft.com/office/powerpoint/2010/main" val="42537358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609600" y="274638"/>
            <a:ext cx="10972800"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a:solidFill>
                  <a:schemeClr val="bg1"/>
                </a:solidFill>
                <a:latin typeface="+mj-ea"/>
                <a:ea typeface="+mj-ea"/>
                <a:cs typeface="+mj-cs"/>
              </a:defRPr>
            </a:lvl1pPr>
            <a:lvl2pPr algn="l" rtl="0" eaLnBrk="0" fontAlgn="base" hangingPunct="0">
              <a:spcBef>
                <a:spcPct val="0"/>
              </a:spcBef>
              <a:spcAft>
                <a:spcPct val="0"/>
              </a:spcAft>
              <a:defRPr sz="4000">
                <a:solidFill>
                  <a:schemeClr val="bg1"/>
                </a:solidFill>
                <a:latin typeface="黑体" pitchFamily="2" charset="-122"/>
                <a:ea typeface="黑体" pitchFamily="2" charset="-122"/>
              </a:defRPr>
            </a:lvl2pPr>
            <a:lvl3pPr algn="l" rtl="0" eaLnBrk="0" fontAlgn="base" hangingPunct="0">
              <a:spcBef>
                <a:spcPct val="0"/>
              </a:spcBef>
              <a:spcAft>
                <a:spcPct val="0"/>
              </a:spcAft>
              <a:defRPr sz="4000">
                <a:solidFill>
                  <a:schemeClr val="bg1"/>
                </a:solidFill>
                <a:latin typeface="黑体" pitchFamily="2" charset="-122"/>
                <a:ea typeface="黑体" pitchFamily="2" charset="-122"/>
              </a:defRPr>
            </a:lvl3pPr>
            <a:lvl4pPr algn="l" rtl="0" eaLnBrk="0" fontAlgn="base" hangingPunct="0">
              <a:spcBef>
                <a:spcPct val="0"/>
              </a:spcBef>
              <a:spcAft>
                <a:spcPct val="0"/>
              </a:spcAft>
              <a:defRPr sz="4000">
                <a:solidFill>
                  <a:schemeClr val="bg1"/>
                </a:solidFill>
                <a:latin typeface="黑体" pitchFamily="2" charset="-122"/>
                <a:ea typeface="黑体" pitchFamily="2" charset="-122"/>
              </a:defRPr>
            </a:lvl4pPr>
            <a:lvl5pPr algn="l" rtl="0" eaLnBrk="0" fontAlgn="base" hangingPunct="0">
              <a:spcBef>
                <a:spcPct val="0"/>
              </a:spcBef>
              <a:spcAft>
                <a:spcPct val="0"/>
              </a:spcAft>
              <a:defRPr sz="4000">
                <a:solidFill>
                  <a:schemeClr val="bg1"/>
                </a:solidFill>
                <a:latin typeface="黑体" pitchFamily="2" charset="-122"/>
                <a:ea typeface="黑体" pitchFamily="2" charset="-122"/>
              </a:defRPr>
            </a:lvl5pPr>
            <a:lvl6pPr marL="457200" algn="l" rtl="0" eaLnBrk="1" fontAlgn="base" hangingPunct="1">
              <a:spcBef>
                <a:spcPct val="0"/>
              </a:spcBef>
              <a:spcAft>
                <a:spcPct val="0"/>
              </a:spcAft>
              <a:defRPr sz="2400">
                <a:solidFill>
                  <a:srgbClr val="1C1C1C"/>
                </a:solidFill>
                <a:latin typeface="黑体" pitchFamily="2" charset="-122"/>
                <a:ea typeface="黑体" pitchFamily="2" charset="-122"/>
              </a:defRPr>
            </a:lvl6pPr>
            <a:lvl7pPr marL="914400" algn="l" rtl="0" eaLnBrk="1" fontAlgn="base" hangingPunct="1">
              <a:spcBef>
                <a:spcPct val="0"/>
              </a:spcBef>
              <a:spcAft>
                <a:spcPct val="0"/>
              </a:spcAft>
              <a:defRPr sz="2400">
                <a:solidFill>
                  <a:srgbClr val="1C1C1C"/>
                </a:solidFill>
                <a:latin typeface="黑体" pitchFamily="2" charset="-122"/>
                <a:ea typeface="黑体" pitchFamily="2" charset="-122"/>
              </a:defRPr>
            </a:lvl7pPr>
            <a:lvl8pPr marL="1371600" algn="l" rtl="0" eaLnBrk="1" fontAlgn="base" hangingPunct="1">
              <a:spcBef>
                <a:spcPct val="0"/>
              </a:spcBef>
              <a:spcAft>
                <a:spcPct val="0"/>
              </a:spcAft>
              <a:defRPr sz="2400">
                <a:solidFill>
                  <a:srgbClr val="1C1C1C"/>
                </a:solidFill>
                <a:latin typeface="黑体" pitchFamily="2" charset="-122"/>
                <a:ea typeface="黑体" pitchFamily="2" charset="-122"/>
              </a:defRPr>
            </a:lvl8pPr>
            <a:lvl9pPr marL="1828800" algn="l" rtl="0" eaLnBrk="1" fontAlgn="base" hangingPunct="1">
              <a:spcBef>
                <a:spcPct val="0"/>
              </a:spcBef>
              <a:spcAft>
                <a:spcPct val="0"/>
              </a:spcAft>
              <a:defRPr sz="2400">
                <a:solidFill>
                  <a:srgbClr val="1C1C1C"/>
                </a:solidFill>
                <a:latin typeface="黑体" pitchFamily="2" charset="-122"/>
                <a:ea typeface="黑体" pitchFamily="2" charset="-122"/>
              </a:defRPr>
            </a:lvl9pPr>
          </a:lstStyle>
          <a:p>
            <a:r>
              <a:rPr lang="en-US" altLang="zh-CN" dirty="0"/>
              <a:t>1.3.2 </a:t>
            </a:r>
            <a:r>
              <a:rPr lang="zh-CN" altLang="en-US" dirty="0"/>
              <a:t>互联网的核心部分</a:t>
            </a:r>
          </a:p>
        </p:txBody>
      </p:sp>
      <p:sp>
        <p:nvSpPr>
          <p:cNvPr id="9" name="内容占位符 2"/>
          <p:cNvSpPr txBox="1">
            <a:spLocks/>
          </p:cNvSpPr>
          <p:nvPr/>
        </p:nvSpPr>
        <p:spPr bwMode="auto">
          <a:xfrm>
            <a:off x="442800" y="1267200"/>
            <a:ext cx="11304587"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12700" algn="l" rtl="0" eaLnBrk="0" fontAlgn="base" hangingPunct="0">
              <a:lnSpc>
                <a:spcPct val="150000"/>
              </a:lnSpc>
              <a:spcBef>
                <a:spcPct val="0"/>
              </a:spcBef>
              <a:spcAft>
                <a:spcPct val="0"/>
              </a:spcAft>
              <a:buClr>
                <a:srgbClr val="1C1C1C"/>
              </a:buClr>
              <a:buFont typeface="Wingdings" pitchFamily="2" charset="2"/>
              <a:buChar char="Ø"/>
              <a:defRPr sz="3200" b="0">
                <a:solidFill>
                  <a:srgbClr val="4D4D4D"/>
                </a:solidFill>
                <a:latin typeface="微软雅黑" panose="020B0503020204020204" pitchFamily="34" charset="-122"/>
                <a:ea typeface="微软雅黑" panose="020B0503020204020204" pitchFamily="34" charset="-122"/>
                <a:cs typeface="+mn-cs"/>
              </a:defRPr>
            </a:lvl1pPr>
            <a:lvl2pPr marL="820738" indent="-7938" algn="l" rtl="0" eaLnBrk="0" fontAlgn="base" hangingPunct="0">
              <a:lnSpc>
                <a:spcPct val="150000"/>
              </a:lnSpc>
              <a:spcBef>
                <a:spcPct val="0"/>
              </a:spcBef>
              <a:spcAft>
                <a:spcPct val="0"/>
              </a:spcAft>
              <a:buClr>
                <a:schemeClr val="tx2"/>
              </a:buClr>
              <a:buFont typeface="Wingdings"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257300" indent="-342900" algn="l" rtl="0" eaLnBrk="0" fontAlgn="base" hangingPunct="0">
              <a:lnSpc>
                <a:spcPct val="150000"/>
              </a:lnSpc>
              <a:spcBef>
                <a:spcPct val="0"/>
              </a:spcBef>
              <a:spcAft>
                <a:spcPct val="0"/>
              </a:spcAft>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371600" algn="l" rtl="0" eaLnBrk="0" fontAlgn="base" hangingPunct="0">
              <a:lnSpc>
                <a:spcPct val="150000"/>
              </a:lnSpc>
              <a:spcBef>
                <a:spcPct val="0"/>
              </a:spcBef>
              <a:spcAft>
                <a:spcPct val="0"/>
              </a:spcAft>
              <a:defRPr sz="2000">
                <a:solidFill>
                  <a:srgbClr val="4D4D4D"/>
                </a:solidFill>
                <a:latin typeface="微软雅黑" panose="020B0503020204020204" pitchFamily="34" charset="-122"/>
                <a:ea typeface="微软雅黑" panose="020B0503020204020204" pitchFamily="34" charset="-122"/>
              </a:defRPr>
            </a:lvl4pPr>
            <a:lvl5pPr marL="1828800" algn="l" rtl="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5pPr>
            <a:lvl6pPr marL="2425700" algn="l" rtl="0" eaLnBrk="1" fontAlgn="base" hangingPunct="1">
              <a:spcBef>
                <a:spcPct val="20000"/>
              </a:spcBef>
              <a:spcAft>
                <a:spcPct val="0"/>
              </a:spcAft>
              <a:buChar char="»"/>
              <a:defRPr sz="1600">
                <a:solidFill>
                  <a:srgbClr val="1C1C1C"/>
                </a:solidFill>
                <a:latin typeface="+mn-lt"/>
                <a:ea typeface="+mn-ea"/>
              </a:defRPr>
            </a:lvl6pPr>
            <a:lvl7pPr marL="2882900" algn="l" rtl="0" eaLnBrk="1" fontAlgn="base" hangingPunct="1">
              <a:spcBef>
                <a:spcPct val="20000"/>
              </a:spcBef>
              <a:spcAft>
                <a:spcPct val="0"/>
              </a:spcAft>
              <a:buChar char="»"/>
              <a:defRPr sz="1600">
                <a:solidFill>
                  <a:srgbClr val="1C1C1C"/>
                </a:solidFill>
                <a:latin typeface="+mn-lt"/>
                <a:ea typeface="+mn-ea"/>
              </a:defRPr>
            </a:lvl7pPr>
            <a:lvl8pPr marL="3340100" algn="l" rtl="0" eaLnBrk="1" fontAlgn="base" hangingPunct="1">
              <a:spcBef>
                <a:spcPct val="20000"/>
              </a:spcBef>
              <a:spcAft>
                <a:spcPct val="0"/>
              </a:spcAft>
              <a:buChar char="»"/>
              <a:defRPr sz="1600">
                <a:solidFill>
                  <a:srgbClr val="1C1C1C"/>
                </a:solidFill>
                <a:latin typeface="+mn-lt"/>
                <a:ea typeface="+mn-ea"/>
              </a:defRPr>
            </a:lvl8pPr>
            <a:lvl9pPr marL="3797300" algn="l" rtl="0" eaLnBrk="1" fontAlgn="base" hangingPunct="1">
              <a:spcBef>
                <a:spcPct val="20000"/>
              </a:spcBef>
              <a:spcAft>
                <a:spcPct val="0"/>
              </a:spcAft>
              <a:buChar char="»"/>
              <a:defRPr sz="1600">
                <a:solidFill>
                  <a:srgbClr val="1C1C1C"/>
                </a:solidFill>
                <a:latin typeface="+mn-lt"/>
                <a:ea typeface="+mn-ea"/>
              </a:defRPr>
            </a:lvl9pPr>
          </a:lstStyle>
          <a:p>
            <a:r>
              <a:rPr lang="zh-CN" altLang="en-US" b="1" dirty="0"/>
              <a:t>数据交换方式主要有以下三种：</a:t>
            </a:r>
            <a:endParaRPr lang="en-US" altLang="zh-CN" b="1" dirty="0"/>
          </a:p>
          <a:p>
            <a:pPr lvl="1"/>
            <a:r>
              <a:rPr lang="zh-CN" altLang="en-US" b="1" dirty="0"/>
              <a:t>电路交换</a:t>
            </a:r>
            <a:r>
              <a:rPr lang="en-US" altLang="zh-CN" b="1" dirty="0"/>
              <a:t>(Circuit Switching)</a:t>
            </a:r>
          </a:p>
          <a:p>
            <a:pPr lvl="1"/>
            <a:r>
              <a:rPr lang="zh-CN" altLang="en-US" b="1" dirty="0"/>
              <a:t>分组交换</a:t>
            </a:r>
            <a:r>
              <a:rPr lang="en-US" altLang="zh-CN" b="1" dirty="0"/>
              <a:t>(Packet Switching)</a:t>
            </a:r>
          </a:p>
          <a:p>
            <a:pPr lvl="1"/>
            <a:r>
              <a:rPr lang="zh-CN" altLang="en-US" b="1" dirty="0"/>
              <a:t>报文交换</a:t>
            </a:r>
            <a:r>
              <a:rPr lang="en-US" altLang="zh-CN" b="1" dirty="0"/>
              <a:t>(Message Switching)</a:t>
            </a:r>
          </a:p>
          <a:p>
            <a:pPr lvl="1"/>
            <a:endParaRPr lang="zh-CN" altLang="en-US" b="1" dirty="0"/>
          </a:p>
          <a:p>
            <a:endParaRPr lang="zh-CN" altLang="en-US" b="1" dirty="0"/>
          </a:p>
          <a:p>
            <a:endParaRPr lang="zh-CN" altLang="en-US" b="1" dirty="0"/>
          </a:p>
        </p:txBody>
      </p:sp>
    </p:spTree>
    <p:extLst>
      <p:ext uri="{BB962C8B-B14F-4D97-AF65-F5344CB8AC3E}">
        <p14:creationId xmlns:p14="http://schemas.microsoft.com/office/powerpoint/2010/main" val="224887208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1.3.2 </a:t>
            </a:r>
            <a:r>
              <a:rPr lang="zh-CN" altLang="en-US" dirty="0"/>
              <a:t>互联网的核心部分</a:t>
            </a:r>
          </a:p>
        </p:txBody>
      </p:sp>
      <p:sp>
        <p:nvSpPr>
          <p:cNvPr id="27650" name="Rectangle 3"/>
          <p:cNvSpPr>
            <a:spLocks noGrp="1" noChangeArrowheads="1"/>
          </p:cNvSpPr>
          <p:nvPr>
            <p:ph idx="1"/>
          </p:nvPr>
        </p:nvSpPr>
        <p:spPr/>
        <p:txBody>
          <a:bodyPr/>
          <a:lstStyle/>
          <a:p>
            <a:pPr eaLnBrk="1" hangingPunct="1"/>
            <a:r>
              <a:rPr lang="zh-CN" altLang="en-US" b="1" dirty="0">
                <a:solidFill>
                  <a:srgbClr val="FF0000"/>
                </a:solidFill>
              </a:rPr>
              <a:t>电路</a:t>
            </a:r>
            <a:r>
              <a:rPr lang="zh-CN" altLang="en-US" b="1" dirty="0"/>
              <a:t>交换 </a:t>
            </a:r>
            <a:r>
              <a:rPr lang="en-US" altLang="zh-CN" b="1" dirty="0"/>
              <a:t>(Circuit Switching)</a:t>
            </a:r>
            <a:endParaRPr lang="zh-CN" altLang="en-US" b="1" dirty="0"/>
          </a:p>
        </p:txBody>
      </p:sp>
      <p:sp>
        <p:nvSpPr>
          <p:cNvPr id="16" name="圆角矩形 15"/>
          <p:cNvSpPr/>
          <p:nvPr/>
        </p:nvSpPr>
        <p:spPr>
          <a:xfrm>
            <a:off x="767399" y="2204864"/>
            <a:ext cx="5112577" cy="2178532"/>
          </a:xfrm>
          <a:prstGeom prst="roundRect">
            <a:avLst/>
          </a:prstGeom>
          <a:solidFill>
            <a:srgbClr val="0070C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nvGrpSpPr>
          <p:cNvPr id="17" name="组合 16"/>
          <p:cNvGrpSpPr/>
          <p:nvPr/>
        </p:nvGrpSpPr>
        <p:grpSpPr>
          <a:xfrm>
            <a:off x="990866" y="2958259"/>
            <a:ext cx="1709659" cy="476704"/>
            <a:chOff x="1490663" y="2400300"/>
            <a:chExt cx="4064009" cy="825500"/>
          </a:xfrm>
        </p:grpSpPr>
        <p:cxnSp>
          <p:nvCxnSpPr>
            <p:cNvPr id="18" name="直接连接符 17"/>
            <p:cNvCxnSpPr/>
            <p:nvPr/>
          </p:nvCxnSpPr>
          <p:spPr>
            <a:xfrm>
              <a:off x="1970811" y="2802885"/>
              <a:ext cx="3147991" cy="0"/>
            </a:xfrm>
            <a:prstGeom prst="line">
              <a:avLst/>
            </a:prstGeom>
            <a:ln w="25400">
              <a:solidFill>
                <a:srgbClr val="99FF99"/>
              </a:solidFill>
            </a:ln>
          </p:spPr>
          <p:style>
            <a:lnRef idx="1">
              <a:schemeClr val="accent1"/>
            </a:lnRef>
            <a:fillRef idx="0">
              <a:schemeClr val="accent1"/>
            </a:fillRef>
            <a:effectRef idx="0">
              <a:schemeClr val="accent1"/>
            </a:effectRef>
            <a:fontRef idx="minor">
              <a:schemeClr val="tx1"/>
            </a:fontRef>
          </p:style>
        </p:cxnSp>
        <p:grpSp>
          <p:nvGrpSpPr>
            <p:cNvPr id="19" name="组合 11"/>
            <p:cNvGrpSpPr/>
            <p:nvPr/>
          </p:nvGrpSpPr>
          <p:grpSpPr bwMode="auto">
            <a:xfrm>
              <a:off x="1490663" y="2400300"/>
              <a:ext cx="4064009" cy="825500"/>
              <a:chOff x="115860" y="3847459"/>
              <a:chExt cx="4014114" cy="824998"/>
            </a:xfrm>
          </p:grpSpPr>
          <p:pic>
            <p:nvPicPr>
              <p:cNvPr id="20" name="图片 1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860" y="3867779"/>
                <a:ext cx="914408" cy="804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1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5568" y="3847459"/>
                <a:ext cx="914406" cy="804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27648" name="组合 27647"/>
          <p:cNvGrpSpPr/>
          <p:nvPr/>
        </p:nvGrpSpPr>
        <p:grpSpPr>
          <a:xfrm>
            <a:off x="3149770" y="2278949"/>
            <a:ext cx="2308081" cy="1894664"/>
            <a:chOff x="3149770" y="2476681"/>
            <a:chExt cx="2308081" cy="1894664"/>
          </a:xfrm>
        </p:grpSpPr>
        <p:cxnSp>
          <p:nvCxnSpPr>
            <p:cNvPr id="61" name="直接连接符 60"/>
            <p:cNvCxnSpPr/>
            <p:nvPr/>
          </p:nvCxnSpPr>
          <p:spPr>
            <a:xfrm>
              <a:off x="3416309" y="3211129"/>
              <a:ext cx="1954702" cy="0"/>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grpSp>
          <p:nvGrpSpPr>
            <p:cNvPr id="95" name="组合 94"/>
            <p:cNvGrpSpPr/>
            <p:nvPr/>
          </p:nvGrpSpPr>
          <p:grpSpPr>
            <a:xfrm>
              <a:off x="3149770" y="2476681"/>
              <a:ext cx="2308081" cy="1894664"/>
              <a:chOff x="3149770" y="2476681"/>
              <a:chExt cx="2308081" cy="1894664"/>
            </a:xfrm>
          </p:grpSpPr>
          <p:cxnSp>
            <p:nvCxnSpPr>
              <p:cNvPr id="62" name="直接连接符 61"/>
              <p:cNvCxnSpPr/>
              <p:nvPr/>
            </p:nvCxnSpPr>
            <p:spPr>
              <a:xfrm flipV="1">
                <a:off x="3416309" y="2693531"/>
                <a:ext cx="868422" cy="512289"/>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H="1" flipV="1">
                <a:off x="4413236" y="2697642"/>
                <a:ext cx="825673" cy="524717"/>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V="1">
                <a:off x="4820296" y="3160504"/>
                <a:ext cx="419644" cy="999989"/>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3436199" y="3225708"/>
                <a:ext cx="444093" cy="879833"/>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3753614" y="4094416"/>
                <a:ext cx="1158938" cy="0"/>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V="1">
                <a:off x="3739846" y="2647039"/>
                <a:ext cx="587128" cy="1690238"/>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H="1" flipV="1">
                <a:off x="4355826" y="2549643"/>
                <a:ext cx="529721" cy="1525393"/>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flipV="1">
                <a:off x="3381106" y="3199900"/>
                <a:ext cx="1498282" cy="875136"/>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3850550" y="3168351"/>
                <a:ext cx="1373789" cy="926065"/>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grpSp>
            <p:nvGrpSpPr>
              <p:cNvPr id="71" name="组合 17"/>
              <p:cNvGrpSpPr/>
              <p:nvPr/>
            </p:nvGrpSpPr>
            <p:grpSpPr bwMode="auto">
              <a:xfrm>
                <a:off x="3149770" y="2476681"/>
                <a:ext cx="2308081" cy="1894664"/>
                <a:chOff x="2699792" y="2433478"/>
                <a:chExt cx="3602460" cy="2855140"/>
              </a:xfrm>
            </p:grpSpPr>
            <p:pic>
              <p:nvPicPr>
                <p:cNvPr id="72" name="图片 1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64078" y="2433478"/>
                  <a:ext cx="722140" cy="635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图片 19"/>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99792" y="3284984"/>
                  <a:ext cx="722140" cy="635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20"/>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80112" y="3212976"/>
                  <a:ext cx="722140" cy="635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图片 2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19872" y="4653136"/>
                  <a:ext cx="722140" cy="635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图片 2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4048" y="4653136"/>
                  <a:ext cx="722140" cy="635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nvGrpSpPr>
          <p:cNvPr id="27651" name="组合 27650"/>
          <p:cNvGrpSpPr/>
          <p:nvPr/>
        </p:nvGrpSpPr>
        <p:grpSpPr>
          <a:xfrm>
            <a:off x="6384032" y="2035453"/>
            <a:ext cx="4492050" cy="2710243"/>
            <a:chOff x="767408" y="3959117"/>
            <a:chExt cx="4492050" cy="2710243"/>
          </a:xfrm>
        </p:grpSpPr>
        <p:sp>
          <p:nvSpPr>
            <p:cNvPr id="97" name="圆角矩形 96"/>
            <p:cNvSpPr/>
            <p:nvPr/>
          </p:nvSpPr>
          <p:spPr>
            <a:xfrm>
              <a:off x="767408" y="3959117"/>
              <a:ext cx="4492050" cy="2710243"/>
            </a:xfrm>
            <a:prstGeom prst="roundRect">
              <a:avLst/>
            </a:prstGeom>
            <a:solidFill>
              <a:srgbClr val="0070C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cxnSp>
          <p:nvCxnSpPr>
            <p:cNvPr id="98" name="直接连接符 97"/>
            <p:cNvCxnSpPr/>
            <p:nvPr/>
          </p:nvCxnSpPr>
          <p:spPr>
            <a:xfrm>
              <a:off x="2082945" y="4488931"/>
              <a:ext cx="688975" cy="606425"/>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1373332" y="5095356"/>
              <a:ext cx="1263650" cy="114300"/>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flipV="1">
              <a:off x="1881332" y="5341419"/>
              <a:ext cx="971550" cy="576262"/>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flipV="1">
              <a:off x="2771920" y="5425556"/>
              <a:ext cx="233362" cy="908050"/>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H="1" flipV="1">
              <a:off x="3287857" y="5401744"/>
              <a:ext cx="677863" cy="455612"/>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116" idx="1"/>
            </p:cNvCxnSpPr>
            <p:nvPr/>
          </p:nvCxnSpPr>
          <p:spPr>
            <a:xfrm flipV="1">
              <a:off x="2927495" y="4249219"/>
              <a:ext cx="131762" cy="806450"/>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flipV="1">
              <a:off x="3383107" y="4373044"/>
              <a:ext cx="493713" cy="596900"/>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116" idx="5"/>
            </p:cNvCxnSpPr>
            <p:nvPr/>
          </p:nvCxnSpPr>
          <p:spPr>
            <a:xfrm flipV="1">
              <a:off x="3514870" y="4969944"/>
              <a:ext cx="993775" cy="161925"/>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V="1">
              <a:off x="4339732" y="5375617"/>
              <a:ext cx="179495" cy="265114"/>
            </a:xfrm>
            <a:prstGeom prst="line">
              <a:avLst/>
            </a:prstGeom>
            <a:ln w="63500">
              <a:solidFill>
                <a:schemeClr val="bg1"/>
              </a:solidFill>
              <a:prstDash val="sysDot"/>
            </a:ln>
          </p:spPr>
          <p:style>
            <a:lnRef idx="1">
              <a:schemeClr val="accent1"/>
            </a:lnRef>
            <a:fillRef idx="0">
              <a:schemeClr val="accent1"/>
            </a:fillRef>
            <a:effectRef idx="0">
              <a:schemeClr val="accent1"/>
            </a:effectRef>
            <a:fontRef idx="minor">
              <a:schemeClr val="tx1"/>
            </a:fontRef>
          </p:style>
        </p:cxnSp>
        <p:pic>
          <p:nvPicPr>
            <p:cNvPr id="107" name="图片 14"/>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14570" y="4919144"/>
              <a:ext cx="51752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 name="图片 15"/>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57482" y="5755756"/>
              <a:ext cx="51752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 name="图片 16"/>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32207" y="6105006"/>
              <a:ext cx="51752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 name="图片 17"/>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65695" y="5666856"/>
              <a:ext cx="51752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 name="图片 18"/>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63857" y="4207944"/>
              <a:ext cx="51752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 name="图片 19"/>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71920" y="4033319"/>
              <a:ext cx="515937"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 name="图片 20"/>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06957" y="4146031"/>
              <a:ext cx="5175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 name="图片 21"/>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83220" y="4731819"/>
              <a:ext cx="51752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5" name="组合 114"/>
            <p:cNvGrpSpPr/>
            <p:nvPr/>
          </p:nvGrpSpPr>
          <p:grpSpPr>
            <a:xfrm>
              <a:off x="2494577" y="4902023"/>
              <a:ext cx="1020162" cy="614353"/>
              <a:chOff x="2495198" y="3865333"/>
              <a:chExt cx="1020162" cy="614353"/>
            </a:xfrm>
            <a:solidFill>
              <a:srgbClr val="0000FF"/>
            </a:solidFill>
          </p:grpSpPr>
          <p:sp>
            <p:nvSpPr>
              <p:cNvPr id="116" name="立方体 115"/>
              <p:cNvSpPr/>
              <p:nvPr/>
            </p:nvSpPr>
            <p:spPr>
              <a:xfrm>
                <a:off x="2495198" y="3865333"/>
                <a:ext cx="1020162" cy="614353"/>
              </a:xfrm>
              <a:prstGeom prst="cub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17" name="矩形 116"/>
              <p:cNvSpPr/>
              <p:nvPr/>
            </p:nvSpPr>
            <p:spPr>
              <a:xfrm>
                <a:off x="2593495" y="4082725"/>
                <a:ext cx="723275" cy="307777"/>
              </a:xfrm>
              <a:prstGeom prst="rect">
                <a:avLst/>
              </a:prstGeom>
              <a:grpFill/>
              <a:ln>
                <a:noFill/>
              </a:ln>
            </p:spPr>
            <p:txBody>
              <a:bodyPr wrap="none">
                <a:spAutoFit/>
              </a:bodyPr>
              <a:lstStyle/>
              <a:p>
                <a:pPr algn="ctr" fontAlgn="auto">
                  <a:spcBef>
                    <a:spcPts val="0"/>
                  </a:spcBef>
                  <a:spcAft>
                    <a:spcPts val="0"/>
                  </a:spcAft>
                  <a:defRPr/>
                </a:pPr>
                <a:r>
                  <a:rPr kumimoji="1" lang="zh-CN" altLang="en-US" sz="1400" b="1" dirty="0">
                    <a:solidFill>
                      <a:prstClr val="white"/>
                    </a:solidFill>
                    <a:latin typeface="微软雅黑" panose="020B0503020204020204" pitchFamily="34" charset="-122"/>
                    <a:ea typeface="微软雅黑" panose="020B0503020204020204" pitchFamily="34" charset="-122"/>
                  </a:rPr>
                  <a:t>交换机</a:t>
                </a:r>
              </a:p>
            </p:txBody>
          </p:sp>
        </p:grpSp>
      </p:grpSp>
      <p:grpSp>
        <p:nvGrpSpPr>
          <p:cNvPr id="118" name="组合 25"/>
          <p:cNvGrpSpPr/>
          <p:nvPr/>
        </p:nvGrpSpPr>
        <p:grpSpPr bwMode="auto">
          <a:xfrm>
            <a:off x="2563923" y="4941168"/>
            <a:ext cx="7367031" cy="864096"/>
            <a:chOff x="5067043" y="1713614"/>
            <a:chExt cx="2801549" cy="2576159"/>
          </a:xfrm>
        </p:grpSpPr>
        <p:sp>
          <p:nvSpPr>
            <p:cNvPr id="119" name="对角圆角矩形 118"/>
            <p:cNvSpPr/>
            <p:nvPr/>
          </p:nvSpPr>
          <p:spPr>
            <a:xfrm>
              <a:off x="5067043" y="1713614"/>
              <a:ext cx="2801549" cy="2576159"/>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20" name="矩形 27"/>
            <p:cNvSpPr>
              <a:spLocks noChangeArrowheads="1"/>
            </p:cNvSpPr>
            <p:nvPr/>
          </p:nvSpPr>
          <p:spPr bwMode="auto">
            <a:xfrm>
              <a:off x="5151355" y="2017862"/>
              <a:ext cx="2654203" cy="2033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2300"/>
                </a:lnSpc>
                <a:spcBef>
                  <a:spcPts val="600"/>
                </a:spcBef>
              </a:pPr>
              <a:r>
                <a:rPr lang="zh-CN" altLang="zh-CN" sz="2000" b="1" dirty="0">
                  <a:solidFill>
                    <a:prstClr val="white"/>
                  </a:solidFill>
                  <a:latin typeface="微软雅黑" panose="020B0503020204020204" pitchFamily="34" charset="-122"/>
                  <a:ea typeface="微软雅黑" panose="020B0503020204020204" pitchFamily="34" charset="-122"/>
                </a:rPr>
                <a:t>每一部电话都</a:t>
              </a:r>
              <a:r>
                <a:rPr lang="zh-CN" altLang="en-US" sz="2000" b="1" dirty="0">
                  <a:solidFill>
                    <a:prstClr val="white"/>
                  </a:solidFill>
                  <a:latin typeface="微软雅黑" panose="020B0503020204020204" pitchFamily="34" charset="-122"/>
                  <a:ea typeface="微软雅黑" panose="020B0503020204020204" pitchFamily="34" charset="-122"/>
                </a:rPr>
                <a:t>直接</a:t>
              </a:r>
              <a:r>
                <a:rPr lang="zh-CN" altLang="zh-CN" sz="2000" b="1" dirty="0">
                  <a:solidFill>
                    <a:prstClr val="white"/>
                  </a:solidFill>
                  <a:latin typeface="微软雅黑" panose="020B0503020204020204" pitchFamily="34" charset="-122"/>
                  <a:ea typeface="微软雅黑" panose="020B0503020204020204" pitchFamily="34" charset="-122"/>
                </a:rPr>
                <a:t>连接到</a:t>
              </a:r>
              <a:r>
                <a:rPr lang="zh-CN" altLang="en-US" sz="2000" b="1" dirty="0">
                  <a:solidFill>
                    <a:prstClr val="white"/>
                  </a:solidFill>
                  <a:latin typeface="微软雅黑" panose="020B0503020204020204" pitchFamily="34" charset="-122"/>
                  <a:ea typeface="微软雅黑" panose="020B0503020204020204" pitchFamily="34" charset="-122"/>
                </a:rPr>
                <a:t>电话</a:t>
              </a:r>
              <a:r>
                <a:rPr lang="zh-CN" altLang="zh-CN" sz="2000" b="1" dirty="0">
                  <a:solidFill>
                    <a:prstClr val="white"/>
                  </a:solidFill>
                  <a:latin typeface="微软雅黑" panose="020B0503020204020204" pitchFamily="34" charset="-122"/>
                  <a:ea typeface="微软雅黑" panose="020B0503020204020204" pitchFamily="34" charset="-122"/>
                </a:rPr>
                <a:t>交换机上，而</a:t>
              </a:r>
              <a:r>
                <a:rPr lang="zh-CN" altLang="en-US" sz="2000" b="1" dirty="0">
                  <a:solidFill>
                    <a:prstClr val="white"/>
                  </a:solidFill>
                  <a:latin typeface="微软雅黑" panose="020B0503020204020204" pitchFamily="34" charset="-122"/>
                  <a:ea typeface="微软雅黑" panose="020B0503020204020204" pitchFamily="34" charset="-122"/>
                </a:rPr>
                <a:t>电话</a:t>
              </a:r>
              <a:r>
                <a:rPr lang="zh-CN" altLang="zh-CN" sz="2000" b="1" dirty="0">
                  <a:solidFill>
                    <a:prstClr val="white"/>
                  </a:solidFill>
                  <a:latin typeface="微软雅黑" panose="020B0503020204020204" pitchFamily="34" charset="-122"/>
                  <a:ea typeface="微软雅黑" panose="020B0503020204020204" pitchFamily="34" charset="-122"/>
                </a:rPr>
                <a:t>交换机使用</a:t>
              </a:r>
              <a:r>
                <a:rPr lang="zh-CN" altLang="zh-CN" sz="2000" b="1" dirty="0">
                  <a:solidFill>
                    <a:srgbClr val="FFFF00"/>
                  </a:solidFill>
                  <a:latin typeface="微软雅黑" panose="020B0503020204020204" pitchFamily="34" charset="-122"/>
                  <a:ea typeface="微软雅黑" panose="020B0503020204020204" pitchFamily="34" charset="-122"/>
                </a:rPr>
                <a:t>交换</a:t>
              </a:r>
              <a:r>
                <a:rPr lang="zh-CN" altLang="zh-CN" sz="2000" b="1" dirty="0">
                  <a:solidFill>
                    <a:prstClr val="white"/>
                  </a:solidFill>
                  <a:latin typeface="微软雅黑" panose="020B0503020204020204" pitchFamily="34" charset="-122"/>
                  <a:ea typeface="微软雅黑" panose="020B0503020204020204" pitchFamily="34" charset="-122"/>
                </a:rPr>
                <a:t>的方法，让电话用户彼此之间可以很方便地通信。</a:t>
              </a:r>
              <a:r>
                <a:rPr lang="zh-CN" altLang="en-US" sz="2000" b="1" dirty="0">
                  <a:solidFill>
                    <a:prstClr val="white"/>
                  </a:solidFill>
                  <a:latin typeface="微软雅黑" panose="020B0503020204020204" pitchFamily="34" charset="-122"/>
                  <a:ea typeface="微软雅黑" panose="020B0503020204020204" pitchFamily="34" charset="-122"/>
                </a:rPr>
                <a:t> </a:t>
              </a:r>
              <a:endParaRPr lang="en-US" altLang="zh-CN" sz="2000" b="1" dirty="0">
                <a:solidFill>
                  <a:prstClr val="white"/>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8746258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1000" fill="hold"/>
                                        <p:tgtEl>
                                          <p:spTgt spid="27651"/>
                                        </p:tgtEl>
                                        <p:attrNameLst>
                                          <p:attrName>ppt_x</p:attrName>
                                        </p:attrNameLst>
                                      </p:cBhvr>
                                      <p:tavLst>
                                        <p:tav tm="0">
                                          <p:val>
                                            <p:strVal val="#ppt_x"/>
                                          </p:val>
                                        </p:tav>
                                        <p:tav tm="100000">
                                          <p:val>
                                            <p:strVal val="#ppt_x"/>
                                          </p:val>
                                        </p:tav>
                                      </p:tavLst>
                                    </p:anim>
                                    <p:anim calcmode="lin" valueType="num">
                                      <p:cBhvr additive="base">
                                        <p:cTn id="8" dur="1000" fill="hold"/>
                                        <p:tgtEl>
                                          <p:spTgt spid="276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18"/>
                                        </p:tgtEl>
                                        <p:attrNameLst>
                                          <p:attrName>style.visibility</p:attrName>
                                        </p:attrNameLst>
                                      </p:cBhvr>
                                      <p:to>
                                        <p:strVal val="visible"/>
                                      </p:to>
                                    </p:set>
                                    <p:animEffect transition="in" filter="fade">
                                      <p:cBhvr>
                                        <p:cTn id="13" dur="1000"/>
                                        <p:tgtEl>
                                          <p:spTgt spid="118"/>
                                        </p:tgtEl>
                                      </p:cBhvr>
                                    </p:animEffect>
                                    <p:anim calcmode="lin" valueType="num">
                                      <p:cBhvr>
                                        <p:cTn id="14" dur="1000" fill="hold"/>
                                        <p:tgtEl>
                                          <p:spTgt spid="118"/>
                                        </p:tgtEl>
                                        <p:attrNameLst>
                                          <p:attrName>ppt_x</p:attrName>
                                        </p:attrNameLst>
                                      </p:cBhvr>
                                      <p:tavLst>
                                        <p:tav tm="0">
                                          <p:val>
                                            <p:strVal val="#ppt_x"/>
                                          </p:val>
                                        </p:tav>
                                        <p:tav tm="100000">
                                          <p:val>
                                            <p:strVal val="#ppt_x"/>
                                          </p:val>
                                        </p:tav>
                                      </p:tavLst>
                                    </p:anim>
                                    <p:anim calcmode="lin" valueType="num">
                                      <p:cBhvr>
                                        <p:cTn id="15" dur="1000" fill="hold"/>
                                        <p:tgtEl>
                                          <p:spTgt spid="1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7"/>
          <p:cNvSpPr>
            <a:spLocks noGrp="1" noChangeArrowheads="1"/>
          </p:cNvSpPr>
          <p:nvPr>
            <p:ph type="ctrTitle" idx="4294967295"/>
          </p:nvPr>
        </p:nvSpPr>
        <p:spPr>
          <a:xfrm>
            <a:off x="1631950" y="2276475"/>
            <a:ext cx="7253288" cy="1462088"/>
          </a:xfrm>
        </p:spPr>
        <p:txBody>
          <a:bodyPr/>
          <a:lstStyle/>
          <a:p>
            <a:pPr eaLnBrk="1" hangingPunct="1">
              <a:defRPr/>
            </a:pPr>
            <a:r>
              <a:rPr lang="zh-CN" altLang="en-US" sz="3200" kern="1200" dirty="0">
                <a:solidFill>
                  <a:schemeClr val="tx2"/>
                </a:solidFill>
                <a:latin typeface="Arial" charset="0"/>
                <a:cs typeface="+mn-cs"/>
              </a:rPr>
              <a:t>         </a:t>
            </a:r>
            <a:r>
              <a:rPr lang="zh-CN" altLang="en-US" sz="4800" kern="1200" dirty="0">
                <a:solidFill>
                  <a:schemeClr val="tx2"/>
                </a:solidFill>
                <a:latin typeface="+mj-lt"/>
                <a:cs typeface="+mn-cs"/>
              </a:rPr>
              <a:t>第</a:t>
            </a:r>
            <a:r>
              <a:rPr lang="en-US" altLang="zh-CN" sz="4800" kern="1200" dirty="0">
                <a:solidFill>
                  <a:schemeClr val="tx2"/>
                </a:solidFill>
                <a:latin typeface="+mj-lt"/>
                <a:cs typeface="+mn-cs"/>
              </a:rPr>
              <a:t>1</a:t>
            </a:r>
            <a:r>
              <a:rPr lang="zh-CN" altLang="en-US" sz="4800" kern="1200" dirty="0">
                <a:solidFill>
                  <a:schemeClr val="tx2"/>
                </a:solidFill>
                <a:latin typeface="+mj-lt"/>
                <a:cs typeface="+mn-cs"/>
              </a:rPr>
              <a:t>章</a:t>
            </a:r>
            <a:r>
              <a:rPr lang="zh-CN" altLang="en-US" sz="4800" kern="1200" dirty="0">
                <a:solidFill>
                  <a:schemeClr val="tx2"/>
                </a:solidFill>
                <a:latin typeface="Arial" charset="0"/>
                <a:cs typeface="+mn-cs"/>
              </a:rPr>
              <a:t> </a:t>
            </a:r>
            <a:r>
              <a:rPr lang="zh-CN" altLang="en-US" sz="4800" kern="1200" dirty="0">
                <a:solidFill>
                  <a:schemeClr val="tx2"/>
                </a:solidFill>
                <a:latin typeface="微软雅黑" panose="020B0503020204020204" pitchFamily="34" charset="-122"/>
                <a:ea typeface="微软雅黑" panose="020B0503020204020204" pitchFamily="34" charset="-122"/>
                <a:cs typeface="+mn-cs"/>
              </a:rPr>
              <a:t>概述</a:t>
            </a:r>
          </a:p>
        </p:txBody>
      </p:sp>
      <p:pic>
        <p:nvPicPr>
          <p:cNvPr id="4099"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425" y="5661025"/>
            <a:ext cx="287972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608697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1.3.2 </a:t>
            </a:r>
            <a:r>
              <a:rPr lang="zh-CN" altLang="en-US" dirty="0"/>
              <a:t>互联网的核心部分</a:t>
            </a:r>
          </a:p>
        </p:txBody>
      </p:sp>
      <p:sp>
        <p:nvSpPr>
          <p:cNvPr id="4" name="内容占位符 3"/>
          <p:cNvSpPr>
            <a:spLocks noGrp="1"/>
          </p:cNvSpPr>
          <p:nvPr>
            <p:ph idx="1"/>
          </p:nvPr>
        </p:nvSpPr>
        <p:spPr/>
        <p:txBody>
          <a:bodyPr/>
          <a:lstStyle/>
          <a:p>
            <a:r>
              <a:rPr lang="zh-CN" altLang="en-US" b="1" dirty="0"/>
              <a:t>“交换 </a:t>
            </a:r>
            <a:r>
              <a:rPr lang="en-US" altLang="zh-CN" b="1" dirty="0"/>
              <a:t>(switching)</a:t>
            </a:r>
            <a:r>
              <a:rPr lang="zh-CN" altLang="en-US" b="1" dirty="0"/>
              <a:t>”的含义</a:t>
            </a:r>
          </a:p>
          <a:p>
            <a:pPr lvl="1"/>
            <a:r>
              <a:rPr lang="zh-CN" altLang="en-US" b="1" dirty="0">
                <a:solidFill>
                  <a:srgbClr val="C00000"/>
                </a:solidFill>
              </a:rPr>
              <a:t>转接：</a:t>
            </a:r>
            <a:r>
              <a:rPr lang="zh-CN" altLang="en-US" b="1" dirty="0"/>
              <a:t>把一条电话线转接到另一条电话线，使它们连通起来。</a:t>
            </a:r>
          </a:p>
          <a:p>
            <a:pPr lvl="1"/>
            <a:r>
              <a:rPr lang="zh-CN" altLang="en-US" b="1" dirty="0"/>
              <a:t>从通信资源的分配角度来看，交换 </a:t>
            </a:r>
            <a:r>
              <a:rPr lang="en-US" altLang="zh-CN" b="1" dirty="0"/>
              <a:t>(switching)</a:t>
            </a:r>
            <a:r>
              <a:rPr lang="zh-CN" altLang="en-US" b="1" dirty="0"/>
              <a:t>就是按照某种方式</a:t>
            </a:r>
            <a:r>
              <a:rPr lang="zh-CN" altLang="en-US" b="1" dirty="0">
                <a:solidFill>
                  <a:srgbClr val="C00000"/>
                </a:solidFill>
              </a:rPr>
              <a:t>动态地</a:t>
            </a:r>
            <a:r>
              <a:rPr lang="zh-CN" altLang="en-US" b="1" dirty="0">
                <a:solidFill>
                  <a:srgbClr val="0000FF"/>
                </a:solidFill>
              </a:rPr>
              <a:t>分配传输线路的资源。</a:t>
            </a:r>
          </a:p>
          <a:p>
            <a:endParaRPr lang="zh-CN" altLang="en-US" b="1" dirty="0"/>
          </a:p>
        </p:txBody>
      </p:sp>
      <p:sp>
        <p:nvSpPr>
          <p:cNvPr id="64" name="圆角矩形 63"/>
          <p:cNvSpPr/>
          <p:nvPr/>
        </p:nvSpPr>
        <p:spPr>
          <a:xfrm>
            <a:off x="6268263" y="3573016"/>
            <a:ext cx="4148217" cy="2823835"/>
          </a:xfrm>
          <a:prstGeom prst="roundRect">
            <a:avLst/>
          </a:prstGeom>
          <a:solidFill>
            <a:srgbClr val="0070C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65" name="直接连接符 64"/>
          <p:cNvCxnSpPr/>
          <p:nvPr/>
        </p:nvCxnSpPr>
        <p:spPr>
          <a:xfrm>
            <a:off x="7458759" y="4168995"/>
            <a:ext cx="412223" cy="350030"/>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6749146" y="4775420"/>
            <a:ext cx="1263650" cy="114300"/>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V="1">
            <a:off x="7257146" y="5021483"/>
            <a:ext cx="971550" cy="576262"/>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8147734" y="5346920"/>
            <a:ext cx="224277" cy="666750"/>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flipV="1">
            <a:off x="8663671" y="5081808"/>
            <a:ext cx="677863" cy="455612"/>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100" idx="1"/>
          </p:cNvCxnSpPr>
          <p:nvPr/>
        </p:nvCxnSpPr>
        <p:spPr>
          <a:xfrm flipV="1">
            <a:off x="8260042" y="3845206"/>
            <a:ext cx="111969" cy="846884"/>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V="1">
            <a:off x="8758921" y="4053108"/>
            <a:ext cx="493713" cy="596900"/>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100" idx="5"/>
          </p:cNvCxnSpPr>
          <p:nvPr/>
        </p:nvCxnSpPr>
        <p:spPr>
          <a:xfrm flipV="1">
            <a:off x="9082771" y="4565930"/>
            <a:ext cx="738628" cy="236102"/>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pic>
        <p:nvPicPr>
          <p:cNvPr id="73" name="图片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90384" y="4599208"/>
            <a:ext cx="51752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1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3296" y="5435820"/>
            <a:ext cx="51752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图片 1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8021" y="5785070"/>
            <a:ext cx="51752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图片 1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1509" y="5346920"/>
            <a:ext cx="51752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 name="图片 1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39671" y="3888008"/>
            <a:ext cx="51752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 name="图片 1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47734" y="3713383"/>
            <a:ext cx="515937"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 name="图片 2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82771" y="3826095"/>
            <a:ext cx="5175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 name="图片 2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59034" y="4411883"/>
            <a:ext cx="51752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立方体 99"/>
          <p:cNvSpPr/>
          <p:nvPr/>
        </p:nvSpPr>
        <p:spPr>
          <a:xfrm>
            <a:off x="7657197" y="4472219"/>
            <a:ext cx="1425574" cy="879535"/>
          </a:xfrm>
          <a:prstGeom prst="cube">
            <a:avLst/>
          </a:prstGeom>
          <a:solidFill>
            <a:srgbClr val="0000FF"/>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01" name="直接连接符 100"/>
          <p:cNvCxnSpPr/>
          <p:nvPr/>
        </p:nvCxnSpPr>
        <p:spPr>
          <a:xfrm>
            <a:off x="7836192" y="4496798"/>
            <a:ext cx="1047661" cy="753728"/>
          </a:xfrm>
          <a:prstGeom prst="line">
            <a:avLst/>
          </a:prstGeom>
          <a:ln w="28575">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8274110" y="4472219"/>
            <a:ext cx="808661" cy="315758"/>
          </a:xfrm>
          <a:prstGeom prst="line">
            <a:avLst/>
          </a:prstGeom>
          <a:ln w="28575">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7657196" y="4867495"/>
            <a:ext cx="714815" cy="479425"/>
          </a:xfrm>
          <a:prstGeom prst="line">
            <a:avLst/>
          </a:prstGeom>
          <a:ln w="28575">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flipV="1">
            <a:off x="7748436" y="4472219"/>
            <a:ext cx="1135417" cy="834580"/>
          </a:xfrm>
          <a:prstGeom prst="line">
            <a:avLst/>
          </a:prstGeom>
          <a:ln w="28575">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7854446" y="4518251"/>
            <a:ext cx="517565" cy="828669"/>
          </a:xfrm>
          <a:prstGeom prst="line">
            <a:avLst/>
          </a:prstGeom>
          <a:ln w="28575">
            <a:solidFill>
              <a:schemeClr val="bg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76113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ipe(right)">
                                      <p:cBhvr>
                                        <p:cTn id="7" dur="1000"/>
                                        <p:tgtEl>
                                          <p:spTgt spid="102"/>
                                        </p:tgtEl>
                                      </p:cBhvr>
                                    </p:animEffect>
                                  </p:childTnLst>
                                </p:cTn>
                              </p:par>
                            </p:childTnLst>
                          </p:cTn>
                        </p:par>
                        <p:par>
                          <p:cTn id="8" fill="hold">
                            <p:stCondLst>
                              <p:cond delay="1000"/>
                            </p:stCondLst>
                            <p:childTnLst>
                              <p:par>
                                <p:cTn id="9" presetID="22" presetClass="entr" presetSubtype="8" fill="hold" nodeType="afterEffect">
                                  <p:stCondLst>
                                    <p:cond delay="50"/>
                                  </p:stCondLst>
                                  <p:childTnLst>
                                    <p:set>
                                      <p:cBhvr>
                                        <p:cTn id="10" dur="1" fill="hold">
                                          <p:stCondLst>
                                            <p:cond delay="0"/>
                                          </p:stCondLst>
                                        </p:cTn>
                                        <p:tgtEl>
                                          <p:spTgt spid="101"/>
                                        </p:tgtEl>
                                        <p:attrNameLst>
                                          <p:attrName>style.visibility</p:attrName>
                                        </p:attrNameLst>
                                      </p:cBhvr>
                                      <p:to>
                                        <p:strVal val="visible"/>
                                      </p:to>
                                    </p:set>
                                    <p:animEffect transition="in" filter="wipe(left)">
                                      <p:cBhvr>
                                        <p:cTn id="11" dur="1000"/>
                                        <p:tgtEl>
                                          <p:spTgt spid="101"/>
                                        </p:tgtEl>
                                      </p:cBhvr>
                                    </p:animEffect>
                                  </p:childTnLst>
                                </p:cTn>
                              </p:par>
                            </p:childTnLst>
                          </p:cTn>
                        </p:par>
                        <p:par>
                          <p:cTn id="12" fill="hold">
                            <p:stCondLst>
                              <p:cond delay="2050"/>
                            </p:stCondLst>
                            <p:childTnLst>
                              <p:par>
                                <p:cTn id="13" presetID="22" presetClass="entr" presetSubtype="8" fill="hold" nodeType="afterEffect">
                                  <p:stCondLst>
                                    <p:cond delay="0"/>
                                  </p:stCondLst>
                                  <p:childTnLst>
                                    <p:set>
                                      <p:cBhvr>
                                        <p:cTn id="14" dur="1" fill="hold">
                                          <p:stCondLst>
                                            <p:cond delay="0"/>
                                          </p:stCondLst>
                                        </p:cTn>
                                        <p:tgtEl>
                                          <p:spTgt spid="103"/>
                                        </p:tgtEl>
                                        <p:attrNameLst>
                                          <p:attrName>style.visibility</p:attrName>
                                        </p:attrNameLst>
                                      </p:cBhvr>
                                      <p:to>
                                        <p:strVal val="visible"/>
                                      </p:to>
                                    </p:set>
                                    <p:animEffect transition="in" filter="wipe(left)">
                                      <p:cBhvr>
                                        <p:cTn id="15" dur="1000"/>
                                        <p:tgtEl>
                                          <p:spTgt spid="103"/>
                                        </p:tgtEl>
                                      </p:cBhvr>
                                    </p:animEffect>
                                  </p:childTnLst>
                                </p:cTn>
                              </p:par>
                            </p:childTnLst>
                          </p:cTn>
                        </p:par>
                        <p:par>
                          <p:cTn id="16" fill="hold">
                            <p:stCondLst>
                              <p:cond delay="3050"/>
                            </p:stCondLst>
                            <p:childTnLst>
                              <p:par>
                                <p:cTn id="17" presetID="22" presetClass="entr" presetSubtype="4" fill="hold" nodeType="afterEffect">
                                  <p:stCondLst>
                                    <p:cond delay="0"/>
                                  </p:stCondLst>
                                  <p:childTnLst>
                                    <p:set>
                                      <p:cBhvr>
                                        <p:cTn id="18" dur="1" fill="hold">
                                          <p:stCondLst>
                                            <p:cond delay="0"/>
                                          </p:stCondLst>
                                        </p:cTn>
                                        <p:tgtEl>
                                          <p:spTgt spid="104"/>
                                        </p:tgtEl>
                                        <p:attrNameLst>
                                          <p:attrName>style.visibility</p:attrName>
                                        </p:attrNameLst>
                                      </p:cBhvr>
                                      <p:to>
                                        <p:strVal val="visible"/>
                                      </p:to>
                                    </p:set>
                                    <p:animEffect transition="in" filter="wipe(down)">
                                      <p:cBhvr>
                                        <p:cTn id="19" dur="1000"/>
                                        <p:tgtEl>
                                          <p:spTgt spid="10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xit" presetSubtype="4" fill="hold" nodeType="clickEffect">
                                  <p:stCondLst>
                                    <p:cond delay="0"/>
                                  </p:stCondLst>
                                  <p:childTnLst>
                                    <p:animEffect transition="out" filter="wipe(down)">
                                      <p:cBhvr>
                                        <p:cTn id="23" dur="1000"/>
                                        <p:tgtEl>
                                          <p:spTgt spid="103"/>
                                        </p:tgtEl>
                                      </p:cBhvr>
                                    </p:animEffect>
                                    <p:set>
                                      <p:cBhvr>
                                        <p:cTn id="24" dur="1" fill="hold">
                                          <p:stCondLst>
                                            <p:cond delay="999"/>
                                          </p:stCondLst>
                                        </p:cTn>
                                        <p:tgtEl>
                                          <p:spTgt spid="103"/>
                                        </p:tgtEl>
                                        <p:attrNameLst>
                                          <p:attrName>style.visibility</p:attrName>
                                        </p:attrNameLst>
                                      </p:cBhvr>
                                      <p:to>
                                        <p:strVal val="hidden"/>
                                      </p:to>
                                    </p:set>
                                  </p:childTnLst>
                                </p:cTn>
                              </p:par>
                            </p:childTnLst>
                          </p:cTn>
                        </p:par>
                        <p:par>
                          <p:cTn id="25" fill="hold">
                            <p:stCondLst>
                              <p:cond delay="1000"/>
                            </p:stCondLst>
                            <p:childTnLst>
                              <p:par>
                                <p:cTn id="26" presetID="22" presetClass="exit" presetSubtype="1" fill="hold" nodeType="afterEffect">
                                  <p:stCondLst>
                                    <p:cond delay="0"/>
                                  </p:stCondLst>
                                  <p:childTnLst>
                                    <p:animEffect transition="out" filter="wipe(up)">
                                      <p:cBhvr>
                                        <p:cTn id="27" dur="1000"/>
                                        <p:tgtEl>
                                          <p:spTgt spid="101"/>
                                        </p:tgtEl>
                                      </p:cBhvr>
                                    </p:animEffect>
                                    <p:set>
                                      <p:cBhvr>
                                        <p:cTn id="28" dur="1" fill="hold">
                                          <p:stCondLst>
                                            <p:cond delay="999"/>
                                          </p:stCondLst>
                                        </p:cTn>
                                        <p:tgtEl>
                                          <p:spTgt spid="101"/>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05"/>
                                        </p:tgtEl>
                                        <p:attrNameLst>
                                          <p:attrName>style.visibility</p:attrName>
                                        </p:attrNameLst>
                                      </p:cBhvr>
                                      <p:to>
                                        <p:strVal val="visible"/>
                                      </p:to>
                                    </p:set>
                                    <p:animEffect transition="in" filter="wipe(up)">
                                      <p:cBhvr>
                                        <p:cTn id="33" dur="1000"/>
                                        <p:tgtEl>
                                          <p:spTgt spid="105"/>
                                        </p:tgtEl>
                                      </p:cBhvr>
                                    </p:animEffect>
                                  </p:childTnLst>
                                </p:cTn>
                              </p:par>
                            </p:childTnLst>
                          </p:cTn>
                        </p:par>
                        <p:par>
                          <p:cTn id="34" fill="hold">
                            <p:stCondLst>
                              <p:cond delay="1000"/>
                            </p:stCondLst>
                            <p:childTnLst>
                              <p:par>
                                <p:cTn id="35" presetID="22" presetClass="exit" presetSubtype="4" fill="hold" nodeType="afterEffect">
                                  <p:stCondLst>
                                    <p:cond delay="0"/>
                                  </p:stCondLst>
                                  <p:childTnLst>
                                    <p:animEffect transition="out" filter="wipe(down)">
                                      <p:cBhvr>
                                        <p:cTn id="36" dur="750"/>
                                        <p:tgtEl>
                                          <p:spTgt spid="104"/>
                                        </p:tgtEl>
                                      </p:cBhvr>
                                    </p:animEffect>
                                    <p:set>
                                      <p:cBhvr>
                                        <p:cTn id="37" dur="1" fill="hold">
                                          <p:stCondLst>
                                            <p:cond delay="749"/>
                                          </p:stCondLst>
                                        </p:cTn>
                                        <p:tgtEl>
                                          <p:spTgt spid="1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1.3.2 </a:t>
            </a:r>
            <a:r>
              <a:rPr lang="zh-CN" altLang="en-US" dirty="0"/>
              <a:t>互联网的核心部分</a:t>
            </a:r>
          </a:p>
        </p:txBody>
      </p:sp>
      <p:sp>
        <p:nvSpPr>
          <p:cNvPr id="27650" name="Rectangle 3"/>
          <p:cNvSpPr>
            <a:spLocks noGrp="1" noChangeArrowheads="1"/>
          </p:cNvSpPr>
          <p:nvPr>
            <p:ph idx="1"/>
          </p:nvPr>
        </p:nvSpPr>
        <p:spPr/>
        <p:txBody>
          <a:bodyPr/>
          <a:lstStyle/>
          <a:p>
            <a:pPr eaLnBrk="1" hangingPunct="1"/>
            <a:r>
              <a:rPr lang="zh-CN" altLang="en-US" b="1" dirty="0">
                <a:solidFill>
                  <a:srgbClr val="FF0000"/>
                </a:solidFill>
              </a:rPr>
              <a:t>电路</a:t>
            </a:r>
            <a:r>
              <a:rPr lang="zh-CN" altLang="en-US" b="1" dirty="0"/>
              <a:t>交换 </a:t>
            </a:r>
            <a:r>
              <a:rPr lang="en-US" altLang="zh-CN" b="1" dirty="0"/>
              <a:t>(Circuit Switching)</a:t>
            </a:r>
            <a:endParaRPr lang="zh-CN" altLang="en-US" b="1" dirty="0"/>
          </a:p>
        </p:txBody>
      </p:sp>
      <p:grpSp>
        <p:nvGrpSpPr>
          <p:cNvPr id="118" name="组合 25"/>
          <p:cNvGrpSpPr/>
          <p:nvPr/>
        </p:nvGrpSpPr>
        <p:grpSpPr bwMode="auto">
          <a:xfrm>
            <a:off x="1991544" y="4941168"/>
            <a:ext cx="8352929" cy="1087746"/>
            <a:chOff x="5067043" y="1713614"/>
            <a:chExt cx="2801549" cy="2993477"/>
          </a:xfrm>
        </p:grpSpPr>
        <p:sp>
          <p:nvSpPr>
            <p:cNvPr id="119" name="对角圆角矩形 118"/>
            <p:cNvSpPr/>
            <p:nvPr/>
          </p:nvSpPr>
          <p:spPr>
            <a:xfrm>
              <a:off x="5067043" y="1713614"/>
              <a:ext cx="2801549" cy="2576159"/>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a:solidFill>
                  <a:prstClr val="white"/>
                </a:solidFill>
              </a:endParaRPr>
            </a:p>
          </p:txBody>
        </p:sp>
        <p:sp>
          <p:nvSpPr>
            <p:cNvPr id="120" name="矩形 27"/>
            <p:cNvSpPr>
              <a:spLocks noChangeArrowheads="1"/>
            </p:cNvSpPr>
            <p:nvPr/>
          </p:nvSpPr>
          <p:spPr bwMode="auto">
            <a:xfrm>
              <a:off x="5123211" y="2017861"/>
              <a:ext cx="2682807" cy="2689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2300"/>
                </a:lnSpc>
                <a:spcBef>
                  <a:spcPts val="600"/>
                </a:spcBef>
              </a:pPr>
              <a:r>
                <a:rPr lang="zh-CN" altLang="en-US" sz="2000" b="1" dirty="0">
                  <a:solidFill>
                    <a:prstClr val="white"/>
                  </a:solidFill>
                  <a:latin typeface="微软雅黑" panose="020B0503020204020204" pitchFamily="34" charset="-122"/>
                  <a:ea typeface="微软雅黑" panose="020B0503020204020204" pitchFamily="34" charset="-122"/>
                </a:rPr>
                <a:t>当电话机的数量增多时，就要使用</a:t>
              </a:r>
              <a:r>
                <a:rPr lang="zh-CN" altLang="en-US" sz="2000" b="1" dirty="0">
                  <a:solidFill>
                    <a:srgbClr val="FFFF00"/>
                  </a:solidFill>
                  <a:latin typeface="微软雅黑" panose="020B0503020204020204" pitchFamily="34" charset="-122"/>
                  <a:ea typeface="微软雅黑" panose="020B0503020204020204" pitchFamily="34" charset="-122"/>
                </a:rPr>
                <a:t>很多</a:t>
              </a:r>
              <a:r>
                <a:rPr lang="zh-CN" altLang="en-US" sz="2000" b="1" dirty="0">
                  <a:solidFill>
                    <a:prstClr val="white"/>
                  </a:solidFill>
                  <a:latin typeface="微软雅黑" panose="020B0503020204020204" pitchFamily="34" charset="-122"/>
                  <a:ea typeface="微软雅黑" panose="020B0503020204020204" pitchFamily="34" charset="-122"/>
                </a:rPr>
                <a:t>彼此连接起来的交换机来完成全网的交换任务。用这样的方法，就构成了覆盖全世界的电信网。</a:t>
              </a:r>
              <a:endParaRPr lang="zh-CN" altLang="en-US" sz="2000" b="1" dirty="0">
                <a:solidFill>
                  <a:srgbClr val="FFFF00"/>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2569294" y="2199009"/>
            <a:ext cx="6623050" cy="2238103"/>
            <a:chOff x="1185210" y="1114692"/>
            <a:chExt cx="6623050" cy="2238103"/>
          </a:xfrm>
        </p:grpSpPr>
        <p:grpSp>
          <p:nvGrpSpPr>
            <p:cNvPr id="53" name="Group 6"/>
            <p:cNvGrpSpPr/>
            <p:nvPr/>
          </p:nvGrpSpPr>
          <p:grpSpPr bwMode="auto">
            <a:xfrm>
              <a:off x="2421663" y="1114692"/>
              <a:ext cx="4343919" cy="2238103"/>
              <a:chOff x="1680" y="240"/>
              <a:chExt cx="2529" cy="1270"/>
            </a:xfrm>
            <a:solidFill>
              <a:srgbClr val="0098F6"/>
            </a:solidFill>
          </p:grpSpPr>
          <p:sp>
            <p:nvSpPr>
              <p:cNvPr id="54" name="Oval 7"/>
              <p:cNvSpPr>
                <a:spLocks noChangeArrowheads="1"/>
              </p:cNvSpPr>
              <p:nvPr/>
            </p:nvSpPr>
            <p:spPr bwMode="auto">
              <a:xfrm>
                <a:off x="2554" y="240"/>
                <a:ext cx="1088" cy="513"/>
              </a:xfrm>
              <a:prstGeom prst="ellipse">
                <a:avLst/>
              </a:prstGeom>
              <a:solidFill>
                <a:srgbClr val="C5E5FB"/>
              </a:solidFill>
              <a:ln>
                <a:noFill/>
              </a:ln>
              <a:effectLst/>
              <a:scene3d>
                <a:camera prst="orthographicFront">
                  <a:rot lat="0" lon="0" rev="0"/>
                </a:camera>
                <a:lightRig rig="contrasting" dir="t">
                  <a:rot lat="0" lon="0" rev="7800000"/>
                </a:lightRig>
              </a:scene3d>
              <a:sp3d>
                <a:bevelT w="139700" h="139700"/>
              </a:sp3d>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5" name="Oval 8"/>
              <p:cNvSpPr>
                <a:spLocks noChangeArrowheads="1"/>
              </p:cNvSpPr>
              <p:nvPr/>
            </p:nvSpPr>
            <p:spPr bwMode="auto">
              <a:xfrm>
                <a:off x="1941" y="381"/>
                <a:ext cx="827" cy="513"/>
              </a:xfrm>
              <a:prstGeom prst="ellipse">
                <a:avLst/>
              </a:prstGeom>
              <a:solidFill>
                <a:srgbClr val="C5E5FB"/>
              </a:solidFill>
              <a:ln>
                <a:noFill/>
              </a:ln>
              <a:effectLst/>
              <a:scene3d>
                <a:camera prst="orthographicFront">
                  <a:rot lat="0" lon="0" rev="0"/>
                </a:camera>
                <a:lightRig rig="contrasting" dir="t">
                  <a:rot lat="0" lon="0" rev="7800000"/>
                </a:lightRig>
              </a:scene3d>
              <a:sp3d>
                <a:bevelT w="139700" h="139700"/>
              </a:sp3d>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6" name="Oval 9"/>
              <p:cNvSpPr>
                <a:spLocks noChangeArrowheads="1"/>
              </p:cNvSpPr>
              <p:nvPr/>
            </p:nvSpPr>
            <p:spPr bwMode="auto">
              <a:xfrm>
                <a:off x="1680" y="702"/>
                <a:ext cx="552" cy="411"/>
              </a:xfrm>
              <a:prstGeom prst="ellipse">
                <a:avLst/>
              </a:prstGeom>
              <a:solidFill>
                <a:srgbClr val="C5E5FB"/>
              </a:solidFill>
              <a:ln>
                <a:noFill/>
              </a:ln>
              <a:effectLst/>
              <a:scene3d>
                <a:camera prst="orthographicFront">
                  <a:rot lat="0" lon="0" rev="0"/>
                </a:camera>
                <a:lightRig rig="contrasting" dir="t">
                  <a:rot lat="0" lon="0" rev="7800000"/>
                </a:lightRig>
              </a:scene3d>
              <a:sp3d>
                <a:bevelT w="139700" h="139700"/>
              </a:sp3d>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7" name="Oval 10"/>
              <p:cNvSpPr>
                <a:spLocks noChangeArrowheads="1"/>
              </p:cNvSpPr>
              <p:nvPr/>
            </p:nvSpPr>
            <p:spPr bwMode="auto">
              <a:xfrm>
                <a:off x="1849" y="894"/>
                <a:ext cx="842" cy="450"/>
              </a:xfrm>
              <a:prstGeom prst="ellipse">
                <a:avLst/>
              </a:prstGeom>
              <a:solidFill>
                <a:srgbClr val="C5E5FB"/>
              </a:solidFill>
              <a:ln>
                <a:noFill/>
              </a:ln>
              <a:effectLst/>
              <a:scene3d>
                <a:camera prst="orthographicFront">
                  <a:rot lat="0" lon="0" rev="0"/>
                </a:camera>
                <a:lightRig rig="contrasting" dir="t">
                  <a:rot lat="0" lon="0" rev="7800000"/>
                </a:lightRig>
              </a:scene3d>
              <a:sp3d>
                <a:bevelT w="139700" h="139700"/>
              </a:sp3d>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8" name="Oval 11"/>
              <p:cNvSpPr>
                <a:spLocks noChangeArrowheads="1"/>
              </p:cNvSpPr>
              <p:nvPr/>
            </p:nvSpPr>
            <p:spPr bwMode="auto">
              <a:xfrm>
                <a:off x="2462" y="971"/>
                <a:ext cx="1272" cy="539"/>
              </a:xfrm>
              <a:prstGeom prst="ellipse">
                <a:avLst/>
              </a:prstGeom>
              <a:solidFill>
                <a:srgbClr val="C5E5FB"/>
              </a:solidFill>
              <a:ln>
                <a:noFill/>
              </a:ln>
              <a:effectLst/>
              <a:scene3d>
                <a:camera prst="orthographicFront">
                  <a:rot lat="0" lon="0" rev="0"/>
                </a:camera>
                <a:lightRig rig="contrasting" dir="t">
                  <a:rot lat="0" lon="0" rev="7800000"/>
                </a:lightRig>
              </a:scene3d>
              <a:sp3d>
                <a:bevelT w="139700" h="139700"/>
              </a:sp3d>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9" name="Oval 12"/>
              <p:cNvSpPr>
                <a:spLocks noChangeArrowheads="1"/>
              </p:cNvSpPr>
              <p:nvPr/>
            </p:nvSpPr>
            <p:spPr bwMode="auto">
              <a:xfrm>
                <a:off x="3289" y="394"/>
                <a:ext cx="797" cy="398"/>
              </a:xfrm>
              <a:prstGeom prst="ellipse">
                <a:avLst/>
              </a:prstGeom>
              <a:solidFill>
                <a:srgbClr val="C5E5FB"/>
              </a:solidFill>
              <a:ln>
                <a:noFill/>
              </a:ln>
              <a:effectLst/>
              <a:scene3d>
                <a:camera prst="orthographicFront">
                  <a:rot lat="0" lon="0" rev="0"/>
                </a:camera>
                <a:lightRig rig="contrasting" dir="t">
                  <a:rot lat="0" lon="0" rev="7800000"/>
                </a:lightRig>
              </a:scene3d>
              <a:sp3d>
                <a:bevelT w="139700" h="139700"/>
              </a:sp3d>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0" name="Oval 13"/>
              <p:cNvSpPr>
                <a:spLocks noChangeArrowheads="1"/>
              </p:cNvSpPr>
              <p:nvPr/>
            </p:nvSpPr>
            <p:spPr bwMode="auto">
              <a:xfrm>
                <a:off x="3412" y="663"/>
                <a:ext cx="797" cy="398"/>
              </a:xfrm>
              <a:prstGeom prst="ellipse">
                <a:avLst/>
              </a:prstGeom>
              <a:solidFill>
                <a:srgbClr val="C5E5FB"/>
              </a:solidFill>
              <a:ln>
                <a:noFill/>
              </a:ln>
              <a:effectLst/>
              <a:scene3d>
                <a:camera prst="orthographicFront">
                  <a:rot lat="0" lon="0" rev="0"/>
                </a:camera>
                <a:lightRig rig="contrasting" dir="t">
                  <a:rot lat="0" lon="0" rev="7800000"/>
                </a:lightRig>
              </a:scene3d>
              <a:sp3d>
                <a:bevelT w="139700" h="139700"/>
              </a:sp3d>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7" name="Oval 14"/>
              <p:cNvSpPr>
                <a:spLocks noChangeArrowheads="1"/>
              </p:cNvSpPr>
              <p:nvPr/>
            </p:nvSpPr>
            <p:spPr bwMode="auto">
              <a:xfrm>
                <a:off x="3335" y="753"/>
                <a:ext cx="797" cy="668"/>
              </a:xfrm>
              <a:prstGeom prst="ellipse">
                <a:avLst/>
              </a:prstGeom>
              <a:solidFill>
                <a:srgbClr val="C5E5FB"/>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8" name="Oval 15"/>
              <p:cNvSpPr>
                <a:spLocks noChangeArrowheads="1"/>
              </p:cNvSpPr>
              <p:nvPr/>
            </p:nvSpPr>
            <p:spPr bwMode="auto">
              <a:xfrm>
                <a:off x="2140" y="548"/>
                <a:ext cx="1640" cy="667"/>
              </a:xfrm>
              <a:prstGeom prst="ellipse">
                <a:avLst/>
              </a:prstGeom>
              <a:solidFill>
                <a:srgbClr val="C5E5FB"/>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79" name="Line 23"/>
            <p:cNvSpPr>
              <a:spLocks noChangeShapeType="1"/>
            </p:cNvSpPr>
            <p:nvPr/>
          </p:nvSpPr>
          <p:spPr bwMode="auto">
            <a:xfrm>
              <a:off x="3001310" y="2305489"/>
              <a:ext cx="3021012" cy="0"/>
            </a:xfrm>
            <a:prstGeom prst="line">
              <a:avLst/>
            </a:prstGeom>
            <a:noFill/>
            <a:ln w="38100" cmpd="dbl">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n>
                  <a:solidFill>
                    <a:srgbClr val="0070C0"/>
                  </a:solidFill>
                </a:ln>
                <a:latin typeface="+mn-lt"/>
                <a:ea typeface="+mn-ea"/>
              </a:endParaRPr>
            </a:p>
          </p:txBody>
        </p:sp>
        <p:sp>
          <p:nvSpPr>
            <p:cNvPr id="80" name="Text Box 24"/>
            <p:cNvSpPr txBox="1">
              <a:spLocks noChangeArrowheads="1"/>
            </p:cNvSpPr>
            <p:nvPr/>
          </p:nvSpPr>
          <p:spPr bwMode="auto">
            <a:xfrm>
              <a:off x="1278872" y="1786377"/>
              <a:ext cx="338138"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b="1" dirty="0">
                  <a:solidFill>
                    <a:srgbClr val="000000"/>
                  </a:solidFill>
                  <a:latin typeface="微软雅黑" panose="020B0503020204020204" pitchFamily="34" charset="-122"/>
                  <a:ea typeface="微软雅黑" panose="020B0503020204020204" pitchFamily="34" charset="-122"/>
                </a:rPr>
                <a:t>A</a:t>
              </a:r>
            </a:p>
          </p:txBody>
        </p:sp>
        <p:sp>
          <p:nvSpPr>
            <p:cNvPr id="81" name="Text Box 25"/>
            <p:cNvSpPr txBox="1">
              <a:spLocks noChangeArrowheads="1"/>
            </p:cNvSpPr>
            <p:nvPr/>
          </p:nvSpPr>
          <p:spPr bwMode="auto">
            <a:xfrm>
              <a:off x="7351060" y="1786377"/>
              <a:ext cx="325437"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b="1" dirty="0">
                  <a:solidFill>
                    <a:srgbClr val="000000"/>
                  </a:solidFill>
                  <a:latin typeface="微软雅黑" panose="020B0503020204020204" pitchFamily="34" charset="-122"/>
                  <a:ea typeface="微软雅黑" panose="020B0503020204020204" pitchFamily="34" charset="-122"/>
                </a:rPr>
                <a:t>B</a:t>
              </a:r>
            </a:p>
          </p:txBody>
        </p:sp>
        <p:sp>
          <p:nvSpPr>
            <p:cNvPr id="82" name="Line 26"/>
            <p:cNvSpPr>
              <a:spLocks noChangeShapeType="1"/>
            </p:cNvSpPr>
            <p:nvPr/>
          </p:nvSpPr>
          <p:spPr bwMode="auto">
            <a:xfrm>
              <a:off x="1563035" y="2305489"/>
              <a:ext cx="131445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n>
                  <a:solidFill>
                    <a:srgbClr val="0070C0"/>
                  </a:solidFill>
                </a:ln>
                <a:latin typeface="+mn-lt"/>
                <a:ea typeface="+mn-ea"/>
              </a:endParaRPr>
            </a:p>
          </p:txBody>
        </p:sp>
        <p:sp>
          <p:nvSpPr>
            <p:cNvPr id="83" name="Line 27"/>
            <p:cNvSpPr>
              <a:spLocks noChangeShapeType="1"/>
            </p:cNvSpPr>
            <p:nvPr/>
          </p:nvSpPr>
          <p:spPr bwMode="auto">
            <a:xfrm>
              <a:off x="6084235" y="2305489"/>
              <a:ext cx="1400175"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 name="Text Box 28"/>
            <p:cNvSpPr txBox="1">
              <a:spLocks noChangeArrowheads="1"/>
            </p:cNvSpPr>
            <p:nvPr/>
          </p:nvSpPr>
          <p:spPr bwMode="auto">
            <a:xfrm>
              <a:off x="4449110" y="1269352"/>
              <a:ext cx="7239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400" b="1" dirty="0">
                  <a:solidFill>
                    <a:srgbClr val="000000"/>
                  </a:solidFill>
                  <a:latin typeface="微软雅黑" panose="020B0503020204020204" pitchFamily="34" charset="-122"/>
                  <a:ea typeface="微软雅黑" panose="020B0503020204020204" pitchFamily="34" charset="-122"/>
                </a:rPr>
                <a:t>电信网</a:t>
              </a:r>
            </a:p>
          </p:txBody>
        </p:sp>
        <p:sp>
          <p:nvSpPr>
            <p:cNvPr id="85" name="Text Box 29"/>
            <p:cNvSpPr txBox="1">
              <a:spLocks noChangeArrowheads="1"/>
            </p:cNvSpPr>
            <p:nvPr/>
          </p:nvSpPr>
          <p:spPr bwMode="auto">
            <a:xfrm>
              <a:off x="2979085" y="1732402"/>
              <a:ext cx="723900" cy="30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400" b="1">
                  <a:solidFill>
                    <a:srgbClr val="0000FF"/>
                  </a:solidFill>
                  <a:latin typeface="微软雅黑" panose="020B0503020204020204" pitchFamily="34" charset="-122"/>
                  <a:ea typeface="微软雅黑" panose="020B0503020204020204" pitchFamily="34" charset="-122"/>
                </a:rPr>
                <a:t>交换机</a:t>
              </a:r>
            </a:p>
          </p:txBody>
        </p:sp>
        <p:sp>
          <p:nvSpPr>
            <p:cNvPr id="86" name="Text Box 30"/>
            <p:cNvSpPr txBox="1">
              <a:spLocks noChangeArrowheads="1"/>
            </p:cNvSpPr>
            <p:nvPr/>
          </p:nvSpPr>
          <p:spPr bwMode="auto">
            <a:xfrm>
              <a:off x="3772835" y="1748277"/>
              <a:ext cx="7239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400" b="1">
                  <a:solidFill>
                    <a:srgbClr val="0000FF"/>
                  </a:solidFill>
                  <a:latin typeface="微软雅黑" panose="020B0503020204020204" pitchFamily="34" charset="-122"/>
                  <a:ea typeface="微软雅黑" panose="020B0503020204020204" pitchFamily="34" charset="-122"/>
                </a:rPr>
                <a:t>交换机</a:t>
              </a:r>
            </a:p>
          </p:txBody>
        </p:sp>
        <p:sp>
          <p:nvSpPr>
            <p:cNvPr id="87" name="Text Box 31"/>
            <p:cNvSpPr txBox="1">
              <a:spLocks noChangeArrowheads="1"/>
            </p:cNvSpPr>
            <p:nvPr/>
          </p:nvSpPr>
          <p:spPr bwMode="auto">
            <a:xfrm>
              <a:off x="4733272" y="1748277"/>
              <a:ext cx="722313"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400" b="1">
                  <a:solidFill>
                    <a:srgbClr val="0000FF"/>
                  </a:solidFill>
                  <a:latin typeface="微软雅黑" panose="020B0503020204020204" pitchFamily="34" charset="-122"/>
                  <a:ea typeface="微软雅黑" panose="020B0503020204020204" pitchFamily="34" charset="-122"/>
                </a:rPr>
                <a:t>交换机</a:t>
              </a:r>
            </a:p>
          </p:txBody>
        </p:sp>
        <p:sp>
          <p:nvSpPr>
            <p:cNvPr id="88" name="Text Box 32"/>
            <p:cNvSpPr txBox="1">
              <a:spLocks noChangeArrowheads="1"/>
            </p:cNvSpPr>
            <p:nvPr/>
          </p:nvSpPr>
          <p:spPr bwMode="auto">
            <a:xfrm>
              <a:off x="5614335" y="1748277"/>
              <a:ext cx="7239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400" b="1">
                  <a:solidFill>
                    <a:srgbClr val="0000FF"/>
                  </a:solidFill>
                  <a:latin typeface="微软雅黑" panose="020B0503020204020204" pitchFamily="34" charset="-122"/>
                  <a:ea typeface="微软雅黑" panose="020B0503020204020204" pitchFamily="34" charset="-122"/>
                </a:rPr>
                <a:t>交换机</a:t>
              </a:r>
            </a:p>
          </p:txBody>
        </p:sp>
        <p:sp>
          <p:nvSpPr>
            <p:cNvPr id="89" name="Text Box 34"/>
            <p:cNvSpPr txBox="1">
              <a:spLocks noChangeArrowheads="1"/>
            </p:cNvSpPr>
            <p:nvPr/>
          </p:nvSpPr>
          <p:spPr bwMode="auto">
            <a:xfrm>
              <a:off x="4176060" y="2908828"/>
              <a:ext cx="8001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600" b="1" dirty="0">
                  <a:solidFill>
                    <a:srgbClr val="000000"/>
                  </a:solidFill>
                  <a:latin typeface="微软雅黑" panose="020B0503020204020204" pitchFamily="34" charset="-122"/>
                  <a:ea typeface="微软雅黑" panose="020B0503020204020204" pitchFamily="34" charset="-122"/>
                </a:rPr>
                <a:t>中继线</a:t>
              </a:r>
            </a:p>
          </p:txBody>
        </p:sp>
        <p:sp>
          <p:nvSpPr>
            <p:cNvPr id="90" name="Line 35"/>
            <p:cNvSpPr>
              <a:spLocks noChangeShapeType="1"/>
            </p:cNvSpPr>
            <p:nvPr/>
          </p:nvSpPr>
          <p:spPr bwMode="auto">
            <a:xfrm>
              <a:off x="3442635" y="2324539"/>
              <a:ext cx="820689" cy="607285"/>
            </a:xfrm>
            <a:prstGeom prst="line">
              <a:avLst/>
            </a:prstGeom>
            <a:noFill/>
            <a:ln w="2857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 name="Line 36"/>
            <p:cNvSpPr>
              <a:spLocks noChangeShapeType="1"/>
            </p:cNvSpPr>
            <p:nvPr/>
          </p:nvSpPr>
          <p:spPr bwMode="auto">
            <a:xfrm>
              <a:off x="4568172" y="2338827"/>
              <a:ext cx="0" cy="577850"/>
            </a:xfrm>
            <a:prstGeom prst="line">
              <a:avLst/>
            </a:prstGeom>
            <a:noFill/>
            <a:ln w="2857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 name="Line 37"/>
            <p:cNvSpPr>
              <a:spLocks noChangeShapeType="1"/>
            </p:cNvSpPr>
            <p:nvPr/>
          </p:nvSpPr>
          <p:spPr bwMode="auto">
            <a:xfrm flipH="1">
              <a:off x="4869845" y="2346005"/>
              <a:ext cx="825223" cy="591332"/>
            </a:xfrm>
            <a:prstGeom prst="line">
              <a:avLst/>
            </a:prstGeom>
            <a:noFill/>
            <a:ln w="2857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 name="Line 38"/>
            <p:cNvSpPr>
              <a:spLocks noChangeShapeType="1"/>
            </p:cNvSpPr>
            <p:nvPr/>
          </p:nvSpPr>
          <p:spPr bwMode="auto">
            <a:xfrm flipH="1">
              <a:off x="2163110" y="2313427"/>
              <a:ext cx="231775" cy="404812"/>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 name="Line 39"/>
            <p:cNvSpPr>
              <a:spLocks noChangeShapeType="1"/>
            </p:cNvSpPr>
            <p:nvPr/>
          </p:nvSpPr>
          <p:spPr bwMode="auto">
            <a:xfrm>
              <a:off x="6887510" y="2313427"/>
              <a:ext cx="114300" cy="390525"/>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 name="Text Box 40"/>
            <p:cNvSpPr txBox="1">
              <a:spLocks noChangeArrowheads="1"/>
            </p:cNvSpPr>
            <p:nvPr/>
          </p:nvSpPr>
          <p:spPr bwMode="auto">
            <a:xfrm>
              <a:off x="1802747" y="2726177"/>
              <a:ext cx="722313"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400" b="1" dirty="0">
                  <a:solidFill>
                    <a:srgbClr val="000000"/>
                  </a:solidFill>
                  <a:latin typeface="微软雅黑" panose="020B0503020204020204" pitchFamily="34" charset="-122"/>
                  <a:ea typeface="微软雅黑" panose="020B0503020204020204" pitchFamily="34" charset="-122"/>
                </a:rPr>
                <a:t>用户线</a:t>
              </a:r>
            </a:p>
          </p:txBody>
        </p:sp>
        <p:sp>
          <p:nvSpPr>
            <p:cNvPr id="121" name="Text Box 41"/>
            <p:cNvSpPr txBox="1">
              <a:spLocks noChangeArrowheads="1"/>
            </p:cNvSpPr>
            <p:nvPr/>
          </p:nvSpPr>
          <p:spPr bwMode="auto">
            <a:xfrm>
              <a:off x="6662085" y="2718239"/>
              <a:ext cx="7239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400" b="1" dirty="0">
                  <a:solidFill>
                    <a:srgbClr val="000000"/>
                  </a:solidFill>
                  <a:latin typeface="微软雅黑" panose="020B0503020204020204" pitchFamily="34" charset="-122"/>
                  <a:ea typeface="微软雅黑" panose="020B0503020204020204" pitchFamily="34" charset="-122"/>
                </a:rPr>
                <a:t>用户线</a:t>
              </a:r>
            </a:p>
          </p:txBody>
        </p:sp>
        <p:grpSp>
          <p:nvGrpSpPr>
            <p:cNvPr id="122" name="Group 56"/>
            <p:cNvGrpSpPr/>
            <p:nvPr/>
          </p:nvGrpSpPr>
          <p:grpSpPr bwMode="auto">
            <a:xfrm flipH="1">
              <a:off x="6330297" y="2079355"/>
              <a:ext cx="863600" cy="131762"/>
              <a:chOff x="1519" y="2160"/>
              <a:chExt cx="953" cy="227"/>
            </a:xfrm>
          </p:grpSpPr>
          <p:sp>
            <p:nvSpPr>
              <p:cNvPr id="123" name="Freeform 57"/>
              <p:cNvSpPr/>
              <p:nvPr/>
            </p:nvSpPr>
            <p:spPr bwMode="auto">
              <a:xfrm>
                <a:off x="1519" y="2237"/>
                <a:ext cx="103" cy="7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19050">
                <a:solidFill>
                  <a:srgbClr val="0000FF"/>
                </a:solidFill>
                <a:prstDash val="solid"/>
                <a:rou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lang="zh-CN" altLang="en-US" b="1">
                  <a:ln>
                    <a:solidFill>
                      <a:srgbClr val="0070C0"/>
                    </a:solidFill>
                  </a:ln>
                  <a:latin typeface="+mn-lt"/>
                  <a:ea typeface="+mn-ea"/>
                </a:endParaRPr>
              </a:p>
            </p:txBody>
          </p:sp>
          <p:sp>
            <p:nvSpPr>
              <p:cNvPr id="124" name="Freeform 58"/>
              <p:cNvSpPr/>
              <p:nvPr/>
            </p:nvSpPr>
            <p:spPr bwMode="auto">
              <a:xfrm>
                <a:off x="1622" y="2160"/>
                <a:ext cx="180" cy="227"/>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19050">
                <a:solidFill>
                  <a:srgbClr val="0000FF"/>
                </a:solidFill>
                <a:prstDash val="solid"/>
                <a:rou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lang="zh-CN" altLang="en-US" b="1">
                  <a:ln>
                    <a:solidFill>
                      <a:srgbClr val="0070C0"/>
                    </a:solidFill>
                  </a:ln>
                  <a:latin typeface="+mn-lt"/>
                  <a:ea typeface="+mn-ea"/>
                </a:endParaRPr>
              </a:p>
            </p:txBody>
          </p:sp>
          <p:sp>
            <p:nvSpPr>
              <p:cNvPr id="125" name="Freeform 59"/>
              <p:cNvSpPr/>
              <p:nvPr/>
            </p:nvSpPr>
            <p:spPr bwMode="auto">
              <a:xfrm>
                <a:off x="1978" y="2237"/>
                <a:ext cx="103" cy="7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19050">
                <a:solidFill>
                  <a:srgbClr val="0000FF"/>
                </a:solidFill>
                <a:prstDash val="solid"/>
                <a:rou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lang="zh-CN" altLang="en-US" b="1">
                  <a:ln>
                    <a:solidFill>
                      <a:srgbClr val="0070C0"/>
                    </a:solidFill>
                  </a:ln>
                  <a:latin typeface="+mn-lt"/>
                  <a:ea typeface="+mn-ea"/>
                </a:endParaRPr>
              </a:p>
            </p:txBody>
          </p:sp>
          <p:sp>
            <p:nvSpPr>
              <p:cNvPr id="126" name="Freeform 60"/>
              <p:cNvSpPr/>
              <p:nvPr/>
            </p:nvSpPr>
            <p:spPr bwMode="auto">
              <a:xfrm>
                <a:off x="1799" y="2160"/>
                <a:ext cx="179" cy="227"/>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19050">
                <a:solidFill>
                  <a:srgbClr val="0000FF"/>
                </a:solidFill>
                <a:prstDash val="solid"/>
                <a:rou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lang="zh-CN" altLang="en-US" b="1">
                  <a:ln>
                    <a:solidFill>
                      <a:srgbClr val="0070C0"/>
                    </a:solidFill>
                  </a:ln>
                  <a:latin typeface="+mn-lt"/>
                  <a:ea typeface="+mn-ea"/>
                </a:endParaRPr>
              </a:p>
            </p:txBody>
          </p:sp>
          <p:sp>
            <p:nvSpPr>
              <p:cNvPr id="127" name="Line 61"/>
              <p:cNvSpPr>
                <a:spLocks noChangeShapeType="1"/>
              </p:cNvSpPr>
              <p:nvPr/>
            </p:nvSpPr>
            <p:spPr bwMode="auto">
              <a:xfrm>
                <a:off x="2109" y="2258"/>
                <a:ext cx="363" cy="0"/>
              </a:xfrm>
              <a:prstGeom prst="line">
                <a:avLst/>
              </a:prstGeom>
              <a:noFill/>
              <a:ln w="1905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n>
                    <a:solidFill>
                      <a:srgbClr val="0070C0"/>
                    </a:solidFill>
                  </a:ln>
                  <a:latin typeface="+mn-lt"/>
                  <a:ea typeface="+mn-ea"/>
                </a:endParaRPr>
              </a:p>
            </p:txBody>
          </p:sp>
        </p:grpSp>
        <p:grpSp>
          <p:nvGrpSpPr>
            <p:cNvPr id="128" name="Group 64"/>
            <p:cNvGrpSpPr/>
            <p:nvPr/>
          </p:nvGrpSpPr>
          <p:grpSpPr bwMode="auto">
            <a:xfrm>
              <a:off x="1748772" y="2053955"/>
              <a:ext cx="863600" cy="131762"/>
              <a:chOff x="1519" y="2160"/>
              <a:chExt cx="953" cy="227"/>
            </a:xfrm>
          </p:grpSpPr>
          <p:sp>
            <p:nvSpPr>
              <p:cNvPr id="129" name="Freeform 65"/>
              <p:cNvSpPr/>
              <p:nvPr/>
            </p:nvSpPr>
            <p:spPr bwMode="auto">
              <a:xfrm>
                <a:off x="1519" y="2237"/>
                <a:ext cx="103" cy="7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19050">
                <a:solidFill>
                  <a:srgbClr val="0000FF"/>
                </a:solidFill>
                <a:prstDash val="solid"/>
                <a:rou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lang="zh-CN" altLang="en-US" b="1">
                  <a:ln>
                    <a:solidFill>
                      <a:srgbClr val="0070C0"/>
                    </a:solidFill>
                  </a:ln>
                  <a:latin typeface="+mn-lt"/>
                  <a:ea typeface="+mn-ea"/>
                </a:endParaRPr>
              </a:p>
            </p:txBody>
          </p:sp>
          <p:sp>
            <p:nvSpPr>
              <p:cNvPr id="130" name="Freeform 66"/>
              <p:cNvSpPr/>
              <p:nvPr/>
            </p:nvSpPr>
            <p:spPr bwMode="auto">
              <a:xfrm>
                <a:off x="1622" y="2160"/>
                <a:ext cx="180" cy="227"/>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19050">
                <a:solidFill>
                  <a:srgbClr val="0000FF"/>
                </a:solidFill>
                <a:prstDash val="solid"/>
                <a:rou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lang="zh-CN" altLang="en-US" b="1">
                  <a:ln>
                    <a:solidFill>
                      <a:srgbClr val="0070C0"/>
                    </a:solidFill>
                  </a:ln>
                  <a:latin typeface="+mn-lt"/>
                  <a:ea typeface="+mn-ea"/>
                </a:endParaRPr>
              </a:p>
            </p:txBody>
          </p:sp>
          <p:sp>
            <p:nvSpPr>
              <p:cNvPr id="131" name="Freeform 67"/>
              <p:cNvSpPr/>
              <p:nvPr/>
            </p:nvSpPr>
            <p:spPr bwMode="auto">
              <a:xfrm>
                <a:off x="1978" y="2237"/>
                <a:ext cx="103" cy="7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19050">
                <a:solidFill>
                  <a:srgbClr val="0000FF"/>
                </a:solidFill>
                <a:prstDash val="solid"/>
                <a:rou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lang="zh-CN" altLang="en-US" b="1">
                  <a:ln>
                    <a:solidFill>
                      <a:srgbClr val="0070C0"/>
                    </a:solidFill>
                  </a:ln>
                  <a:latin typeface="+mn-lt"/>
                  <a:ea typeface="+mn-ea"/>
                </a:endParaRPr>
              </a:p>
            </p:txBody>
          </p:sp>
          <p:sp>
            <p:nvSpPr>
              <p:cNvPr id="132" name="Freeform 68"/>
              <p:cNvSpPr/>
              <p:nvPr/>
            </p:nvSpPr>
            <p:spPr bwMode="auto">
              <a:xfrm>
                <a:off x="1799" y="2160"/>
                <a:ext cx="179" cy="227"/>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19050">
                <a:solidFill>
                  <a:srgbClr val="0000FF"/>
                </a:solidFill>
                <a:prstDash val="solid"/>
                <a:rou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lang="zh-CN" altLang="en-US" b="1">
                  <a:ln>
                    <a:solidFill>
                      <a:srgbClr val="0070C0"/>
                    </a:solidFill>
                  </a:ln>
                  <a:latin typeface="+mn-lt"/>
                  <a:ea typeface="+mn-ea"/>
                </a:endParaRPr>
              </a:p>
            </p:txBody>
          </p:sp>
          <p:sp>
            <p:nvSpPr>
              <p:cNvPr id="133" name="Line 69"/>
              <p:cNvSpPr>
                <a:spLocks noChangeShapeType="1"/>
              </p:cNvSpPr>
              <p:nvPr/>
            </p:nvSpPr>
            <p:spPr bwMode="auto">
              <a:xfrm>
                <a:off x="2109" y="2258"/>
                <a:ext cx="363" cy="0"/>
              </a:xfrm>
              <a:prstGeom prst="line">
                <a:avLst/>
              </a:prstGeom>
              <a:noFill/>
              <a:ln w="1905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n>
                    <a:solidFill>
                      <a:srgbClr val="0070C0"/>
                    </a:solidFill>
                  </a:ln>
                  <a:latin typeface="+mn-lt"/>
                  <a:ea typeface="+mn-ea"/>
                </a:endParaRPr>
              </a:p>
            </p:txBody>
          </p:sp>
        </p:grpSp>
        <p:sp>
          <p:nvSpPr>
            <p:cNvPr id="134" name="Freeform 71"/>
            <p:cNvSpPr/>
            <p:nvPr/>
          </p:nvSpPr>
          <p:spPr bwMode="auto">
            <a:xfrm>
              <a:off x="3228322" y="2103167"/>
              <a:ext cx="615950" cy="6508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n>
                  <a:solidFill>
                    <a:srgbClr val="0070C0"/>
                  </a:solidFill>
                </a:ln>
                <a:latin typeface="+mn-lt"/>
                <a:ea typeface="+mn-ea"/>
              </a:endParaRPr>
            </a:p>
          </p:txBody>
        </p:sp>
        <p:sp>
          <p:nvSpPr>
            <p:cNvPr id="135" name="Freeform 72"/>
            <p:cNvSpPr/>
            <p:nvPr/>
          </p:nvSpPr>
          <p:spPr bwMode="auto">
            <a:xfrm>
              <a:off x="4276072" y="2103167"/>
              <a:ext cx="615950" cy="6508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n>
                  <a:solidFill>
                    <a:srgbClr val="0070C0"/>
                  </a:solidFill>
                </a:ln>
                <a:latin typeface="+mn-lt"/>
                <a:ea typeface="+mn-ea"/>
              </a:endParaRPr>
            </a:p>
          </p:txBody>
        </p:sp>
        <p:sp>
          <p:nvSpPr>
            <p:cNvPr id="136" name="Freeform 73"/>
            <p:cNvSpPr/>
            <p:nvPr/>
          </p:nvSpPr>
          <p:spPr bwMode="auto">
            <a:xfrm>
              <a:off x="5263497" y="2103167"/>
              <a:ext cx="615950" cy="6508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n>
                  <a:solidFill>
                    <a:srgbClr val="0070C0"/>
                  </a:solidFill>
                </a:ln>
                <a:latin typeface="+mn-lt"/>
                <a:ea typeface="+mn-ea"/>
              </a:endParaRPr>
            </a:p>
          </p:txBody>
        </p:sp>
        <p:sp>
          <p:nvSpPr>
            <p:cNvPr id="137" name="立方体 136"/>
            <p:cNvSpPr/>
            <p:nvPr/>
          </p:nvSpPr>
          <p:spPr>
            <a:xfrm>
              <a:off x="2796522" y="2057839"/>
              <a:ext cx="387350" cy="401638"/>
            </a:xfrm>
            <a:prstGeom prst="cube">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8" name="立方体 137"/>
            <p:cNvSpPr/>
            <p:nvPr/>
          </p:nvSpPr>
          <p:spPr>
            <a:xfrm>
              <a:off x="3879197" y="2057839"/>
              <a:ext cx="387350" cy="401638"/>
            </a:xfrm>
            <a:prstGeom prst="cube">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9" name="立方体 138"/>
            <p:cNvSpPr/>
            <p:nvPr/>
          </p:nvSpPr>
          <p:spPr>
            <a:xfrm>
              <a:off x="4880910" y="2057839"/>
              <a:ext cx="388937" cy="401638"/>
            </a:xfrm>
            <a:prstGeom prst="cube">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0" name="立方体 139"/>
            <p:cNvSpPr/>
            <p:nvPr/>
          </p:nvSpPr>
          <p:spPr>
            <a:xfrm>
              <a:off x="5882622" y="2057839"/>
              <a:ext cx="388938" cy="401638"/>
            </a:xfrm>
            <a:prstGeom prst="cube">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1" name="Text Box 24"/>
            <p:cNvSpPr txBox="1">
              <a:spLocks noChangeArrowheads="1"/>
            </p:cNvSpPr>
            <p:nvPr/>
          </p:nvSpPr>
          <p:spPr bwMode="auto">
            <a:xfrm>
              <a:off x="2763185" y="2405354"/>
              <a:ext cx="32252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b="1" dirty="0">
                  <a:solidFill>
                    <a:srgbClr val="0000FF"/>
                  </a:solidFill>
                  <a:latin typeface="微软雅黑" panose="020B0503020204020204" pitchFamily="34" charset="-122"/>
                  <a:ea typeface="微软雅黑" panose="020B0503020204020204" pitchFamily="34" charset="-122"/>
                </a:rPr>
                <a:t>C</a:t>
              </a:r>
            </a:p>
          </p:txBody>
        </p:sp>
        <p:sp>
          <p:nvSpPr>
            <p:cNvPr id="142" name="Text Box 24"/>
            <p:cNvSpPr txBox="1">
              <a:spLocks noChangeArrowheads="1"/>
            </p:cNvSpPr>
            <p:nvPr/>
          </p:nvSpPr>
          <p:spPr bwMode="auto">
            <a:xfrm>
              <a:off x="3842685" y="2405354"/>
              <a:ext cx="34657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b="1">
                  <a:solidFill>
                    <a:srgbClr val="0000FF"/>
                  </a:solidFill>
                  <a:latin typeface="微软雅黑" panose="020B0503020204020204" pitchFamily="34" charset="-122"/>
                  <a:ea typeface="微软雅黑" panose="020B0503020204020204" pitchFamily="34" charset="-122"/>
                </a:rPr>
                <a:t>D</a:t>
              </a:r>
            </a:p>
          </p:txBody>
        </p:sp>
        <p:sp>
          <p:nvSpPr>
            <p:cNvPr id="143" name="Text Box 24"/>
            <p:cNvSpPr txBox="1">
              <a:spLocks noChangeArrowheads="1"/>
            </p:cNvSpPr>
            <p:nvPr/>
          </p:nvSpPr>
          <p:spPr bwMode="auto">
            <a:xfrm>
              <a:off x="4861860" y="2405354"/>
              <a:ext cx="30168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b="1">
                  <a:solidFill>
                    <a:srgbClr val="0000FF"/>
                  </a:solidFill>
                  <a:latin typeface="微软雅黑" panose="020B0503020204020204" pitchFamily="34" charset="-122"/>
                  <a:ea typeface="微软雅黑" panose="020B0503020204020204" pitchFamily="34" charset="-122"/>
                </a:rPr>
                <a:t>E</a:t>
              </a:r>
            </a:p>
          </p:txBody>
        </p:sp>
        <p:sp>
          <p:nvSpPr>
            <p:cNvPr id="144" name="Text Box 24"/>
            <p:cNvSpPr txBox="1">
              <a:spLocks noChangeArrowheads="1"/>
            </p:cNvSpPr>
            <p:nvPr/>
          </p:nvSpPr>
          <p:spPr bwMode="auto">
            <a:xfrm>
              <a:off x="5879447" y="2405354"/>
              <a:ext cx="29848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b="1">
                  <a:solidFill>
                    <a:srgbClr val="0000FF"/>
                  </a:solidFill>
                  <a:latin typeface="微软雅黑" panose="020B0503020204020204" pitchFamily="34" charset="-122"/>
                  <a:ea typeface="微软雅黑" panose="020B0503020204020204" pitchFamily="34" charset="-122"/>
                </a:rPr>
                <a:t>F</a:t>
              </a:r>
            </a:p>
          </p:txBody>
        </p:sp>
        <p:sp>
          <p:nvSpPr>
            <p:cNvPr id="145" name="Line 26"/>
            <p:cNvSpPr>
              <a:spLocks noChangeShapeType="1"/>
            </p:cNvSpPr>
            <p:nvPr/>
          </p:nvSpPr>
          <p:spPr bwMode="auto">
            <a:xfrm>
              <a:off x="1563035" y="2260529"/>
              <a:ext cx="5788025" cy="0"/>
            </a:xfrm>
            <a:prstGeom prst="line">
              <a:avLst/>
            </a:prstGeom>
            <a:noFill/>
            <a:ln w="38100">
              <a:solidFill>
                <a:srgbClr val="C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n>
                  <a:solidFill>
                    <a:srgbClr val="0070C0"/>
                  </a:solidFill>
                </a:ln>
                <a:latin typeface="+mn-lt"/>
                <a:ea typeface="+mn-ea"/>
              </a:endParaRPr>
            </a:p>
          </p:txBody>
        </p:sp>
        <p:pic>
          <p:nvPicPr>
            <p:cNvPr id="146" name="图片 4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5210" y="2078477"/>
              <a:ext cx="58896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7" name="图片 4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20885" y="2078477"/>
              <a:ext cx="5873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83348786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p:txBody>
          <a:bodyPr/>
          <a:lstStyle/>
          <a:p>
            <a:r>
              <a:rPr lang="en-US" altLang="zh-CN" dirty="0"/>
              <a:t>1.3.2 </a:t>
            </a:r>
            <a:r>
              <a:rPr lang="zh-CN" altLang="en-US" dirty="0"/>
              <a:t>互联网的核心部分</a:t>
            </a:r>
          </a:p>
        </p:txBody>
      </p:sp>
      <p:sp>
        <p:nvSpPr>
          <p:cNvPr id="2" name="内容占位符 1"/>
          <p:cNvSpPr>
            <a:spLocks noGrp="1"/>
          </p:cNvSpPr>
          <p:nvPr>
            <p:ph idx="1"/>
          </p:nvPr>
        </p:nvSpPr>
        <p:spPr/>
        <p:txBody>
          <a:bodyPr/>
          <a:lstStyle/>
          <a:p>
            <a:r>
              <a:rPr lang="zh-CN" altLang="en-US" b="1" dirty="0"/>
              <a:t>电路交换的过程分为三个阶段：</a:t>
            </a:r>
            <a:endParaRPr lang="en-US" altLang="zh-CN" b="1" dirty="0"/>
          </a:p>
          <a:p>
            <a:pPr lvl="1"/>
            <a:r>
              <a:rPr lang="zh-CN" altLang="en-US" b="1" dirty="0">
                <a:solidFill>
                  <a:srgbClr val="C00000"/>
                </a:solidFill>
              </a:rPr>
              <a:t>建立连接：</a:t>
            </a:r>
            <a:r>
              <a:rPr lang="zh-CN" altLang="en-US" b="1" dirty="0"/>
              <a:t>建立一条专用的物理通路（占用通信资源）。</a:t>
            </a:r>
            <a:endParaRPr lang="en-US" altLang="zh-CN" b="1" dirty="0"/>
          </a:p>
          <a:p>
            <a:pPr lvl="1"/>
            <a:r>
              <a:rPr lang="zh-CN" altLang="en-US" b="1" dirty="0">
                <a:solidFill>
                  <a:srgbClr val="C00000"/>
                </a:solidFill>
              </a:rPr>
              <a:t>通话：</a:t>
            </a:r>
            <a:r>
              <a:rPr lang="zh-CN" altLang="en-US" b="1" dirty="0"/>
              <a:t>主叫和被叫双方互相通电话（一直占用通信资源）。</a:t>
            </a:r>
          </a:p>
          <a:p>
            <a:pPr lvl="1"/>
            <a:r>
              <a:rPr lang="zh-CN" altLang="en-US" b="1" dirty="0">
                <a:solidFill>
                  <a:srgbClr val="C00000"/>
                </a:solidFill>
              </a:rPr>
              <a:t>释放连接：</a:t>
            </a:r>
            <a:r>
              <a:rPr lang="zh-CN" altLang="en-US" b="1" dirty="0"/>
              <a:t>释放刚才使用的专用的物理通路（归还通信资源）。</a:t>
            </a:r>
          </a:p>
          <a:p>
            <a:r>
              <a:rPr lang="zh-CN" altLang="en-US" b="1" dirty="0"/>
              <a:t>电路交换的一个重要特点就是在通话的全部时间内，通话的两个用户始终占用端到端的通信资源。</a:t>
            </a:r>
          </a:p>
        </p:txBody>
      </p:sp>
      <p:sp>
        <p:nvSpPr>
          <p:cNvPr id="8" name="圆角矩形 3"/>
          <p:cNvSpPr>
            <a:spLocks noChangeArrowheads="1"/>
          </p:cNvSpPr>
          <p:nvPr/>
        </p:nvSpPr>
        <p:spPr bwMode="auto">
          <a:xfrm>
            <a:off x="1631504" y="5429377"/>
            <a:ext cx="8719227" cy="1095967"/>
          </a:xfrm>
          <a:prstGeom prst="roundRect">
            <a:avLst>
              <a:gd name="adj" fmla="val 8708"/>
            </a:avLst>
          </a:prstGeom>
          <a:solidFill>
            <a:srgbClr val="0089FA"/>
          </a:solidFill>
          <a:ln>
            <a:noFill/>
          </a:ln>
          <a:effectLst/>
          <a:scene3d>
            <a:camera prst="orthographicFront">
              <a:rot lat="0" lon="0" rev="0"/>
            </a:camera>
            <a:lightRig rig="glow" dir="t">
              <a:rot lat="0" lon="0" rev="14100000"/>
            </a:lightRig>
          </a:scene3d>
          <a:sp3d prstMaterial="softEdge">
            <a:bevelT w="127000" prst="artDeco"/>
          </a:sp3d>
        </p:spPr>
        <p:txBody>
          <a:bodyPr anchor="ctr"/>
          <a:lstStyle/>
          <a:p>
            <a:pPr eaLnBrk="0" fontAlgn="auto" hangingPunct="0">
              <a:lnSpc>
                <a:spcPct val="150000"/>
              </a:lnSpc>
              <a:spcBef>
                <a:spcPts val="0"/>
              </a:spcBef>
              <a:spcAft>
                <a:spcPts val="0"/>
              </a:spcAft>
              <a:defRPr/>
            </a:pPr>
            <a:endParaRPr lang="zh-CN" altLang="zh-CN" sz="2400" b="1" dirty="0">
              <a:solidFill>
                <a:schemeClr val="bg1"/>
              </a:solidFill>
              <a:latin typeface="微软雅黑" pitchFamily="34" charset="-122"/>
              <a:ea typeface="微软雅黑" pitchFamily="34" charset="-122"/>
            </a:endParaRPr>
          </a:p>
        </p:txBody>
      </p:sp>
      <p:sp>
        <p:nvSpPr>
          <p:cNvPr id="9" name="矩形 8"/>
          <p:cNvSpPr/>
          <p:nvPr/>
        </p:nvSpPr>
        <p:spPr>
          <a:xfrm>
            <a:off x="1847528" y="5582507"/>
            <a:ext cx="8322664" cy="759182"/>
          </a:xfrm>
          <a:prstGeom prst="rect">
            <a:avLst/>
          </a:prstGeom>
        </p:spPr>
        <p:txBody>
          <a:bodyPr wrap="square">
            <a:spAutoFit/>
          </a:bodyPr>
          <a:lstStyle/>
          <a:p>
            <a:pPr>
              <a:lnSpc>
                <a:spcPts val="2600"/>
              </a:lnSpc>
            </a:pPr>
            <a:r>
              <a:rPr lang="zh-CN" altLang="en-US" sz="2000" b="1" dirty="0">
                <a:solidFill>
                  <a:schemeClr val="bg1"/>
                </a:solidFill>
                <a:latin typeface="微软雅黑" panose="020B0503020204020204" pitchFamily="34" charset="-122"/>
                <a:ea typeface="微软雅黑" panose="020B0503020204020204" pitchFamily="34" charset="-122"/>
              </a:rPr>
              <a:t>这种必须经过“建立连接（占用通信资源）、通话（一直占用通信资源）、释放连接（归还通信资源）”三个步骤的交换方式称为</a:t>
            </a:r>
            <a:r>
              <a:rPr lang="zh-CN" altLang="en-US" sz="2000" b="1" dirty="0">
                <a:solidFill>
                  <a:srgbClr val="FFFF00"/>
                </a:solidFill>
                <a:latin typeface="微软雅黑" panose="020B0503020204020204" pitchFamily="34" charset="-122"/>
                <a:ea typeface="微软雅黑" panose="020B0503020204020204" pitchFamily="34" charset="-122"/>
              </a:rPr>
              <a:t>电路交换。</a:t>
            </a:r>
          </a:p>
        </p:txBody>
      </p:sp>
    </p:spTree>
    <p:extLst>
      <p:ext uri="{BB962C8B-B14F-4D97-AF65-F5344CB8AC3E}">
        <p14:creationId xmlns:p14="http://schemas.microsoft.com/office/powerpoint/2010/main" val="30622064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1000"/>
                                        <p:tgtEl>
                                          <p:spTgt spid="2">
                                            <p:txEl>
                                              <p:pRg st="4" end="4"/>
                                            </p:txEl>
                                          </p:spTgt>
                                        </p:tgtEl>
                                      </p:cBhvr>
                                    </p:animEffect>
                                    <p:anim calcmode="lin" valueType="num">
                                      <p:cBhvr>
                                        <p:cTn id="20"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p:txBody>
          <a:bodyPr/>
          <a:lstStyle/>
          <a:p>
            <a:r>
              <a:rPr lang="en-US" altLang="zh-CN" dirty="0"/>
              <a:t>1.3.2 </a:t>
            </a:r>
            <a:r>
              <a:rPr lang="zh-CN" altLang="en-US" dirty="0"/>
              <a:t>互联网的核心部分</a:t>
            </a:r>
          </a:p>
        </p:txBody>
      </p:sp>
      <p:sp>
        <p:nvSpPr>
          <p:cNvPr id="2" name="内容占位符 1"/>
          <p:cNvSpPr>
            <a:spLocks noGrp="1"/>
          </p:cNvSpPr>
          <p:nvPr>
            <p:ph idx="1"/>
          </p:nvPr>
        </p:nvSpPr>
        <p:spPr/>
        <p:txBody>
          <a:bodyPr/>
          <a:lstStyle/>
          <a:p>
            <a:r>
              <a:rPr lang="zh-CN" altLang="en-US" b="1" dirty="0"/>
              <a:t>计算机数据具有</a:t>
            </a:r>
            <a:r>
              <a:rPr lang="zh-CN" altLang="en-US" b="1" dirty="0">
                <a:solidFill>
                  <a:srgbClr val="C00000"/>
                </a:solidFill>
              </a:rPr>
              <a:t>突发性</a:t>
            </a:r>
            <a:r>
              <a:rPr lang="zh-CN" altLang="en-US" b="1" dirty="0"/>
              <a:t>，这导致使用电路交换传送数据时，通信线路的利用率很低，真正用来传送数据的时间往往不到 </a:t>
            </a:r>
            <a:r>
              <a:rPr lang="en-US" altLang="zh-CN" b="1" dirty="0"/>
              <a:t>10%</a:t>
            </a:r>
            <a:r>
              <a:rPr lang="zh-CN" altLang="en-US" b="1" dirty="0"/>
              <a:t>，甚至不到 </a:t>
            </a:r>
            <a:r>
              <a:rPr lang="en-US" altLang="zh-CN" b="1" dirty="0"/>
              <a:t>1%</a:t>
            </a:r>
            <a:r>
              <a:rPr lang="zh-CN" altLang="en-US" b="1" dirty="0"/>
              <a:t>。已被用户占用的通信线路资源在绝大部分时间里都是空闲的。</a:t>
            </a:r>
            <a:endParaRPr lang="en-US" altLang="zh-CN" b="1" dirty="0"/>
          </a:p>
          <a:p>
            <a:r>
              <a:rPr lang="zh-CN" altLang="en-US" b="1" dirty="0"/>
              <a:t>所以计算机网络不采用电路交换，而是采用</a:t>
            </a:r>
            <a:r>
              <a:rPr lang="zh-CN" altLang="en-US" b="1" dirty="0">
                <a:solidFill>
                  <a:srgbClr val="C00000"/>
                </a:solidFill>
              </a:rPr>
              <a:t>分组交换</a:t>
            </a:r>
            <a:r>
              <a:rPr lang="zh-CN" altLang="en-US" b="1" dirty="0"/>
              <a:t>。</a:t>
            </a:r>
          </a:p>
          <a:p>
            <a:endParaRPr lang="zh-CN" altLang="en-US" b="1" dirty="0"/>
          </a:p>
        </p:txBody>
      </p:sp>
    </p:spTree>
    <p:extLst>
      <p:ext uri="{BB962C8B-B14F-4D97-AF65-F5344CB8AC3E}">
        <p14:creationId xmlns:p14="http://schemas.microsoft.com/office/powerpoint/2010/main" val="189103916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p:txBody>
          <a:bodyPr/>
          <a:lstStyle/>
          <a:p>
            <a:r>
              <a:rPr lang="en-US" altLang="zh-CN" dirty="0"/>
              <a:t>1.3.2 </a:t>
            </a:r>
            <a:r>
              <a:rPr lang="zh-CN" altLang="en-US" dirty="0"/>
              <a:t>互联网的核心部分</a:t>
            </a:r>
          </a:p>
        </p:txBody>
      </p:sp>
      <p:sp>
        <p:nvSpPr>
          <p:cNvPr id="2" name="内容占位符 1"/>
          <p:cNvSpPr>
            <a:spLocks noGrp="1"/>
          </p:cNvSpPr>
          <p:nvPr>
            <p:ph idx="1"/>
          </p:nvPr>
        </p:nvSpPr>
        <p:spPr/>
        <p:txBody>
          <a:bodyPr/>
          <a:lstStyle/>
          <a:p>
            <a:r>
              <a:rPr lang="zh-CN" altLang="en-US" b="1" dirty="0"/>
              <a:t>把要发送的整块数据称为一个</a:t>
            </a:r>
            <a:r>
              <a:rPr lang="zh-CN" altLang="en-US" b="1" dirty="0">
                <a:solidFill>
                  <a:srgbClr val="C00000"/>
                </a:solidFill>
              </a:rPr>
              <a:t>报文</a:t>
            </a:r>
            <a:r>
              <a:rPr lang="en-US" altLang="zh-CN" b="1" dirty="0"/>
              <a:t>(message)</a:t>
            </a:r>
            <a:r>
              <a:rPr lang="zh-CN" altLang="en-US" b="1" dirty="0"/>
              <a:t>。在发送报文之前，先把较长的报文划分成为一个个更小的等长数据段。在每一个数据段前面，加上一些由必要的控制信息组成的首部</a:t>
            </a:r>
            <a:r>
              <a:rPr lang="en-US" altLang="zh-CN" b="1" dirty="0"/>
              <a:t>(header)</a:t>
            </a:r>
            <a:r>
              <a:rPr lang="zh-CN" altLang="en-US" b="1" dirty="0"/>
              <a:t>后，就构成了一个</a:t>
            </a:r>
            <a:r>
              <a:rPr lang="zh-CN" altLang="en-US" b="1" dirty="0">
                <a:solidFill>
                  <a:srgbClr val="C00000"/>
                </a:solidFill>
              </a:rPr>
              <a:t>分组</a:t>
            </a:r>
            <a:r>
              <a:rPr lang="en-US" altLang="zh-CN" b="1" dirty="0"/>
              <a:t>(packet)</a:t>
            </a:r>
            <a:r>
              <a:rPr lang="zh-CN" altLang="en-US" b="1" dirty="0"/>
              <a:t>。</a:t>
            </a:r>
            <a:r>
              <a:rPr lang="zh-CN" altLang="en-US" b="1" dirty="0">
                <a:solidFill>
                  <a:srgbClr val="C00000"/>
                </a:solidFill>
              </a:rPr>
              <a:t>分组</a:t>
            </a:r>
            <a:r>
              <a:rPr lang="zh-CN" altLang="en-US" b="1" dirty="0"/>
              <a:t>是在互联网中传送的</a:t>
            </a:r>
            <a:r>
              <a:rPr lang="zh-CN" altLang="en-US" b="1" dirty="0">
                <a:solidFill>
                  <a:srgbClr val="C00000"/>
                </a:solidFill>
              </a:rPr>
              <a:t>数据单元</a:t>
            </a:r>
            <a:r>
              <a:rPr lang="zh-CN" altLang="en-US" b="1" dirty="0"/>
              <a:t>。</a:t>
            </a:r>
            <a:endParaRPr lang="en-US" altLang="zh-CN" b="1" dirty="0"/>
          </a:p>
          <a:p>
            <a:r>
              <a:rPr lang="zh-CN" altLang="en-US" b="1" dirty="0"/>
              <a:t>发送端将所有分组</a:t>
            </a:r>
            <a:r>
              <a:rPr lang="zh-CN" altLang="en-US" b="1" dirty="0">
                <a:solidFill>
                  <a:srgbClr val="C00000"/>
                </a:solidFill>
              </a:rPr>
              <a:t>连续地</a:t>
            </a:r>
            <a:r>
              <a:rPr lang="zh-CN" altLang="en-US" b="1" dirty="0"/>
              <a:t>发送出去，直至发送完毕。</a:t>
            </a:r>
            <a:endParaRPr lang="en-US" altLang="zh-CN" b="1" dirty="0"/>
          </a:p>
          <a:p>
            <a:endParaRPr lang="zh-CN" altLang="en-US" b="1" dirty="0"/>
          </a:p>
        </p:txBody>
      </p:sp>
    </p:spTree>
    <p:extLst>
      <p:ext uri="{BB962C8B-B14F-4D97-AF65-F5344CB8AC3E}">
        <p14:creationId xmlns:p14="http://schemas.microsoft.com/office/powerpoint/2010/main" val="82843121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idx="1"/>
          </p:nvPr>
        </p:nvSpPr>
        <p:spPr/>
        <p:txBody>
          <a:bodyPr/>
          <a:lstStyle/>
          <a:p>
            <a:pPr eaLnBrk="1" hangingPunct="1"/>
            <a:r>
              <a:rPr lang="zh-CN" altLang="en-US" b="1" dirty="0">
                <a:solidFill>
                  <a:srgbClr val="FF0000"/>
                </a:solidFill>
              </a:rPr>
              <a:t>分组</a:t>
            </a:r>
            <a:r>
              <a:rPr lang="zh-CN" altLang="en-US" b="1" dirty="0"/>
              <a:t>交换 </a:t>
            </a:r>
            <a:r>
              <a:rPr lang="en-US" altLang="zh-CN" b="1" dirty="0"/>
              <a:t>(Packet Switching)</a:t>
            </a:r>
            <a:endParaRPr lang="zh-CN" altLang="en-US" b="1" dirty="0"/>
          </a:p>
        </p:txBody>
      </p:sp>
      <p:grpSp>
        <p:nvGrpSpPr>
          <p:cNvPr id="31747" name="Group 77"/>
          <p:cNvGrpSpPr>
            <a:grpSpLocks/>
          </p:cNvGrpSpPr>
          <p:nvPr/>
        </p:nvGrpSpPr>
        <p:grpSpPr bwMode="auto">
          <a:xfrm>
            <a:off x="3524252" y="2579390"/>
            <a:ext cx="5308600" cy="431800"/>
            <a:chOff x="1247" y="2206"/>
            <a:chExt cx="3344" cy="272"/>
          </a:xfrm>
        </p:grpSpPr>
        <p:grpSp>
          <p:nvGrpSpPr>
            <p:cNvPr id="31769" name="Group 75"/>
            <p:cNvGrpSpPr>
              <a:grpSpLocks/>
            </p:cNvGrpSpPr>
            <p:nvPr/>
          </p:nvGrpSpPr>
          <p:grpSpPr bwMode="auto">
            <a:xfrm>
              <a:off x="1247" y="2206"/>
              <a:ext cx="3266" cy="272"/>
              <a:chOff x="1247" y="2931"/>
              <a:chExt cx="3266" cy="272"/>
            </a:xfrm>
          </p:grpSpPr>
          <p:sp>
            <p:nvSpPr>
              <p:cNvPr id="31771" name="Rectangle 70"/>
              <p:cNvSpPr>
                <a:spLocks noChangeArrowheads="1"/>
              </p:cNvSpPr>
              <p:nvPr/>
            </p:nvSpPr>
            <p:spPr bwMode="auto">
              <a:xfrm>
                <a:off x="1248" y="2931"/>
                <a:ext cx="1088" cy="272"/>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pPr algn="ctr" eaLnBrk="1" hangingPunct="1"/>
                <a:endParaRPr lang="en-US" altLang="zh-CN" sz="2000">
                  <a:solidFill>
                    <a:srgbClr val="333399"/>
                  </a:solidFill>
                  <a:ea typeface="黑体" pitchFamily="49" charset="-122"/>
                </a:endParaRPr>
              </a:p>
            </p:txBody>
          </p:sp>
          <p:sp>
            <p:nvSpPr>
              <p:cNvPr id="31772" name="Rectangle 71"/>
              <p:cNvSpPr>
                <a:spLocks noChangeArrowheads="1"/>
              </p:cNvSpPr>
              <p:nvPr/>
            </p:nvSpPr>
            <p:spPr bwMode="auto">
              <a:xfrm>
                <a:off x="2336" y="2931"/>
                <a:ext cx="1091" cy="272"/>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pPr algn="ctr" eaLnBrk="1" hangingPunct="1"/>
                <a:endParaRPr lang="en-US" altLang="zh-CN" sz="2000">
                  <a:solidFill>
                    <a:srgbClr val="333399"/>
                  </a:solidFill>
                  <a:latin typeface="Tahoma" pitchFamily="34" charset="0"/>
                  <a:ea typeface="黑体" pitchFamily="49" charset="-122"/>
                </a:endParaRPr>
              </a:p>
            </p:txBody>
          </p:sp>
          <p:sp>
            <p:nvSpPr>
              <p:cNvPr id="31773" name="Rectangle 72"/>
              <p:cNvSpPr>
                <a:spLocks noChangeArrowheads="1"/>
              </p:cNvSpPr>
              <p:nvPr/>
            </p:nvSpPr>
            <p:spPr bwMode="auto">
              <a:xfrm>
                <a:off x="3425" y="2931"/>
                <a:ext cx="1088" cy="272"/>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pPr algn="ctr" eaLnBrk="1" hangingPunct="1"/>
                <a:endParaRPr lang="en-US" altLang="zh-CN" sz="2000">
                  <a:solidFill>
                    <a:srgbClr val="333399"/>
                  </a:solidFill>
                  <a:ea typeface="黑体" pitchFamily="49" charset="-122"/>
                </a:endParaRPr>
              </a:p>
            </p:txBody>
          </p:sp>
          <p:sp>
            <p:nvSpPr>
              <p:cNvPr id="31774" name="Rectangle 74"/>
              <p:cNvSpPr>
                <a:spLocks noChangeArrowheads="1"/>
              </p:cNvSpPr>
              <p:nvPr/>
            </p:nvSpPr>
            <p:spPr bwMode="auto">
              <a:xfrm>
                <a:off x="1247" y="2931"/>
                <a:ext cx="3266" cy="27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zh-CN">
                  <a:solidFill>
                    <a:srgbClr val="666699"/>
                  </a:solidFill>
                </a:endParaRPr>
              </a:p>
            </p:txBody>
          </p:sp>
        </p:grpSp>
        <p:sp>
          <p:nvSpPr>
            <p:cNvPr id="31770" name="Text Box 76"/>
            <p:cNvSpPr txBox="1">
              <a:spLocks noChangeArrowheads="1"/>
            </p:cNvSpPr>
            <p:nvPr/>
          </p:nvSpPr>
          <p:spPr bwMode="auto">
            <a:xfrm>
              <a:off x="1275" y="2238"/>
              <a:ext cx="3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dirty="0">
                  <a:solidFill>
                    <a:srgbClr val="333399"/>
                  </a:solidFill>
                </a:rPr>
                <a:t>1101000110101010110101011100010011010010</a:t>
              </a:r>
            </a:p>
          </p:txBody>
        </p:sp>
      </p:grpSp>
      <p:sp>
        <p:nvSpPr>
          <p:cNvPr id="12" name="Rectangle 12"/>
          <p:cNvSpPr>
            <a:spLocks noChangeArrowheads="1"/>
          </p:cNvSpPr>
          <p:nvPr/>
        </p:nvSpPr>
        <p:spPr bwMode="auto">
          <a:xfrm>
            <a:off x="3527425" y="3800177"/>
            <a:ext cx="1727200" cy="431800"/>
          </a:xfrm>
          <a:prstGeom prst="rect">
            <a:avLst/>
          </a:prstGeom>
          <a:solidFill>
            <a:srgbClr val="CCECFF"/>
          </a:solidFill>
          <a:ln w="28575">
            <a:solidFill>
              <a:schemeClr val="tx1"/>
            </a:solidFill>
            <a:miter lim="800000"/>
            <a:headEnd/>
            <a:tailEnd/>
          </a:ln>
        </p:spPr>
        <p:txBody>
          <a:bodyPr wrap="none" anchor="ctr"/>
          <a:lstStyle/>
          <a:p>
            <a:pPr algn="ctr" eaLnBrk="1" hangingPunct="1"/>
            <a:r>
              <a:rPr lang="zh-CN" altLang="en-US" sz="2000">
                <a:solidFill>
                  <a:srgbClr val="333399"/>
                </a:solidFill>
                <a:latin typeface="Tahoma" pitchFamily="34" charset="0"/>
                <a:ea typeface="黑体" pitchFamily="49" charset="-122"/>
              </a:rPr>
              <a:t>数     据</a:t>
            </a:r>
          </a:p>
        </p:txBody>
      </p:sp>
      <p:sp>
        <p:nvSpPr>
          <p:cNvPr id="13" name="Rectangle 13"/>
          <p:cNvSpPr>
            <a:spLocks noChangeArrowheads="1"/>
          </p:cNvSpPr>
          <p:nvPr/>
        </p:nvSpPr>
        <p:spPr bwMode="auto">
          <a:xfrm>
            <a:off x="5256213" y="3800177"/>
            <a:ext cx="1727200" cy="431800"/>
          </a:xfrm>
          <a:prstGeom prst="rect">
            <a:avLst/>
          </a:prstGeom>
          <a:solidFill>
            <a:srgbClr val="CCECFF"/>
          </a:solidFill>
          <a:ln w="28575">
            <a:solidFill>
              <a:schemeClr val="tx1"/>
            </a:solidFill>
            <a:miter lim="800000"/>
            <a:headEnd/>
            <a:tailEnd/>
          </a:ln>
        </p:spPr>
        <p:txBody>
          <a:bodyPr wrap="none" anchor="ctr"/>
          <a:lstStyle/>
          <a:p>
            <a:pPr algn="ctr" eaLnBrk="1" hangingPunct="1"/>
            <a:r>
              <a:rPr lang="zh-CN" altLang="en-US" sz="2000">
                <a:solidFill>
                  <a:srgbClr val="333399"/>
                </a:solidFill>
                <a:latin typeface="Tahoma" pitchFamily="34" charset="0"/>
                <a:ea typeface="黑体" pitchFamily="49" charset="-122"/>
              </a:rPr>
              <a:t>数     据</a:t>
            </a:r>
          </a:p>
        </p:txBody>
      </p:sp>
      <p:sp>
        <p:nvSpPr>
          <p:cNvPr id="14" name="Rectangle 14"/>
          <p:cNvSpPr>
            <a:spLocks noChangeArrowheads="1"/>
          </p:cNvSpPr>
          <p:nvPr/>
        </p:nvSpPr>
        <p:spPr bwMode="auto">
          <a:xfrm>
            <a:off x="6985000" y="3800177"/>
            <a:ext cx="1727200" cy="431800"/>
          </a:xfrm>
          <a:prstGeom prst="rect">
            <a:avLst/>
          </a:prstGeom>
          <a:solidFill>
            <a:srgbClr val="CCECFF"/>
          </a:solidFill>
          <a:ln w="28575">
            <a:solidFill>
              <a:schemeClr val="tx1"/>
            </a:solidFill>
            <a:miter lim="800000"/>
            <a:headEnd/>
            <a:tailEnd/>
          </a:ln>
        </p:spPr>
        <p:txBody>
          <a:bodyPr wrap="none" anchor="ctr"/>
          <a:lstStyle/>
          <a:p>
            <a:pPr algn="ctr" eaLnBrk="1" hangingPunct="1"/>
            <a:r>
              <a:rPr lang="zh-CN" altLang="en-US" sz="2000">
                <a:solidFill>
                  <a:srgbClr val="333399"/>
                </a:solidFill>
                <a:latin typeface="Tahoma" pitchFamily="34" charset="0"/>
                <a:ea typeface="黑体" pitchFamily="49" charset="-122"/>
              </a:rPr>
              <a:t>数     据</a:t>
            </a:r>
          </a:p>
        </p:txBody>
      </p:sp>
      <p:grpSp>
        <p:nvGrpSpPr>
          <p:cNvPr id="4" name="Group 15"/>
          <p:cNvGrpSpPr>
            <a:grpSpLocks/>
          </p:cNvGrpSpPr>
          <p:nvPr/>
        </p:nvGrpSpPr>
        <p:grpSpPr bwMode="auto">
          <a:xfrm>
            <a:off x="3527425" y="3344564"/>
            <a:ext cx="5184775" cy="396875"/>
            <a:chOff x="1247" y="1737"/>
            <a:chExt cx="3266" cy="250"/>
          </a:xfrm>
        </p:grpSpPr>
        <p:sp>
          <p:nvSpPr>
            <p:cNvPr id="31767" name="Line 2"/>
            <p:cNvSpPr>
              <a:spLocks noChangeShapeType="1"/>
            </p:cNvSpPr>
            <p:nvPr/>
          </p:nvSpPr>
          <p:spPr bwMode="auto">
            <a:xfrm>
              <a:off x="1247" y="1888"/>
              <a:ext cx="3266" cy="0"/>
            </a:xfrm>
            <a:prstGeom prst="line">
              <a:avLst/>
            </a:prstGeom>
            <a:noFill/>
            <a:ln w="9525">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srgbClr val="666699"/>
                </a:solidFill>
              </a:endParaRPr>
            </a:p>
          </p:txBody>
        </p:sp>
        <p:sp>
          <p:nvSpPr>
            <p:cNvPr id="31768" name="Text Box 3"/>
            <p:cNvSpPr txBox="1">
              <a:spLocks noChangeArrowheads="1"/>
            </p:cNvSpPr>
            <p:nvPr/>
          </p:nvSpPr>
          <p:spPr bwMode="auto">
            <a:xfrm>
              <a:off x="2699" y="1737"/>
              <a:ext cx="436"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a:solidFill>
                    <a:srgbClr val="333399"/>
                  </a:solidFill>
                  <a:latin typeface="Times New Roman" pitchFamily="18" charset="0"/>
                  <a:ea typeface="黑体" pitchFamily="49" charset="-122"/>
                </a:rPr>
                <a:t>报文</a:t>
              </a:r>
            </a:p>
          </p:txBody>
        </p:sp>
      </p:grpSp>
      <p:sp>
        <p:nvSpPr>
          <p:cNvPr id="18" name="Rectangle 16"/>
          <p:cNvSpPr>
            <a:spLocks noChangeArrowheads="1"/>
          </p:cNvSpPr>
          <p:nvPr/>
        </p:nvSpPr>
        <p:spPr bwMode="auto">
          <a:xfrm>
            <a:off x="2951163" y="4763789"/>
            <a:ext cx="576262" cy="431800"/>
          </a:xfrm>
          <a:prstGeom prst="rect">
            <a:avLst/>
          </a:prstGeom>
          <a:solidFill>
            <a:schemeClr val="accent2"/>
          </a:solidFill>
          <a:ln w="28575">
            <a:solidFill>
              <a:schemeClr val="tx1"/>
            </a:solidFill>
            <a:miter lim="800000"/>
            <a:headEnd/>
            <a:tailEnd/>
          </a:ln>
        </p:spPr>
        <p:txBody>
          <a:bodyPr wrap="none" anchor="ctr"/>
          <a:lstStyle/>
          <a:p>
            <a:pPr algn="ctr" eaLnBrk="1" hangingPunct="1"/>
            <a:r>
              <a:rPr lang="zh-CN" altLang="en-US" sz="2000" dirty="0">
                <a:solidFill>
                  <a:srgbClr val="F7F8FA"/>
                </a:solidFill>
                <a:latin typeface="Tahoma" pitchFamily="34" charset="0"/>
                <a:ea typeface="黑体" pitchFamily="49" charset="-122"/>
              </a:rPr>
              <a:t>首部</a:t>
            </a:r>
          </a:p>
        </p:txBody>
      </p:sp>
      <p:sp>
        <p:nvSpPr>
          <p:cNvPr id="19" name="Rectangle 19"/>
          <p:cNvSpPr>
            <a:spLocks noChangeArrowheads="1"/>
          </p:cNvSpPr>
          <p:nvPr/>
        </p:nvSpPr>
        <p:spPr bwMode="auto">
          <a:xfrm>
            <a:off x="4729163" y="5416252"/>
            <a:ext cx="576262" cy="431800"/>
          </a:xfrm>
          <a:prstGeom prst="rect">
            <a:avLst/>
          </a:prstGeom>
          <a:solidFill>
            <a:schemeClr val="accent2"/>
          </a:solidFill>
          <a:ln w="28575">
            <a:solidFill>
              <a:schemeClr val="tx1"/>
            </a:solidFill>
            <a:miter lim="800000"/>
            <a:headEnd/>
            <a:tailEnd/>
          </a:ln>
        </p:spPr>
        <p:txBody>
          <a:bodyPr wrap="none" anchor="ctr"/>
          <a:lstStyle/>
          <a:p>
            <a:pPr algn="ctr" eaLnBrk="1" hangingPunct="1"/>
            <a:r>
              <a:rPr lang="zh-CN" altLang="en-US" sz="2000" dirty="0">
                <a:solidFill>
                  <a:srgbClr val="F7F8FA"/>
                </a:solidFill>
                <a:latin typeface="Tahoma" pitchFamily="34" charset="0"/>
                <a:ea typeface="黑体" pitchFamily="49" charset="-122"/>
              </a:rPr>
              <a:t>首部</a:t>
            </a:r>
          </a:p>
        </p:txBody>
      </p:sp>
      <p:sp>
        <p:nvSpPr>
          <p:cNvPr id="20" name="Rectangle 20"/>
          <p:cNvSpPr>
            <a:spLocks noChangeArrowheads="1"/>
          </p:cNvSpPr>
          <p:nvPr/>
        </p:nvSpPr>
        <p:spPr bwMode="auto">
          <a:xfrm>
            <a:off x="6407150" y="6165552"/>
            <a:ext cx="576263" cy="431800"/>
          </a:xfrm>
          <a:prstGeom prst="rect">
            <a:avLst/>
          </a:prstGeom>
          <a:solidFill>
            <a:schemeClr val="accent2"/>
          </a:solidFill>
          <a:ln w="28575">
            <a:solidFill>
              <a:schemeClr val="tx1"/>
            </a:solidFill>
            <a:miter lim="800000"/>
            <a:headEnd/>
            <a:tailEnd/>
          </a:ln>
        </p:spPr>
        <p:txBody>
          <a:bodyPr wrap="none" anchor="ctr"/>
          <a:lstStyle/>
          <a:p>
            <a:pPr algn="ctr" eaLnBrk="1" hangingPunct="1"/>
            <a:r>
              <a:rPr lang="zh-CN" altLang="en-US" sz="2000" dirty="0">
                <a:solidFill>
                  <a:srgbClr val="F7F8FA"/>
                </a:solidFill>
                <a:latin typeface="Tahoma" pitchFamily="34" charset="0"/>
                <a:ea typeface="黑体" pitchFamily="49" charset="-122"/>
              </a:rPr>
              <a:t>首部</a:t>
            </a:r>
          </a:p>
        </p:txBody>
      </p:sp>
      <p:grpSp>
        <p:nvGrpSpPr>
          <p:cNvPr id="5" name="Group 25"/>
          <p:cNvGrpSpPr>
            <a:grpSpLocks/>
          </p:cNvGrpSpPr>
          <p:nvPr/>
        </p:nvGrpSpPr>
        <p:grpSpPr bwMode="auto">
          <a:xfrm>
            <a:off x="2949575" y="4192289"/>
            <a:ext cx="2303463" cy="481013"/>
            <a:chOff x="1973" y="2575"/>
            <a:chExt cx="1451" cy="303"/>
          </a:xfrm>
        </p:grpSpPr>
        <p:sp>
          <p:nvSpPr>
            <p:cNvPr id="31765" name="AutoShape 21"/>
            <p:cNvSpPr>
              <a:spLocks/>
            </p:cNvSpPr>
            <p:nvPr/>
          </p:nvSpPr>
          <p:spPr bwMode="auto">
            <a:xfrm rot="5400000">
              <a:off x="2654" y="2107"/>
              <a:ext cx="90" cy="1451"/>
            </a:xfrm>
            <a:prstGeom prst="leftBrace">
              <a:avLst>
                <a:gd name="adj1" fmla="val 13435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zh-CN">
                <a:solidFill>
                  <a:srgbClr val="666699"/>
                </a:solidFill>
              </a:endParaRPr>
            </a:p>
          </p:txBody>
        </p:sp>
        <p:sp>
          <p:nvSpPr>
            <p:cNvPr id="31766" name="Text Box 24"/>
            <p:cNvSpPr txBox="1">
              <a:spLocks noChangeArrowheads="1"/>
            </p:cNvSpPr>
            <p:nvPr/>
          </p:nvSpPr>
          <p:spPr bwMode="auto">
            <a:xfrm>
              <a:off x="2503" y="2575"/>
              <a:ext cx="5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solidFill>
                    <a:srgbClr val="333399"/>
                  </a:solidFill>
                  <a:latin typeface="Tahoma" pitchFamily="34" charset="0"/>
                  <a:ea typeface="黑体" pitchFamily="49" charset="-122"/>
                </a:rPr>
                <a:t>分组</a:t>
              </a:r>
              <a:r>
                <a:rPr lang="zh-CN" altLang="en-US" sz="1000">
                  <a:solidFill>
                    <a:srgbClr val="333399"/>
                  </a:solidFill>
                  <a:ea typeface="黑体" pitchFamily="49" charset="-122"/>
                </a:rPr>
                <a:t> </a:t>
              </a:r>
              <a:r>
                <a:rPr lang="en-US" altLang="zh-CN" sz="2000">
                  <a:solidFill>
                    <a:srgbClr val="333399"/>
                  </a:solidFill>
                  <a:ea typeface="黑体" pitchFamily="49" charset="-122"/>
                </a:rPr>
                <a:t>1</a:t>
              </a:r>
            </a:p>
          </p:txBody>
        </p:sp>
      </p:grpSp>
      <p:grpSp>
        <p:nvGrpSpPr>
          <p:cNvPr id="6" name="Group 26"/>
          <p:cNvGrpSpPr>
            <a:grpSpLocks/>
          </p:cNvGrpSpPr>
          <p:nvPr/>
        </p:nvGrpSpPr>
        <p:grpSpPr bwMode="auto">
          <a:xfrm>
            <a:off x="4729163" y="4901902"/>
            <a:ext cx="2303462" cy="514350"/>
            <a:chOff x="1973" y="2532"/>
            <a:chExt cx="1451" cy="308"/>
          </a:xfrm>
        </p:grpSpPr>
        <p:sp>
          <p:nvSpPr>
            <p:cNvPr id="31763" name="AutoShape 27"/>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zh-CN">
                <a:solidFill>
                  <a:srgbClr val="666699"/>
                </a:solidFill>
              </a:endParaRPr>
            </a:p>
          </p:txBody>
        </p:sp>
        <p:sp>
          <p:nvSpPr>
            <p:cNvPr id="31764" name="Text Box 28"/>
            <p:cNvSpPr txBox="1">
              <a:spLocks noChangeArrowheads="1"/>
            </p:cNvSpPr>
            <p:nvPr/>
          </p:nvSpPr>
          <p:spPr bwMode="auto">
            <a:xfrm>
              <a:off x="2489" y="2532"/>
              <a:ext cx="5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solidFill>
                    <a:srgbClr val="333399"/>
                  </a:solidFill>
                  <a:latin typeface="Tahoma" pitchFamily="34" charset="0"/>
                  <a:ea typeface="黑体" pitchFamily="49" charset="-122"/>
                </a:rPr>
                <a:t>分组</a:t>
              </a:r>
              <a:r>
                <a:rPr lang="zh-CN" altLang="en-US" sz="1000">
                  <a:solidFill>
                    <a:srgbClr val="333399"/>
                  </a:solidFill>
                  <a:ea typeface="黑体" pitchFamily="49" charset="-122"/>
                </a:rPr>
                <a:t> </a:t>
              </a:r>
              <a:r>
                <a:rPr lang="en-US" altLang="zh-CN" sz="2000">
                  <a:solidFill>
                    <a:srgbClr val="333399"/>
                  </a:solidFill>
                  <a:ea typeface="黑体" pitchFamily="49" charset="-122"/>
                </a:rPr>
                <a:t>2</a:t>
              </a:r>
            </a:p>
          </p:txBody>
        </p:sp>
      </p:grpSp>
      <p:grpSp>
        <p:nvGrpSpPr>
          <p:cNvPr id="7" name="Group 29"/>
          <p:cNvGrpSpPr>
            <a:grpSpLocks/>
          </p:cNvGrpSpPr>
          <p:nvPr/>
        </p:nvGrpSpPr>
        <p:grpSpPr bwMode="auto">
          <a:xfrm>
            <a:off x="6407150" y="5648027"/>
            <a:ext cx="2303463" cy="488950"/>
            <a:chOff x="1973" y="2532"/>
            <a:chExt cx="1451" cy="308"/>
          </a:xfrm>
        </p:grpSpPr>
        <p:sp>
          <p:nvSpPr>
            <p:cNvPr id="31761" name="AutoShape 30"/>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zh-CN">
                <a:solidFill>
                  <a:srgbClr val="666699"/>
                </a:solidFill>
              </a:endParaRPr>
            </a:p>
          </p:txBody>
        </p:sp>
        <p:sp>
          <p:nvSpPr>
            <p:cNvPr id="31762" name="Text Box 31"/>
            <p:cNvSpPr txBox="1">
              <a:spLocks noChangeArrowheads="1"/>
            </p:cNvSpPr>
            <p:nvPr/>
          </p:nvSpPr>
          <p:spPr bwMode="auto">
            <a:xfrm>
              <a:off x="2489" y="2532"/>
              <a:ext cx="5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solidFill>
                    <a:srgbClr val="333399"/>
                  </a:solidFill>
                  <a:latin typeface="Tahoma" pitchFamily="34" charset="0"/>
                  <a:ea typeface="黑体" pitchFamily="49" charset="-122"/>
                </a:rPr>
                <a:t>分组</a:t>
              </a:r>
              <a:r>
                <a:rPr lang="zh-CN" altLang="en-US" sz="1000">
                  <a:solidFill>
                    <a:srgbClr val="333399"/>
                  </a:solidFill>
                  <a:ea typeface="黑体" pitchFamily="49" charset="-122"/>
                </a:rPr>
                <a:t> </a:t>
              </a:r>
              <a:r>
                <a:rPr lang="en-US" altLang="zh-CN" sz="2000">
                  <a:solidFill>
                    <a:srgbClr val="333399"/>
                  </a:solidFill>
                  <a:ea typeface="黑体" pitchFamily="49" charset="-122"/>
                </a:rPr>
                <a:t>3</a:t>
              </a:r>
            </a:p>
          </p:txBody>
        </p:sp>
      </p:grpSp>
      <p:sp>
        <p:nvSpPr>
          <p:cNvPr id="30" name="Down Arrow 29"/>
          <p:cNvSpPr/>
          <p:nvPr/>
        </p:nvSpPr>
        <p:spPr>
          <a:xfrm>
            <a:off x="5881688" y="3082627"/>
            <a:ext cx="500062" cy="2857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31759" name="TextBox 30"/>
          <p:cNvSpPr txBox="1">
            <a:spLocks noChangeArrowheads="1"/>
          </p:cNvSpPr>
          <p:nvPr/>
        </p:nvSpPr>
        <p:spPr bwMode="auto">
          <a:xfrm>
            <a:off x="5595938" y="2120602"/>
            <a:ext cx="1143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FF0000"/>
                </a:solidFill>
              </a:rPr>
              <a:t>发送端</a:t>
            </a:r>
            <a:endParaRPr lang="en-US" altLang="zh-CN" sz="2400" b="1">
              <a:solidFill>
                <a:srgbClr val="FF0000"/>
              </a:solidFill>
            </a:endParaRPr>
          </a:p>
        </p:txBody>
      </p:sp>
      <p:sp>
        <p:nvSpPr>
          <p:cNvPr id="32" name="标题 1"/>
          <p:cNvSpPr txBox="1">
            <a:spLocks/>
          </p:cNvSpPr>
          <p:nvPr/>
        </p:nvSpPr>
        <p:spPr bwMode="auto">
          <a:xfrm>
            <a:off x="609600" y="274638"/>
            <a:ext cx="10972800"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a:solidFill>
                  <a:schemeClr val="bg1"/>
                </a:solidFill>
                <a:latin typeface="+mj-ea"/>
                <a:ea typeface="+mj-ea"/>
                <a:cs typeface="+mj-cs"/>
              </a:defRPr>
            </a:lvl1pPr>
            <a:lvl2pPr algn="l" rtl="0" eaLnBrk="0" fontAlgn="base" hangingPunct="0">
              <a:spcBef>
                <a:spcPct val="0"/>
              </a:spcBef>
              <a:spcAft>
                <a:spcPct val="0"/>
              </a:spcAft>
              <a:defRPr sz="4000">
                <a:solidFill>
                  <a:schemeClr val="bg1"/>
                </a:solidFill>
                <a:latin typeface="黑体" pitchFamily="2" charset="-122"/>
                <a:ea typeface="黑体" pitchFamily="2" charset="-122"/>
              </a:defRPr>
            </a:lvl2pPr>
            <a:lvl3pPr algn="l" rtl="0" eaLnBrk="0" fontAlgn="base" hangingPunct="0">
              <a:spcBef>
                <a:spcPct val="0"/>
              </a:spcBef>
              <a:spcAft>
                <a:spcPct val="0"/>
              </a:spcAft>
              <a:defRPr sz="4000">
                <a:solidFill>
                  <a:schemeClr val="bg1"/>
                </a:solidFill>
                <a:latin typeface="黑体" pitchFamily="2" charset="-122"/>
                <a:ea typeface="黑体" pitchFamily="2" charset="-122"/>
              </a:defRPr>
            </a:lvl3pPr>
            <a:lvl4pPr algn="l" rtl="0" eaLnBrk="0" fontAlgn="base" hangingPunct="0">
              <a:spcBef>
                <a:spcPct val="0"/>
              </a:spcBef>
              <a:spcAft>
                <a:spcPct val="0"/>
              </a:spcAft>
              <a:defRPr sz="4000">
                <a:solidFill>
                  <a:schemeClr val="bg1"/>
                </a:solidFill>
                <a:latin typeface="黑体" pitchFamily="2" charset="-122"/>
                <a:ea typeface="黑体" pitchFamily="2" charset="-122"/>
              </a:defRPr>
            </a:lvl4pPr>
            <a:lvl5pPr algn="l" rtl="0" eaLnBrk="0" fontAlgn="base" hangingPunct="0">
              <a:spcBef>
                <a:spcPct val="0"/>
              </a:spcBef>
              <a:spcAft>
                <a:spcPct val="0"/>
              </a:spcAft>
              <a:defRPr sz="4000">
                <a:solidFill>
                  <a:schemeClr val="bg1"/>
                </a:solidFill>
                <a:latin typeface="黑体" pitchFamily="2" charset="-122"/>
                <a:ea typeface="黑体" pitchFamily="2" charset="-122"/>
              </a:defRPr>
            </a:lvl5pPr>
            <a:lvl6pPr marL="457200" algn="l" rtl="0" eaLnBrk="1" fontAlgn="base" hangingPunct="1">
              <a:spcBef>
                <a:spcPct val="0"/>
              </a:spcBef>
              <a:spcAft>
                <a:spcPct val="0"/>
              </a:spcAft>
              <a:defRPr sz="2400">
                <a:solidFill>
                  <a:srgbClr val="1C1C1C"/>
                </a:solidFill>
                <a:latin typeface="黑体" pitchFamily="2" charset="-122"/>
                <a:ea typeface="黑体" pitchFamily="2" charset="-122"/>
              </a:defRPr>
            </a:lvl6pPr>
            <a:lvl7pPr marL="914400" algn="l" rtl="0" eaLnBrk="1" fontAlgn="base" hangingPunct="1">
              <a:spcBef>
                <a:spcPct val="0"/>
              </a:spcBef>
              <a:spcAft>
                <a:spcPct val="0"/>
              </a:spcAft>
              <a:defRPr sz="2400">
                <a:solidFill>
                  <a:srgbClr val="1C1C1C"/>
                </a:solidFill>
                <a:latin typeface="黑体" pitchFamily="2" charset="-122"/>
                <a:ea typeface="黑体" pitchFamily="2" charset="-122"/>
              </a:defRPr>
            </a:lvl7pPr>
            <a:lvl8pPr marL="1371600" algn="l" rtl="0" eaLnBrk="1" fontAlgn="base" hangingPunct="1">
              <a:spcBef>
                <a:spcPct val="0"/>
              </a:spcBef>
              <a:spcAft>
                <a:spcPct val="0"/>
              </a:spcAft>
              <a:defRPr sz="2400">
                <a:solidFill>
                  <a:srgbClr val="1C1C1C"/>
                </a:solidFill>
                <a:latin typeface="黑体" pitchFamily="2" charset="-122"/>
                <a:ea typeface="黑体" pitchFamily="2" charset="-122"/>
              </a:defRPr>
            </a:lvl8pPr>
            <a:lvl9pPr marL="1828800" algn="l" rtl="0" eaLnBrk="1" fontAlgn="base" hangingPunct="1">
              <a:spcBef>
                <a:spcPct val="0"/>
              </a:spcBef>
              <a:spcAft>
                <a:spcPct val="0"/>
              </a:spcAft>
              <a:defRPr sz="2400">
                <a:solidFill>
                  <a:srgbClr val="1C1C1C"/>
                </a:solidFill>
                <a:latin typeface="黑体" pitchFamily="2" charset="-122"/>
                <a:ea typeface="黑体" pitchFamily="2" charset="-122"/>
              </a:defRPr>
            </a:lvl9pPr>
          </a:lstStyle>
          <a:p>
            <a:r>
              <a:rPr lang="en-US" altLang="zh-CN" dirty="0"/>
              <a:t>1.3.2 </a:t>
            </a:r>
            <a:r>
              <a:rPr lang="zh-CN" altLang="en-US" dirty="0"/>
              <a:t>互联网的核心部分</a:t>
            </a:r>
          </a:p>
        </p:txBody>
      </p:sp>
    </p:spTree>
    <p:extLst>
      <p:ext uri="{BB962C8B-B14F-4D97-AF65-F5344CB8AC3E}">
        <p14:creationId xmlns:p14="http://schemas.microsoft.com/office/powerpoint/2010/main" val="588277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par>
                          <p:cTn id="7" fill="hold" nodeType="afterGroup">
                            <p:stCondLst>
                              <p:cond delay="0"/>
                            </p:stCondLst>
                            <p:childTnLst>
                              <p:par>
                                <p:cTn id="8" presetID="42" presetClass="path" presetSubtype="0" accel="50000" decel="50000" fill="hold" grpId="0" nodeType="afterEffect">
                                  <p:stCondLst>
                                    <p:cond delay="0"/>
                                  </p:stCondLst>
                                  <p:childTnLst>
                                    <p:animMotion origin="layout" path="M -0.00069 -0.00555 L -0.00486 0.13982 " pathEditMode="relative" rAng="0" ptsTypes="AA">
                                      <p:cBhvr>
                                        <p:cTn id="9" dur="1000" fill="hold"/>
                                        <p:tgtEl>
                                          <p:spTgt spid="12"/>
                                        </p:tgtEl>
                                        <p:attrNameLst>
                                          <p:attrName>ppt_x</p:attrName>
                                          <p:attrName>ppt_y</p:attrName>
                                        </p:attrNameLst>
                                      </p:cBhvr>
                                      <p:rCtr x="-208" y="7269"/>
                                    </p:animMotion>
                                  </p:childTnLst>
                                </p:cTn>
                              </p:par>
                            </p:childTnLst>
                          </p:cTn>
                        </p:par>
                        <p:par>
                          <p:cTn id="10" fill="hold" nodeType="afterGroup">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18"/>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nodeType="afterEffect">
                                  <p:stCondLst>
                                    <p:cond delay="500"/>
                                  </p:stCondLst>
                                  <p:childTnLst>
                                    <p:set>
                                      <p:cBhvr>
                                        <p:cTn id="15" dur="1" fill="hold">
                                          <p:stCondLst>
                                            <p:cond delay="0"/>
                                          </p:stCondLst>
                                        </p:cTn>
                                        <p:tgtEl>
                                          <p:spTgt spid="5"/>
                                        </p:tgtEl>
                                        <p:attrNameLst>
                                          <p:attrName>style.visibility</p:attrName>
                                        </p:attrNameLst>
                                      </p:cBhvr>
                                      <p:to>
                                        <p:strVal val="visible"/>
                                      </p:to>
                                    </p:set>
                                  </p:childTnLst>
                                </p:cTn>
                              </p:par>
                            </p:childTnLst>
                          </p:cTn>
                        </p:par>
                        <p:par>
                          <p:cTn id="16" fill="hold" nodeType="afterGroup">
                            <p:stCondLst>
                              <p:cond delay="2000"/>
                            </p:stCondLst>
                            <p:childTnLst>
                              <p:par>
                                <p:cTn id="17" presetID="42" presetClass="path" presetSubtype="0" accel="50000" decel="50000" fill="hold" grpId="0" nodeType="afterEffect">
                                  <p:stCondLst>
                                    <p:cond delay="500"/>
                                  </p:stCondLst>
                                  <p:childTnLst>
                                    <p:animMotion origin="layout" path="M -0.00277 -0.00185 L -0.00243 0.23611 " pathEditMode="relative" rAng="0" ptsTypes="AA">
                                      <p:cBhvr>
                                        <p:cTn id="18" dur="1000" fill="hold"/>
                                        <p:tgtEl>
                                          <p:spTgt spid="13"/>
                                        </p:tgtEl>
                                        <p:attrNameLst>
                                          <p:attrName>ppt_x</p:attrName>
                                          <p:attrName>ppt_y</p:attrName>
                                        </p:attrNameLst>
                                      </p:cBhvr>
                                      <p:rCtr x="17" y="11898"/>
                                    </p:animMotion>
                                  </p:childTnLst>
                                </p:cTn>
                              </p:par>
                            </p:childTnLst>
                          </p:cTn>
                        </p:par>
                        <p:par>
                          <p:cTn id="19" fill="hold" nodeType="afterGroup">
                            <p:stCondLst>
                              <p:cond delay="3500"/>
                            </p:stCondLst>
                            <p:childTnLst>
                              <p:par>
                                <p:cTn id="20" presetID="1" presetClass="entr" presetSubtype="0" fill="hold" grpId="0" nodeType="afterEffect">
                                  <p:stCondLst>
                                    <p:cond delay="500"/>
                                  </p:stCondLst>
                                  <p:childTnLst>
                                    <p:set>
                                      <p:cBhvr>
                                        <p:cTn id="21" dur="1" fill="hold">
                                          <p:stCondLst>
                                            <p:cond delay="0"/>
                                          </p:stCondLst>
                                        </p:cTn>
                                        <p:tgtEl>
                                          <p:spTgt spid="19"/>
                                        </p:tgtEl>
                                        <p:attrNameLst>
                                          <p:attrName>style.visibility</p:attrName>
                                        </p:attrNameLst>
                                      </p:cBhvr>
                                      <p:to>
                                        <p:strVal val="visible"/>
                                      </p:to>
                                    </p:set>
                                  </p:childTnLst>
                                </p:cTn>
                              </p:par>
                            </p:childTnLst>
                          </p:cTn>
                        </p:par>
                        <p:par>
                          <p:cTn id="22" fill="hold" nodeType="afterGroup">
                            <p:stCondLst>
                              <p:cond delay="4000"/>
                            </p:stCondLst>
                            <p:childTnLst>
                              <p:par>
                                <p:cTn id="23" presetID="1" presetClass="entr" presetSubtype="0" fill="hold" nodeType="afterEffect">
                                  <p:stCondLst>
                                    <p:cond delay="500"/>
                                  </p:stCondLst>
                                  <p:childTnLst>
                                    <p:set>
                                      <p:cBhvr>
                                        <p:cTn id="24" dur="1" fill="hold">
                                          <p:stCondLst>
                                            <p:cond delay="0"/>
                                          </p:stCondLst>
                                        </p:cTn>
                                        <p:tgtEl>
                                          <p:spTgt spid="6"/>
                                        </p:tgtEl>
                                        <p:attrNameLst>
                                          <p:attrName>style.visibility</p:attrName>
                                        </p:attrNameLst>
                                      </p:cBhvr>
                                      <p:to>
                                        <p:strVal val="visible"/>
                                      </p:to>
                                    </p:set>
                                  </p:childTnLst>
                                </p:cTn>
                              </p:par>
                            </p:childTnLst>
                          </p:cTn>
                        </p:par>
                        <p:par>
                          <p:cTn id="25" fill="hold" nodeType="afterGroup">
                            <p:stCondLst>
                              <p:cond delay="4500"/>
                            </p:stCondLst>
                            <p:childTnLst>
                              <p:par>
                                <p:cTn id="26" presetID="42" presetClass="path" presetSubtype="0" accel="50000" decel="50000" fill="hold" grpId="0" nodeType="afterEffect">
                                  <p:stCondLst>
                                    <p:cond delay="500"/>
                                  </p:stCondLst>
                                  <p:childTnLst>
                                    <p:animMotion origin="layout" path="M -2.5E-6 -1.96532E-6 L -2.5E-6 0.34613 " pathEditMode="relative" rAng="0" ptsTypes="AA">
                                      <p:cBhvr>
                                        <p:cTn id="27" dur="1000" fill="hold"/>
                                        <p:tgtEl>
                                          <p:spTgt spid="14"/>
                                        </p:tgtEl>
                                        <p:attrNameLst>
                                          <p:attrName>ppt_x</p:attrName>
                                          <p:attrName>ppt_y</p:attrName>
                                        </p:attrNameLst>
                                      </p:cBhvr>
                                      <p:rCtr x="0" y="17300"/>
                                    </p:animMotion>
                                  </p:childTnLst>
                                </p:cTn>
                              </p:par>
                            </p:childTnLst>
                          </p:cTn>
                        </p:par>
                        <p:par>
                          <p:cTn id="28" fill="hold" nodeType="afterGroup">
                            <p:stCondLst>
                              <p:cond delay="6000"/>
                            </p:stCondLst>
                            <p:childTnLst>
                              <p:par>
                                <p:cTn id="29" presetID="1" presetClass="entr" presetSubtype="0" fill="hold" grpId="0" nodeType="afterEffect">
                                  <p:stCondLst>
                                    <p:cond delay="500"/>
                                  </p:stCondLst>
                                  <p:childTnLst>
                                    <p:set>
                                      <p:cBhvr>
                                        <p:cTn id="30" dur="1" fill="hold">
                                          <p:stCondLst>
                                            <p:cond delay="0"/>
                                          </p:stCondLst>
                                        </p:cTn>
                                        <p:tgtEl>
                                          <p:spTgt spid="20"/>
                                        </p:tgtEl>
                                        <p:attrNameLst>
                                          <p:attrName>style.visibility</p:attrName>
                                        </p:attrNameLst>
                                      </p:cBhvr>
                                      <p:to>
                                        <p:strVal val="visible"/>
                                      </p:to>
                                    </p:set>
                                  </p:childTnLst>
                                </p:cTn>
                              </p:par>
                            </p:childTnLst>
                          </p:cTn>
                        </p:par>
                        <p:par>
                          <p:cTn id="31" fill="hold" nodeType="afterGroup">
                            <p:stCondLst>
                              <p:cond delay="6500"/>
                            </p:stCondLst>
                            <p:childTnLst>
                              <p:par>
                                <p:cTn id="32" presetID="1" presetClass="entr" presetSubtype="0" fill="hold" nodeType="afterEffect">
                                  <p:stCondLst>
                                    <p:cond delay="500"/>
                                  </p:stCondLst>
                                  <p:childTnLst>
                                    <p:set>
                                      <p:cBhvr>
                                        <p:cTn id="3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8" grpId="0" animBg="1"/>
      <p:bldP spid="19" grpId="0" animBg="1"/>
      <p:bldP spid="2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1"/>
          <p:cNvSpPr txBox="1">
            <a:spLocks/>
          </p:cNvSpPr>
          <p:nvPr/>
        </p:nvSpPr>
        <p:spPr bwMode="auto">
          <a:xfrm>
            <a:off x="609600" y="274638"/>
            <a:ext cx="10972800"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a:solidFill>
                  <a:schemeClr val="bg1"/>
                </a:solidFill>
                <a:latin typeface="+mj-ea"/>
                <a:ea typeface="+mj-ea"/>
                <a:cs typeface="+mj-cs"/>
              </a:defRPr>
            </a:lvl1pPr>
            <a:lvl2pPr algn="l" rtl="0" eaLnBrk="0" fontAlgn="base" hangingPunct="0">
              <a:spcBef>
                <a:spcPct val="0"/>
              </a:spcBef>
              <a:spcAft>
                <a:spcPct val="0"/>
              </a:spcAft>
              <a:defRPr sz="4000">
                <a:solidFill>
                  <a:schemeClr val="bg1"/>
                </a:solidFill>
                <a:latin typeface="黑体" pitchFamily="2" charset="-122"/>
                <a:ea typeface="黑体" pitchFamily="2" charset="-122"/>
              </a:defRPr>
            </a:lvl2pPr>
            <a:lvl3pPr algn="l" rtl="0" eaLnBrk="0" fontAlgn="base" hangingPunct="0">
              <a:spcBef>
                <a:spcPct val="0"/>
              </a:spcBef>
              <a:spcAft>
                <a:spcPct val="0"/>
              </a:spcAft>
              <a:defRPr sz="4000">
                <a:solidFill>
                  <a:schemeClr val="bg1"/>
                </a:solidFill>
                <a:latin typeface="黑体" pitchFamily="2" charset="-122"/>
                <a:ea typeface="黑体" pitchFamily="2" charset="-122"/>
              </a:defRPr>
            </a:lvl3pPr>
            <a:lvl4pPr algn="l" rtl="0" eaLnBrk="0" fontAlgn="base" hangingPunct="0">
              <a:spcBef>
                <a:spcPct val="0"/>
              </a:spcBef>
              <a:spcAft>
                <a:spcPct val="0"/>
              </a:spcAft>
              <a:defRPr sz="4000">
                <a:solidFill>
                  <a:schemeClr val="bg1"/>
                </a:solidFill>
                <a:latin typeface="黑体" pitchFamily="2" charset="-122"/>
                <a:ea typeface="黑体" pitchFamily="2" charset="-122"/>
              </a:defRPr>
            </a:lvl4pPr>
            <a:lvl5pPr algn="l" rtl="0" eaLnBrk="0" fontAlgn="base" hangingPunct="0">
              <a:spcBef>
                <a:spcPct val="0"/>
              </a:spcBef>
              <a:spcAft>
                <a:spcPct val="0"/>
              </a:spcAft>
              <a:defRPr sz="4000">
                <a:solidFill>
                  <a:schemeClr val="bg1"/>
                </a:solidFill>
                <a:latin typeface="黑体" pitchFamily="2" charset="-122"/>
                <a:ea typeface="黑体" pitchFamily="2" charset="-122"/>
              </a:defRPr>
            </a:lvl5pPr>
            <a:lvl6pPr marL="457200" algn="l" rtl="0" eaLnBrk="1" fontAlgn="base" hangingPunct="1">
              <a:spcBef>
                <a:spcPct val="0"/>
              </a:spcBef>
              <a:spcAft>
                <a:spcPct val="0"/>
              </a:spcAft>
              <a:defRPr sz="2400">
                <a:solidFill>
                  <a:srgbClr val="1C1C1C"/>
                </a:solidFill>
                <a:latin typeface="黑体" pitchFamily="2" charset="-122"/>
                <a:ea typeface="黑体" pitchFamily="2" charset="-122"/>
              </a:defRPr>
            </a:lvl6pPr>
            <a:lvl7pPr marL="914400" algn="l" rtl="0" eaLnBrk="1" fontAlgn="base" hangingPunct="1">
              <a:spcBef>
                <a:spcPct val="0"/>
              </a:spcBef>
              <a:spcAft>
                <a:spcPct val="0"/>
              </a:spcAft>
              <a:defRPr sz="2400">
                <a:solidFill>
                  <a:srgbClr val="1C1C1C"/>
                </a:solidFill>
                <a:latin typeface="黑体" pitchFamily="2" charset="-122"/>
                <a:ea typeface="黑体" pitchFamily="2" charset="-122"/>
              </a:defRPr>
            </a:lvl7pPr>
            <a:lvl8pPr marL="1371600" algn="l" rtl="0" eaLnBrk="1" fontAlgn="base" hangingPunct="1">
              <a:spcBef>
                <a:spcPct val="0"/>
              </a:spcBef>
              <a:spcAft>
                <a:spcPct val="0"/>
              </a:spcAft>
              <a:defRPr sz="2400">
                <a:solidFill>
                  <a:srgbClr val="1C1C1C"/>
                </a:solidFill>
                <a:latin typeface="黑体" pitchFamily="2" charset="-122"/>
                <a:ea typeface="黑体" pitchFamily="2" charset="-122"/>
              </a:defRPr>
            </a:lvl8pPr>
            <a:lvl9pPr marL="1828800" algn="l" rtl="0" eaLnBrk="1" fontAlgn="base" hangingPunct="1">
              <a:spcBef>
                <a:spcPct val="0"/>
              </a:spcBef>
              <a:spcAft>
                <a:spcPct val="0"/>
              </a:spcAft>
              <a:defRPr sz="2400">
                <a:solidFill>
                  <a:srgbClr val="1C1C1C"/>
                </a:solidFill>
                <a:latin typeface="黑体" pitchFamily="2" charset="-122"/>
                <a:ea typeface="黑体" pitchFamily="2" charset="-122"/>
              </a:defRPr>
            </a:lvl9pPr>
          </a:lstStyle>
          <a:p>
            <a:r>
              <a:rPr lang="en-US" altLang="zh-CN" dirty="0"/>
              <a:t>1.3.2 </a:t>
            </a:r>
            <a:r>
              <a:rPr lang="zh-CN" altLang="en-US" dirty="0"/>
              <a:t>互联网的核心部分</a:t>
            </a:r>
          </a:p>
        </p:txBody>
      </p:sp>
      <p:sp>
        <p:nvSpPr>
          <p:cNvPr id="32770" name="Rectangle 3"/>
          <p:cNvSpPr>
            <a:spLocks noGrp="1" noChangeArrowheads="1"/>
          </p:cNvSpPr>
          <p:nvPr>
            <p:ph idx="1"/>
          </p:nvPr>
        </p:nvSpPr>
        <p:spPr/>
        <p:txBody>
          <a:bodyPr/>
          <a:lstStyle/>
          <a:p>
            <a:pPr eaLnBrk="1" hangingPunct="1"/>
            <a:r>
              <a:rPr lang="zh-CN" altLang="en-US" b="1" dirty="0">
                <a:solidFill>
                  <a:srgbClr val="FF0000"/>
                </a:solidFill>
              </a:rPr>
              <a:t>分组</a:t>
            </a:r>
            <a:r>
              <a:rPr lang="zh-CN" altLang="en-US" b="1" dirty="0"/>
              <a:t>交换 </a:t>
            </a:r>
            <a:r>
              <a:rPr lang="en-US" altLang="zh-CN" b="1" dirty="0"/>
              <a:t>(Packet Switching)</a:t>
            </a:r>
            <a:endParaRPr lang="zh-CN" altLang="en-US" b="1" dirty="0"/>
          </a:p>
        </p:txBody>
      </p:sp>
      <p:grpSp>
        <p:nvGrpSpPr>
          <p:cNvPr id="32771" name="Group 77"/>
          <p:cNvGrpSpPr>
            <a:grpSpLocks/>
          </p:cNvGrpSpPr>
          <p:nvPr/>
        </p:nvGrpSpPr>
        <p:grpSpPr bwMode="auto">
          <a:xfrm>
            <a:off x="3524251" y="2582217"/>
            <a:ext cx="5308600" cy="431800"/>
            <a:chOff x="1247" y="2206"/>
            <a:chExt cx="3344" cy="272"/>
          </a:xfrm>
        </p:grpSpPr>
        <p:grpSp>
          <p:nvGrpSpPr>
            <p:cNvPr id="32793" name="Group 75"/>
            <p:cNvGrpSpPr>
              <a:grpSpLocks/>
            </p:cNvGrpSpPr>
            <p:nvPr/>
          </p:nvGrpSpPr>
          <p:grpSpPr bwMode="auto">
            <a:xfrm>
              <a:off x="1247" y="2206"/>
              <a:ext cx="3266" cy="272"/>
              <a:chOff x="1247" y="2931"/>
              <a:chExt cx="3266" cy="272"/>
            </a:xfrm>
          </p:grpSpPr>
          <p:sp>
            <p:nvSpPr>
              <p:cNvPr id="32795" name="Rectangle 70"/>
              <p:cNvSpPr>
                <a:spLocks noChangeArrowheads="1"/>
              </p:cNvSpPr>
              <p:nvPr/>
            </p:nvSpPr>
            <p:spPr bwMode="auto">
              <a:xfrm>
                <a:off x="1248" y="2931"/>
                <a:ext cx="1088" cy="272"/>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pPr algn="ctr" eaLnBrk="1" hangingPunct="1"/>
                <a:endParaRPr lang="en-US" altLang="zh-CN" sz="2000">
                  <a:solidFill>
                    <a:srgbClr val="333399"/>
                  </a:solidFill>
                  <a:ea typeface="黑体" pitchFamily="49" charset="-122"/>
                </a:endParaRPr>
              </a:p>
            </p:txBody>
          </p:sp>
          <p:sp>
            <p:nvSpPr>
              <p:cNvPr id="32796" name="Rectangle 71"/>
              <p:cNvSpPr>
                <a:spLocks noChangeArrowheads="1"/>
              </p:cNvSpPr>
              <p:nvPr/>
            </p:nvSpPr>
            <p:spPr bwMode="auto">
              <a:xfrm>
                <a:off x="2336" y="2931"/>
                <a:ext cx="1089" cy="272"/>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pPr algn="ctr" eaLnBrk="1" hangingPunct="1"/>
                <a:endParaRPr lang="en-US" altLang="zh-CN" sz="2000">
                  <a:solidFill>
                    <a:srgbClr val="333399"/>
                  </a:solidFill>
                  <a:latin typeface="Tahoma" pitchFamily="34" charset="0"/>
                  <a:ea typeface="黑体" pitchFamily="49" charset="-122"/>
                </a:endParaRPr>
              </a:p>
            </p:txBody>
          </p:sp>
          <p:sp>
            <p:nvSpPr>
              <p:cNvPr id="32797" name="Rectangle 72"/>
              <p:cNvSpPr>
                <a:spLocks noChangeArrowheads="1"/>
              </p:cNvSpPr>
              <p:nvPr/>
            </p:nvSpPr>
            <p:spPr bwMode="auto">
              <a:xfrm>
                <a:off x="3425" y="2931"/>
                <a:ext cx="1088" cy="272"/>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pPr algn="ctr" eaLnBrk="1" hangingPunct="1"/>
                <a:endParaRPr lang="en-US" altLang="zh-CN" sz="2000">
                  <a:solidFill>
                    <a:srgbClr val="333399"/>
                  </a:solidFill>
                  <a:ea typeface="黑体" pitchFamily="49" charset="-122"/>
                </a:endParaRPr>
              </a:p>
            </p:txBody>
          </p:sp>
          <p:sp>
            <p:nvSpPr>
              <p:cNvPr id="32798" name="Rectangle 74"/>
              <p:cNvSpPr>
                <a:spLocks noChangeArrowheads="1"/>
              </p:cNvSpPr>
              <p:nvPr/>
            </p:nvSpPr>
            <p:spPr bwMode="auto">
              <a:xfrm>
                <a:off x="1247" y="2931"/>
                <a:ext cx="3266" cy="27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zh-CN"/>
              </a:p>
            </p:txBody>
          </p:sp>
        </p:grpSp>
        <p:sp>
          <p:nvSpPr>
            <p:cNvPr id="32794" name="Text Box 76"/>
            <p:cNvSpPr txBox="1">
              <a:spLocks noChangeArrowheads="1"/>
            </p:cNvSpPr>
            <p:nvPr/>
          </p:nvSpPr>
          <p:spPr bwMode="auto">
            <a:xfrm>
              <a:off x="1275" y="2237"/>
              <a:ext cx="3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dirty="0">
                  <a:solidFill>
                    <a:srgbClr val="333399"/>
                  </a:solidFill>
                </a:rPr>
                <a:t>1101000110101010110101011100010011010010</a:t>
              </a:r>
            </a:p>
          </p:txBody>
        </p:sp>
      </p:grpSp>
      <p:sp>
        <p:nvSpPr>
          <p:cNvPr id="30" name="Down Arrow 29"/>
          <p:cNvSpPr/>
          <p:nvPr/>
        </p:nvSpPr>
        <p:spPr>
          <a:xfrm>
            <a:off x="5881688" y="3085454"/>
            <a:ext cx="500062" cy="2857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pSp>
        <p:nvGrpSpPr>
          <p:cNvPr id="4" name="Group 22"/>
          <p:cNvGrpSpPr>
            <a:grpSpLocks/>
          </p:cNvGrpSpPr>
          <p:nvPr/>
        </p:nvGrpSpPr>
        <p:grpSpPr bwMode="auto">
          <a:xfrm>
            <a:off x="2946502" y="4177361"/>
            <a:ext cx="2305050" cy="996950"/>
            <a:chOff x="884" y="2078"/>
            <a:chExt cx="1452" cy="628"/>
          </a:xfrm>
        </p:grpSpPr>
        <p:sp>
          <p:nvSpPr>
            <p:cNvPr id="32788" name="Rectangle 2"/>
            <p:cNvSpPr>
              <a:spLocks noChangeArrowheads="1"/>
            </p:cNvSpPr>
            <p:nvPr/>
          </p:nvSpPr>
          <p:spPr bwMode="auto">
            <a:xfrm>
              <a:off x="1247" y="2432"/>
              <a:ext cx="1088" cy="272"/>
            </a:xfrm>
            <a:prstGeom prst="rect">
              <a:avLst/>
            </a:prstGeom>
            <a:solidFill>
              <a:srgbClr val="CCECFF"/>
            </a:solidFill>
            <a:ln w="28575">
              <a:solidFill>
                <a:schemeClr val="tx1"/>
              </a:solidFill>
              <a:miter lim="800000"/>
              <a:headEnd/>
              <a:tailEnd/>
            </a:ln>
          </p:spPr>
          <p:txBody>
            <a:bodyPr wrap="none" anchor="ctr"/>
            <a:lstStyle/>
            <a:p>
              <a:pPr algn="ctr" eaLnBrk="1" hangingPunct="1"/>
              <a:r>
                <a:rPr lang="zh-CN" altLang="en-US" sz="2000">
                  <a:solidFill>
                    <a:srgbClr val="333399"/>
                  </a:solidFill>
                  <a:latin typeface="Tahoma" pitchFamily="34" charset="0"/>
                  <a:ea typeface="黑体" pitchFamily="49" charset="-122"/>
                </a:rPr>
                <a:t>数     据</a:t>
              </a:r>
            </a:p>
          </p:txBody>
        </p:sp>
        <p:sp>
          <p:nvSpPr>
            <p:cNvPr id="32789" name="Rectangle 10"/>
            <p:cNvSpPr>
              <a:spLocks noChangeArrowheads="1"/>
            </p:cNvSpPr>
            <p:nvPr/>
          </p:nvSpPr>
          <p:spPr bwMode="auto">
            <a:xfrm>
              <a:off x="884" y="2434"/>
              <a:ext cx="363" cy="272"/>
            </a:xfrm>
            <a:prstGeom prst="rect">
              <a:avLst/>
            </a:prstGeom>
            <a:solidFill>
              <a:schemeClr val="accent2"/>
            </a:solidFill>
            <a:ln w="28575">
              <a:solidFill>
                <a:schemeClr val="tx1"/>
              </a:solidFill>
              <a:miter lim="800000"/>
              <a:headEnd/>
              <a:tailEnd/>
            </a:ln>
          </p:spPr>
          <p:txBody>
            <a:bodyPr wrap="none" anchor="ctr"/>
            <a:lstStyle/>
            <a:p>
              <a:pPr algn="ctr" eaLnBrk="1" hangingPunct="1"/>
              <a:r>
                <a:rPr lang="zh-CN" altLang="en-US" sz="2000" dirty="0">
                  <a:solidFill>
                    <a:schemeClr val="bg1"/>
                  </a:solidFill>
                  <a:latin typeface="Tahoma" pitchFamily="34" charset="0"/>
                  <a:ea typeface="黑体" pitchFamily="49" charset="-122"/>
                </a:rPr>
                <a:t>首部</a:t>
              </a:r>
            </a:p>
          </p:txBody>
        </p:sp>
        <p:grpSp>
          <p:nvGrpSpPr>
            <p:cNvPr id="32790" name="Group 13"/>
            <p:cNvGrpSpPr>
              <a:grpSpLocks/>
            </p:cNvGrpSpPr>
            <p:nvPr/>
          </p:nvGrpSpPr>
          <p:grpSpPr bwMode="auto">
            <a:xfrm>
              <a:off x="885" y="2078"/>
              <a:ext cx="1451" cy="308"/>
              <a:chOff x="1973" y="2532"/>
              <a:chExt cx="1451" cy="308"/>
            </a:xfrm>
          </p:grpSpPr>
          <p:sp>
            <p:nvSpPr>
              <p:cNvPr id="32791" name="AutoShape 14"/>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zh-CN"/>
              </a:p>
            </p:txBody>
          </p:sp>
          <p:sp>
            <p:nvSpPr>
              <p:cNvPr id="32792" name="Text Box 15"/>
              <p:cNvSpPr txBox="1">
                <a:spLocks noChangeArrowheads="1"/>
              </p:cNvSpPr>
              <p:nvPr/>
            </p:nvSpPr>
            <p:spPr bwMode="auto">
              <a:xfrm>
                <a:off x="2489" y="2532"/>
                <a:ext cx="5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solidFill>
                      <a:srgbClr val="333399"/>
                    </a:solidFill>
                    <a:latin typeface="Tahoma" pitchFamily="34" charset="0"/>
                    <a:ea typeface="黑体" pitchFamily="49" charset="-122"/>
                  </a:rPr>
                  <a:t>分组</a:t>
                </a:r>
                <a:r>
                  <a:rPr lang="zh-CN" altLang="en-US" sz="1400">
                    <a:solidFill>
                      <a:srgbClr val="333399"/>
                    </a:solidFill>
                    <a:latin typeface="Tahoma" pitchFamily="34" charset="0"/>
                    <a:ea typeface="黑体" pitchFamily="49" charset="-122"/>
                  </a:rPr>
                  <a:t> </a:t>
                </a:r>
                <a:r>
                  <a:rPr lang="en-US" altLang="zh-CN" sz="2000">
                    <a:solidFill>
                      <a:srgbClr val="333399"/>
                    </a:solidFill>
                    <a:ea typeface="黑体" pitchFamily="49" charset="-122"/>
                  </a:rPr>
                  <a:t>1</a:t>
                </a:r>
              </a:p>
            </p:txBody>
          </p:sp>
        </p:grpSp>
      </p:grpSp>
      <p:grpSp>
        <p:nvGrpSpPr>
          <p:cNvPr id="6" name="Group 23"/>
          <p:cNvGrpSpPr>
            <a:grpSpLocks/>
          </p:cNvGrpSpPr>
          <p:nvPr/>
        </p:nvGrpSpPr>
        <p:grpSpPr bwMode="auto">
          <a:xfrm>
            <a:off x="4728642" y="4878587"/>
            <a:ext cx="2303462" cy="993775"/>
            <a:chOff x="1973" y="2623"/>
            <a:chExt cx="1451" cy="626"/>
          </a:xfrm>
        </p:grpSpPr>
        <p:sp>
          <p:nvSpPr>
            <p:cNvPr id="32783" name="Rectangle 3"/>
            <p:cNvSpPr>
              <a:spLocks noChangeArrowheads="1"/>
            </p:cNvSpPr>
            <p:nvPr/>
          </p:nvSpPr>
          <p:spPr bwMode="auto">
            <a:xfrm>
              <a:off x="2336" y="2977"/>
              <a:ext cx="1088" cy="272"/>
            </a:xfrm>
            <a:prstGeom prst="rect">
              <a:avLst/>
            </a:prstGeom>
            <a:solidFill>
              <a:srgbClr val="CCECFF"/>
            </a:solidFill>
            <a:ln w="28575">
              <a:solidFill>
                <a:schemeClr val="tx1"/>
              </a:solidFill>
              <a:miter lim="800000"/>
              <a:headEnd/>
              <a:tailEnd/>
            </a:ln>
          </p:spPr>
          <p:txBody>
            <a:bodyPr wrap="none" anchor="ctr"/>
            <a:lstStyle/>
            <a:p>
              <a:pPr algn="ctr" eaLnBrk="1" hangingPunct="1"/>
              <a:r>
                <a:rPr lang="zh-CN" altLang="en-US" sz="2000">
                  <a:solidFill>
                    <a:srgbClr val="333399"/>
                  </a:solidFill>
                  <a:latin typeface="Tahoma" pitchFamily="34" charset="0"/>
                  <a:ea typeface="黑体" pitchFamily="49" charset="-122"/>
                </a:rPr>
                <a:t>数     据</a:t>
              </a:r>
            </a:p>
          </p:txBody>
        </p:sp>
        <p:sp>
          <p:nvSpPr>
            <p:cNvPr id="32784" name="Rectangle 11"/>
            <p:cNvSpPr>
              <a:spLocks noChangeArrowheads="1"/>
            </p:cNvSpPr>
            <p:nvPr/>
          </p:nvSpPr>
          <p:spPr bwMode="auto">
            <a:xfrm>
              <a:off x="1973" y="2977"/>
              <a:ext cx="363" cy="272"/>
            </a:xfrm>
            <a:prstGeom prst="rect">
              <a:avLst/>
            </a:prstGeom>
            <a:solidFill>
              <a:schemeClr val="accent2"/>
            </a:solidFill>
            <a:ln w="28575">
              <a:solidFill>
                <a:schemeClr val="tx1"/>
              </a:solidFill>
              <a:miter lim="800000"/>
              <a:headEnd/>
              <a:tailEnd/>
            </a:ln>
          </p:spPr>
          <p:txBody>
            <a:bodyPr wrap="none" anchor="ctr"/>
            <a:lstStyle/>
            <a:p>
              <a:pPr algn="ctr" eaLnBrk="1" hangingPunct="1"/>
              <a:r>
                <a:rPr lang="zh-CN" altLang="en-US" sz="2000" dirty="0">
                  <a:solidFill>
                    <a:schemeClr val="bg1"/>
                  </a:solidFill>
                  <a:latin typeface="Tahoma" pitchFamily="34" charset="0"/>
                  <a:ea typeface="黑体" pitchFamily="49" charset="-122"/>
                </a:rPr>
                <a:t>首部</a:t>
              </a:r>
            </a:p>
          </p:txBody>
        </p:sp>
        <p:grpSp>
          <p:nvGrpSpPr>
            <p:cNvPr id="32785" name="Group 16"/>
            <p:cNvGrpSpPr>
              <a:grpSpLocks/>
            </p:cNvGrpSpPr>
            <p:nvPr/>
          </p:nvGrpSpPr>
          <p:grpSpPr bwMode="auto">
            <a:xfrm>
              <a:off x="1973" y="2623"/>
              <a:ext cx="1451" cy="308"/>
              <a:chOff x="1973" y="2532"/>
              <a:chExt cx="1451" cy="308"/>
            </a:xfrm>
          </p:grpSpPr>
          <p:sp>
            <p:nvSpPr>
              <p:cNvPr id="32786" name="AutoShape 17"/>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zh-CN"/>
              </a:p>
            </p:txBody>
          </p:sp>
          <p:sp>
            <p:nvSpPr>
              <p:cNvPr id="32787" name="Text Box 18"/>
              <p:cNvSpPr txBox="1">
                <a:spLocks noChangeArrowheads="1"/>
              </p:cNvSpPr>
              <p:nvPr/>
            </p:nvSpPr>
            <p:spPr bwMode="auto">
              <a:xfrm>
                <a:off x="2489" y="2532"/>
                <a:ext cx="5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solidFill>
                      <a:srgbClr val="333399"/>
                    </a:solidFill>
                    <a:latin typeface="Tahoma" pitchFamily="34" charset="0"/>
                    <a:ea typeface="黑体" pitchFamily="49" charset="-122"/>
                  </a:rPr>
                  <a:t>分组</a:t>
                </a:r>
                <a:r>
                  <a:rPr lang="zh-CN" altLang="en-US" sz="1000">
                    <a:solidFill>
                      <a:srgbClr val="333399"/>
                    </a:solidFill>
                    <a:ea typeface="黑体" pitchFamily="49" charset="-122"/>
                  </a:rPr>
                  <a:t> </a:t>
                </a:r>
                <a:r>
                  <a:rPr lang="en-US" altLang="zh-CN" sz="2000">
                    <a:solidFill>
                      <a:srgbClr val="333399"/>
                    </a:solidFill>
                    <a:ea typeface="黑体" pitchFamily="49" charset="-122"/>
                  </a:rPr>
                  <a:t>2</a:t>
                </a:r>
              </a:p>
            </p:txBody>
          </p:sp>
        </p:grpSp>
      </p:grpSp>
      <p:grpSp>
        <p:nvGrpSpPr>
          <p:cNvPr id="8" name="Group 24"/>
          <p:cNvGrpSpPr>
            <a:grpSpLocks/>
          </p:cNvGrpSpPr>
          <p:nvPr/>
        </p:nvGrpSpPr>
        <p:grpSpPr bwMode="auto">
          <a:xfrm>
            <a:off x="6412776" y="5635131"/>
            <a:ext cx="2309812" cy="981075"/>
            <a:chOff x="3061" y="3167"/>
            <a:chExt cx="1455" cy="618"/>
          </a:xfrm>
        </p:grpSpPr>
        <p:sp>
          <p:nvSpPr>
            <p:cNvPr id="32778" name="Rectangle 4"/>
            <p:cNvSpPr>
              <a:spLocks noChangeArrowheads="1"/>
            </p:cNvSpPr>
            <p:nvPr/>
          </p:nvSpPr>
          <p:spPr bwMode="auto">
            <a:xfrm>
              <a:off x="3428" y="3513"/>
              <a:ext cx="1088" cy="272"/>
            </a:xfrm>
            <a:prstGeom prst="rect">
              <a:avLst/>
            </a:prstGeom>
            <a:solidFill>
              <a:srgbClr val="CCECFF"/>
            </a:solidFill>
            <a:ln w="28575">
              <a:solidFill>
                <a:schemeClr val="tx1"/>
              </a:solidFill>
              <a:miter lim="800000"/>
              <a:headEnd/>
              <a:tailEnd/>
            </a:ln>
          </p:spPr>
          <p:txBody>
            <a:bodyPr wrap="none" anchor="ctr"/>
            <a:lstStyle/>
            <a:p>
              <a:pPr algn="ctr" eaLnBrk="1" hangingPunct="1"/>
              <a:r>
                <a:rPr lang="zh-CN" altLang="en-US" sz="2000">
                  <a:solidFill>
                    <a:srgbClr val="333399"/>
                  </a:solidFill>
                  <a:latin typeface="Tahoma" pitchFamily="34" charset="0"/>
                  <a:ea typeface="黑体" pitchFamily="49" charset="-122"/>
                </a:rPr>
                <a:t>数     据</a:t>
              </a:r>
            </a:p>
          </p:txBody>
        </p:sp>
        <p:sp>
          <p:nvSpPr>
            <p:cNvPr id="32779" name="Rectangle 12"/>
            <p:cNvSpPr>
              <a:spLocks noChangeArrowheads="1"/>
            </p:cNvSpPr>
            <p:nvPr/>
          </p:nvSpPr>
          <p:spPr bwMode="auto">
            <a:xfrm>
              <a:off x="3061" y="3512"/>
              <a:ext cx="363" cy="272"/>
            </a:xfrm>
            <a:prstGeom prst="rect">
              <a:avLst/>
            </a:prstGeom>
            <a:solidFill>
              <a:schemeClr val="accent2"/>
            </a:solidFill>
            <a:ln w="28575">
              <a:solidFill>
                <a:schemeClr val="tx1"/>
              </a:solidFill>
              <a:miter lim="800000"/>
              <a:headEnd/>
              <a:tailEnd/>
            </a:ln>
          </p:spPr>
          <p:txBody>
            <a:bodyPr wrap="none" anchor="ctr"/>
            <a:lstStyle/>
            <a:p>
              <a:pPr algn="ctr" eaLnBrk="1" hangingPunct="1"/>
              <a:r>
                <a:rPr lang="zh-CN" altLang="en-US" sz="2000" dirty="0">
                  <a:solidFill>
                    <a:schemeClr val="bg1"/>
                  </a:solidFill>
                  <a:latin typeface="Tahoma" pitchFamily="34" charset="0"/>
                  <a:ea typeface="黑体" pitchFamily="49" charset="-122"/>
                </a:rPr>
                <a:t>首部</a:t>
              </a:r>
            </a:p>
          </p:txBody>
        </p:sp>
        <p:grpSp>
          <p:nvGrpSpPr>
            <p:cNvPr id="32780" name="Group 19"/>
            <p:cNvGrpSpPr>
              <a:grpSpLocks/>
            </p:cNvGrpSpPr>
            <p:nvPr/>
          </p:nvGrpSpPr>
          <p:grpSpPr bwMode="auto">
            <a:xfrm>
              <a:off x="3061" y="3167"/>
              <a:ext cx="1451" cy="308"/>
              <a:chOff x="1973" y="2532"/>
              <a:chExt cx="1451" cy="308"/>
            </a:xfrm>
          </p:grpSpPr>
          <p:sp>
            <p:nvSpPr>
              <p:cNvPr id="32781" name="AutoShape 20"/>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zh-CN"/>
              </a:p>
            </p:txBody>
          </p:sp>
          <p:sp>
            <p:nvSpPr>
              <p:cNvPr id="32782" name="Text Box 21"/>
              <p:cNvSpPr txBox="1">
                <a:spLocks noChangeArrowheads="1"/>
              </p:cNvSpPr>
              <p:nvPr/>
            </p:nvSpPr>
            <p:spPr bwMode="auto">
              <a:xfrm>
                <a:off x="2489" y="2532"/>
                <a:ext cx="5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solidFill>
                      <a:srgbClr val="333399"/>
                    </a:solidFill>
                    <a:latin typeface="Tahoma" pitchFamily="34" charset="0"/>
                    <a:ea typeface="黑体" pitchFamily="49" charset="-122"/>
                  </a:rPr>
                  <a:t>分组</a:t>
                </a:r>
                <a:r>
                  <a:rPr lang="zh-CN" altLang="en-US" sz="1200">
                    <a:solidFill>
                      <a:srgbClr val="333399"/>
                    </a:solidFill>
                    <a:ea typeface="黑体" pitchFamily="49" charset="-122"/>
                  </a:rPr>
                  <a:t> </a:t>
                </a:r>
                <a:r>
                  <a:rPr lang="en-US" altLang="zh-CN" sz="2000">
                    <a:solidFill>
                      <a:srgbClr val="333399"/>
                    </a:solidFill>
                    <a:ea typeface="黑体" pitchFamily="49" charset="-122"/>
                  </a:rPr>
                  <a:t>3</a:t>
                </a:r>
              </a:p>
            </p:txBody>
          </p:sp>
        </p:grpSp>
      </p:grpSp>
      <p:sp>
        <p:nvSpPr>
          <p:cNvPr id="32776" name="TextBox 48"/>
          <p:cNvSpPr txBox="1">
            <a:spLocks noChangeArrowheads="1"/>
          </p:cNvSpPr>
          <p:nvPr/>
        </p:nvSpPr>
        <p:spPr bwMode="auto">
          <a:xfrm>
            <a:off x="5595938" y="2123429"/>
            <a:ext cx="1143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rgbClr val="FF0000"/>
                </a:solidFill>
              </a:rPr>
              <a:t>发送端</a:t>
            </a:r>
            <a:endParaRPr lang="en-US" altLang="zh-CN" sz="2400" b="1" dirty="0">
              <a:solidFill>
                <a:srgbClr val="FF0000"/>
              </a:solidFill>
            </a:endParaRPr>
          </a:p>
        </p:txBody>
      </p:sp>
    </p:spTree>
    <p:extLst>
      <p:ext uri="{BB962C8B-B14F-4D97-AF65-F5344CB8AC3E}">
        <p14:creationId xmlns:p14="http://schemas.microsoft.com/office/powerpoint/2010/main" val="423525596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par>
                          <p:cTn id="11" fill="hold" nodeType="afterGroup">
                            <p:stCondLst>
                              <p:cond delay="0"/>
                            </p:stCondLst>
                            <p:childTnLst>
                              <p:par>
                                <p:cTn id="12" presetID="2" presetClass="exit" presetSubtype="8" fill="hold" nodeType="afterEffect">
                                  <p:stCondLst>
                                    <p:cond delay="500"/>
                                  </p:stCondLst>
                                  <p:childTnLst>
                                    <p:anim calcmode="lin" valueType="num">
                                      <p:cBhvr additive="base">
                                        <p:cTn id="13" dur="2000"/>
                                        <p:tgtEl>
                                          <p:spTgt spid="4"/>
                                        </p:tgtEl>
                                        <p:attrNameLst>
                                          <p:attrName>ppt_x</p:attrName>
                                        </p:attrNameLst>
                                      </p:cBhvr>
                                      <p:tavLst>
                                        <p:tav tm="0">
                                          <p:val>
                                            <p:strVal val="ppt_x"/>
                                          </p:val>
                                        </p:tav>
                                        <p:tav tm="100000">
                                          <p:val>
                                            <p:strVal val="0-ppt_w/2"/>
                                          </p:val>
                                        </p:tav>
                                      </p:tavLst>
                                    </p:anim>
                                    <p:anim calcmode="lin" valueType="num">
                                      <p:cBhvr additive="base">
                                        <p:cTn id="14" dur="2000"/>
                                        <p:tgtEl>
                                          <p:spTgt spid="4"/>
                                        </p:tgtEl>
                                        <p:attrNameLst>
                                          <p:attrName>ppt_y</p:attrName>
                                        </p:attrNameLst>
                                      </p:cBhvr>
                                      <p:tavLst>
                                        <p:tav tm="0">
                                          <p:val>
                                            <p:strVal val="ppt_y"/>
                                          </p:val>
                                        </p:tav>
                                        <p:tav tm="100000">
                                          <p:val>
                                            <p:strVal val="ppt_y"/>
                                          </p:val>
                                        </p:tav>
                                      </p:tavLst>
                                    </p:anim>
                                    <p:set>
                                      <p:cBhvr>
                                        <p:cTn id="15" dur="1" fill="hold">
                                          <p:stCondLst>
                                            <p:cond delay="1999"/>
                                          </p:stCondLst>
                                        </p:cTn>
                                        <p:tgtEl>
                                          <p:spTgt spid="4"/>
                                        </p:tgtEl>
                                        <p:attrNameLst>
                                          <p:attrName>style.visibility</p:attrName>
                                        </p:attrNameLst>
                                      </p:cBhvr>
                                      <p:to>
                                        <p:strVal val="hidden"/>
                                      </p:to>
                                    </p:set>
                                  </p:childTnLst>
                                </p:cTn>
                              </p:par>
                            </p:childTnLst>
                          </p:cTn>
                        </p:par>
                        <p:par>
                          <p:cTn id="16" fill="hold" nodeType="afterGroup">
                            <p:stCondLst>
                              <p:cond delay="2500"/>
                            </p:stCondLst>
                            <p:childTnLst>
                              <p:par>
                                <p:cTn id="17" presetID="2" presetClass="exit" presetSubtype="8" fill="hold" nodeType="afterEffect">
                                  <p:stCondLst>
                                    <p:cond delay="500"/>
                                  </p:stCondLst>
                                  <p:childTnLst>
                                    <p:anim calcmode="lin" valueType="num">
                                      <p:cBhvr additive="base">
                                        <p:cTn id="18" dur="2000"/>
                                        <p:tgtEl>
                                          <p:spTgt spid="6"/>
                                        </p:tgtEl>
                                        <p:attrNameLst>
                                          <p:attrName>ppt_x</p:attrName>
                                        </p:attrNameLst>
                                      </p:cBhvr>
                                      <p:tavLst>
                                        <p:tav tm="0">
                                          <p:val>
                                            <p:strVal val="ppt_x"/>
                                          </p:val>
                                        </p:tav>
                                        <p:tav tm="100000">
                                          <p:val>
                                            <p:strVal val="0-ppt_w/2"/>
                                          </p:val>
                                        </p:tav>
                                      </p:tavLst>
                                    </p:anim>
                                    <p:anim calcmode="lin" valueType="num">
                                      <p:cBhvr additive="base">
                                        <p:cTn id="19" dur="2000"/>
                                        <p:tgtEl>
                                          <p:spTgt spid="6"/>
                                        </p:tgtEl>
                                        <p:attrNameLst>
                                          <p:attrName>ppt_y</p:attrName>
                                        </p:attrNameLst>
                                      </p:cBhvr>
                                      <p:tavLst>
                                        <p:tav tm="0">
                                          <p:val>
                                            <p:strVal val="ppt_y"/>
                                          </p:val>
                                        </p:tav>
                                        <p:tav tm="100000">
                                          <p:val>
                                            <p:strVal val="ppt_y"/>
                                          </p:val>
                                        </p:tav>
                                      </p:tavLst>
                                    </p:anim>
                                    <p:set>
                                      <p:cBhvr>
                                        <p:cTn id="20" dur="1" fill="hold">
                                          <p:stCondLst>
                                            <p:cond delay="1999"/>
                                          </p:stCondLst>
                                        </p:cTn>
                                        <p:tgtEl>
                                          <p:spTgt spid="6"/>
                                        </p:tgtEl>
                                        <p:attrNameLst>
                                          <p:attrName>style.visibility</p:attrName>
                                        </p:attrNameLst>
                                      </p:cBhvr>
                                      <p:to>
                                        <p:strVal val="hidden"/>
                                      </p:to>
                                    </p:set>
                                  </p:childTnLst>
                                </p:cTn>
                              </p:par>
                            </p:childTnLst>
                          </p:cTn>
                        </p:par>
                        <p:par>
                          <p:cTn id="21" fill="hold" nodeType="afterGroup">
                            <p:stCondLst>
                              <p:cond delay="5000"/>
                            </p:stCondLst>
                            <p:childTnLst>
                              <p:par>
                                <p:cTn id="22" presetID="2" presetClass="exit" presetSubtype="8" fill="hold" nodeType="afterEffect">
                                  <p:stCondLst>
                                    <p:cond delay="500"/>
                                  </p:stCondLst>
                                  <p:childTnLst>
                                    <p:anim calcmode="lin" valueType="num">
                                      <p:cBhvr additive="base">
                                        <p:cTn id="23" dur="2000"/>
                                        <p:tgtEl>
                                          <p:spTgt spid="8"/>
                                        </p:tgtEl>
                                        <p:attrNameLst>
                                          <p:attrName>ppt_x</p:attrName>
                                        </p:attrNameLst>
                                      </p:cBhvr>
                                      <p:tavLst>
                                        <p:tav tm="0">
                                          <p:val>
                                            <p:strVal val="ppt_x"/>
                                          </p:val>
                                        </p:tav>
                                        <p:tav tm="100000">
                                          <p:val>
                                            <p:strVal val="0-ppt_w/2"/>
                                          </p:val>
                                        </p:tav>
                                      </p:tavLst>
                                    </p:anim>
                                    <p:anim calcmode="lin" valueType="num">
                                      <p:cBhvr additive="base">
                                        <p:cTn id="24" dur="2000"/>
                                        <p:tgtEl>
                                          <p:spTgt spid="8"/>
                                        </p:tgtEl>
                                        <p:attrNameLst>
                                          <p:attrName>ppt_y</p:attrName>
                                        </p:attrNameLst>
                                      </p:cBhvr>
                                      <p:tavLst>
                                        <p:tav tm="0">
                                          <p:val>
                                            <p:strVal val="ppt_y"/>
                                          </p:val>
                                        </p:tav>
                                        <p:tav tm="100000">
                                          <p:val>
                                            <p:strVal val="ppt_y"/>
                                          </p:val>
                                        </p:tav>
                                      </p:tavLst>
                                    </p:anim>
                                    <p:set>
                                      <p:cBhvr>
                                        <p:cTn id="25"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idx="1"/>
          </p:nvPr>
        </p:nvSpPr>
        <p:spPr/>
        <p:txBody>
          <a:bodyPr/>
          <a:lstStyle/>
          <a:p>
            <a:pPr eaLnBrk="1" hangingPunct="1"/>
            <a:r>
              <a:rPr lang="zh-CN" altLang="en-US" b="1" dirty="0">
                <a:solidFill>
                  <a:srgbClr val="FF0000"/>
                </a:solidFill>
              </a:rPr>
              <a:t>分组</a:t>
            </a:r>
            <a:r>
              <a:rPr lang="zh-CN" altLang="en-US" b="1" dirty="0"/>
              <a:t>交换 </a:t>
            </a:r>
            <a:r>
              <a:rPr lang="en-US" altLang="zh-CN" b="1" dirty="0"/>
              <a:t>(Packet Switching)</a:t>
            </a:r>
            <a:endParaRPr lang="zh-CN" altLang="en-US" b="1" dirty="0"/>
          </a:p>
        </p:txBody>
      </p:sp>
      <p:grpSp>
        <p:nvGrpSpPr>
          <p:cNvPr id="2" name="Group 77"/>
          <p:cNvGrpSpPr>
            <a:grpSpLocks/>
          </p:cNvGrpSpPr>
          <p:nvPr/>
        </p:nvGrpSpPr>
        <p:grpSpPr bwMode="auto">
          <a:xfrm>
            <a:off x="3260725" y="5877272"/>
            <a:ext cx="5264150" cy="431800"/>
            <a:chOff x="1202" y="2206"/>
            <a:chExt cx="3316" cy="272"/>
          </a:xfrm>
        </p:grpSpPr>
        <p:grpSp>
          <p:nvGrpSpPr>
            <p:cNvPr id="33814" name="Group 75"/>
            <p:cNvGrpSpPr>
              <a:grpSpLocks/>
            </p:cNvGrpSpPr>
            <p:nvPr/>
          </p:nvGrpSpPr>
          <p:grpSpPr bwMode="auto">
            <a:xfrm>
              <a:off x="1247" y="2206"/>
              <a:ext cx="3266" cy="272"/>
              <a:chOff x="1247" y="2931"/>
              <a:chExt cx="3266" cy="272"/>
            </a:xfrm>
          </p:grpSpPr>
          <p:sp>
            <p:nvSpPr>
              <p:cNvPr id="33816" name="Rectangle 70"/>
              <p:cNvSpPr>
                <a:spLocks noChangeArrowheads="1"/>
              </p:cNvSpPr>
              <p:nvPr/>
            </p:nvSpPr>
            <p:spPr bwMode="auto">
              <a:xfrm>
                <a:off x="1248" y="2931"/>
                <a:ext cx="1088" cy="272"/>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pPr algn="ctr" eaLnBrk="1" hangingPunct="1"/>
                <a:endParaRPr lang="en-US" altLang="zh-CN" sz="2000">
                  <a:solidFill>
                    <a:srgbClr val="333399"/>
                  </a:solidFill>
                  <a:ea typeface="黑体" pitchFamily="49" charset="-122"/>
                </a:endParaRPr>
              </a:p>
            </p:txBody>
          </p:sp>
          <p:sp>
            <p:nvSpPr>
              <p:cNvPr id="33817" name="Rectangle 71"/>
              <p:cNvSpPr>
                <a:spLocks noChangeArrowheads="1"/>
              </p:cNvSpPr>
              <p:nvPr/>
            </p:nvSpPr>
            <p:spPr bwMode="auto">
              <a:xfrm>
                <a:off x="2336" y="2931"/>
                <a:ext cx="1088" cy="272"/>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pPr algn="ctr" eaLnBrk="1" hangingPunct="1"/>
                <a:endParaRPr lang="en-US" altLang="zh-CN" sz="2000">
                  <a:solidFill>
                    <a:srgbClr val="333399"/>
                  </a:solidFill>
                  <a:latin typeface="Tahoma" pitchFamily="34" charset="0"/>
                  <a:ea typeface="黑体" pitchFamily="49" charset="-122"/>
                </a:endParaRPr>
              </a:p>
            </p:txBody>
          </p:sp>
          <p:sp>
            <p:nvSpPr>
              <p:cNvPr id="33818" name="Rectangle 72"/>
              <p:cNvSpPr>
                <a:spLocks noChangeArrowheads="1"/>
              </p:cNvSpPr>
              <p:nvPr/>
            </p:nvSpPr>
            <p:spPr bwMode="auto">
              <a:xfrm>
                <a:off x="3425" y="2931"/>
                <a:ext cx="1088" cy="272"/>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pPr algn="ctr" eaLnBrk="1" hangingPunct="1"/>
                <a:endParaRPr lang="en-US" altLang="zh-CN" sz="2000">
                  <a:solidFill>
                    <a:srgbClr val="333399"/>
                  </a:solidFill>
                  <a:ea typeface="黑体" pitchFamily="49" charset="-122"/>
                </a:endParaRPr>
              </a:p>
            </p:txBody>
          </p:sp>
          <p:sp>
            <p:nvSpPr>
              <p:cNvPr id="33819" name="Rectangle 74"/>
              <p:cNvSpPr>
                <a:spLocks noChangeArrowheads="1"/>
              </p:cNvSpPr>
              <p:nvPr/>
            </p:nvSpPr>
            <p:spPr bwMode="auto">
              <a:xfrm>
                <a:off x="1247" y="2931"/>
                <a:ext cx="3266" cy="27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zh-CN"/>
              </a:p>
            </p:txBody>
          </p:sp>
        </p:grpSp>
        <p:sp>
          <p:nvSpPr>
            <p:cNvPr id="33815" name="Text Box 76"/>
            <p:cNvSpPr txBox="1">
              <a:spLocks noChangeArrowheads="1"/>
            </p:cNvSpPr>
            <p:nvPr/>
          </p:nvSpPr>
          <p:spPr bwMode="auto">
            <a:xfrm>
              <a:off x="1202" y="2206"/>
              <a:ext cx="3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dirty="0">
                  <a:solidFill>
                    <a:srgbClr val="333399"/>
                  </a:solidFill>
                </a:rPr>
                <a:t>1101000110101010110101011100010011010010</a:t>
              </a:r>
            </a:p>
          </p:txBody>
        </p:sp>
      </p:grpSp>
      <p:sp>
        <p:nvSpPr>
          <p:cNvPr id="30" name="Down Arrow 29"/>
          <p:cNvSpPr/>
          <p:nvPr/>
        </p:nvSpPr>
        <p:spPr>
          <a:xfrm>
            <a:off x="5524500" y="5517232"/>
            <a:ext cx="500063" cy="2857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1" name="Rectangle 5"/>
          <p:cNvSpPr>
            <a:spLocks noChangeArrowheads="1"/>
          </p:cNvSpPr>
          <p:nvPr/>
        </p:nvSpPr>
        <p:spPr bwMode="auto">
          <a:xfrm>
            <a:off x="3314700" y="2352675"/>
            <a:ext cx="1727200" cy="431800"/>
          </a:xfrm>
          <a:prstGeom prst="rect">
            <a:avLst/>
          </a:prstGeom>
          <a:solidFill>
            <a:srgbClr val="CCECFF"/>
          </a:solidFill>
          <a:ln w="28575">
            <a:solidFill>
              <a:schemeClr val="tx1"/>
            </a:solidFill>
            <a:miter lim="800000"/>
            <a:headEnd/>
            <a:tailEnd/>
          </a:ln>
        </p:spPr>
        <p:txBody>
          <a:bodyPr wrap="none" anchor="ctr"/>
          <a:lstStyle/>
          <a:p>
            <a:pPr algn="ctr" eaLnBrk="1" hangingPunct="1"/>
            <a:r>
              <a:rPr lang="zh-CN" altLang="en-US" sz="2000">
                <a:solidFill>
                  <a:srgbClr val="333399"/>
                </a:solidFill>
                <a:latin typeface="Tahoma" pitchFamily="34" charset="0"/>
                <a:ea typeface="黑体" pitchFamily="49" charset="-122"/>
              </a:rPr>
              <a:t>数     据</a:t>
            </a:r>
          </a:p>
        </p:txBody>
      </p:sp>
      <p:sp>
        <p:nvSpPr>
          <p:cNvPr id="34" name="Rectangle 6"/>
          <p:cNvSpPr>
            <a:spLocks noChangeArrowheads="1"/>
          </p:cNvSpPr>
          <p:nvPr/>
        </p:nvSpPr>
        <p:spPr bwMode="auto">
          <a:xfrm>
            <a:off x="2738438" y="2352675"/>
            <a:ext cx="576262" cy="431800"/>
          </a:xfrm>
          <a:prstGeom prst="rect">
            <a:avLst/>
          </a:prstGeom>
          <a:solidFill>
            <a:schemeClr val="accent2"/>
          </a:solidFill>
          <a:ln w="28575">
            <a:solidFill>
              <a:schemeClr val="tx1"/>
            </a:solidFill>
            <a:miter lim="800000"/>
            <a:headEnd/>
            <a:tailEnd/>
          </a:ln>
        </p:spPr>
        <p:txBody>
          <a:bodyPr wrap="none" anchor="ctr"/>
          <a:lstStyle/>
          <a:p>
            <a:pPr algn="ctr" eaLnBrk="1" hangingPunct="1"/>
            <a:r>
              <a:rPr lang="zh-CN" altLang="en-US" sz="2000" dirty="0">
                <a:solidFill>
                  <a:schemeClr val="bg1"/>
                </a:solidFill>
                <a:latin typeface="Tahoma" pitchFamily="34" charset="0"/>
                <a:ea typeface="黑体" pitchFamily="49" charset="-122"/>
              </a:rPr>
              <a:t>首部</a:t>
            </a:r>
          </a:p>
        </p:txBody>
      </p:sp>
      <p:grpSp>
        <p:nvGrpSpPr>
          <p:cNvPr id="4" name="Group 7"/>
          <p:cNvGrpSpPr>
            <a:grpSpLocks/>
          </p:cNvGrpSpPr>
          <p:nvPr/>
        </p:nvGrpSpPr>
        <p:grpSpPr bwMode="auto">
          <a:xfrm>
            <a:off x="2740025" y="1790700"/>
            <a:ext cx="2303463" cy="488950"/>
            <a:chOff x="1973" y="2532"/>
            <a:chExt cx="1451" cy="308"/>
          </a:xfrm>
        </p:grpSpPr>
        <p:sp>
          <p:nvSpPr>
            <p:cNvPr id="33812" name="AutoShape 8"/>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zh-CN"/>
            </a:p>
          </p:txBody>
        </p:sp>
        <p:sp>
          <p:nvSpPr>
            <p:cNvPr id="33813" name="Text Box 9"/>
            <p:cNvSpPr txBox="1">
              <a:spLocks noChangeArrowheads="1"/>
            </p:cNvSpPr>
            <p:nvPr/>
          </p:nvSpPr>
          <p:spPr bwMode="auto">
            <a:xfrm>
              <a:off x="2489" y="2532"/>
              <a:ext cx="5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solidFill>
                    <a:srgbClr val="333399"/>
                  </a:solidFill>
                  <a:latin typeface="Tahoma" pitchFamily="34" charset="0"/>
                  <a:ea typeface="黑体" pitchFamily="49" charset="-122"/>
                </a:rPr>
                <a:t>分组</a:t>
              </a:r>
              <a:r>
                <a:rPr lang="zh-CN" altLang="en-US" sz="1000">
                  <a:solidFill>
                    <a:srgbClr val="333399"/>
                  </a:solidFill>
                  <a:ea typeface="黑体" pitchFamily="49" charset="-122"/>
                </a:rPr>
                <a:t> </a:t>
              </a:r>
              <a:r>
                <a:rPr lang="en-US" altLang="zh-CN" sz="2000">
                  <a:solidFill>
                    <a:srgbClr val="333399"/>
                  </a:solidFill>
                  <a:ea typeface="黑体" pitchFamily="49" charset="-122"/>
                </a:rPr>
                <a:t>1</a:t>
              </a:r>
            </a:p>
          </p:txBody>
        </p:sp>
      </p:grpSp>
      <p:sp>
        <p:nvSpPr>
          <p:cNvPr id="46" name="Rectangle 11"/>
          <p:cNvSpPr>
            <a:spLocks noChangeArrowheads="1"/>
          </p:cNvSpPr>
          <p:nvPr/>
        </p:nvSpPr>
        <p:spPr bwMode="auto">
          <a:xfrm>
            <a:off x="5043488" y="3217863"/>
            <a:ext cx="1727200" cy="431800"/>
          </a:xfrm>
          <a:prstGeom prst="rect">
            <a:avLst/>
          </a:prstGeom>
          <a:solidFill>
            <a:srgbClr val="CCECFF"/>
          </a:solidFill>
          <a:ln w="28575">
            <a:solidFill>
              <a:schemeClr val="tx1"/>
            </a:solidFill>
            <a:miter lim="800000"/>
            <a:headEnd/>
            <a:tailEnd/>
          </a:ln>
        </p:spPr>
        <p:txBody>
          <a:bodyPr wrap="none" anchor="ctr"/>
          <a:lstStyle/>
          <a:p>
            <a:pPr algn="ctr" eaLnBrk="1" hangingPunct="1"/>
            <a:r>
              <a:rPr lang="zh-CN" altLang="en-US" sz="2000">
                <a:solidFill>
                  <a:srgbClr val="333399"/>
                </a:solidFill>
                <a:latin typeface="Tahoma" pitchFamily="34" charset="0"/>
                <a:ea typeface="黑体" pitchFamily="49" charset="-122"/>
              </a:rPr>
              <a:t>数     据</a:t>
            </a:r>
          </a:p>
        </p:txBody>
      </p:sp>
      <p:sp>
        <p:nvSpPr>
          <p:cNvPr id="49" name="Rectangle 12"/>
          <p:cNvSpPr>
            <a:spLocks noChangeArrowheads="1"/>
          </p:cNvSpPr>
          <p:nvPr/>
        </p:nvSpPr>
        <p:spPr bwMode="auto">
          <a:xfrm>
            <a:off x="4467225" y="3217863"/>
            <a:ext cx="576263" cy="431800"/>
          </a:xfrm>
          <a:prstGeom prst="rect">
            <a:avLst/>
          </a:prstGeom>
          <a:solidFill>
            <a:schemeClr val="accent2"/>
          </a:solidFill>
          <a:ln w="28575">
            <a:solidFill>
              <a:schemeClr val="tx1"/>
            </a:solidFill>
            <a:miter lim="800000"/>
            <a:headEnd/>
            <a:tailEnd/>
          </a:ln>
        </p:spPr>
        <p:txBody>
          <a:bodyPr wrap="none" anchor="ctr"/>
          <a:lstStyle/>
          <a:p>
            <a:pPr algn="ctr" eaLnBrk="1" hangingPunct="1"/>
            <a:r>
              <a:rPr lang="zh-CN" altLang="en-US" sz="2000" dirty="0">
                <a:solidFill>
                  <a:schemeClr val="bg1"/>
                </a:solidFill>
                <a:latin typeface="Tahoma" pitchFamily="34" charset="0"/>
                <a:ea typeface="黑体" pitchFamily="49" charset="-122"/>
              </a:rPr>
              <a:t>首部</a:t>
            </a:r>
          </a:p>
        </p:txBody>
      </p:sp>
      <p:grpSp>
        <p:nvGrpSpPr>
          <p:cNvPr id="5" name="Group 13"/>
          <p:cNvGrpSpPr>
            <a:grpSpLocks/>
          </p:cNvGrpSpPr>
          <p:nvPr/>
        </p:nvGrpSpPr>
        <p:grpSpPr bwMode="auto">
          <a:xfrm>
            <a:off x="4467225" y="2655888"/>
            <a:ext cx="2303463" cy="488950"/>
            <a:chOff x="1973" y="2532"/>
            <a:chExt cx="1451" cy="308"/>
          </a:xfrm>
        </p:grpSpPr>
        <p:sp>
          <p:nvSpPr>
            <p:cNvPr id="33810" name="AutoShape 14"/>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zh-CN"/>
            </a:p>
          </p:txBody>
        </p:sp>
        <p:sp>
          <p:nvSpPr>
            <p:cNvPr id="33811" name="Text Box 15"/>
            <p:cNvSpPr txBox="1">
              <a:spLocks noChangeArrowheads="1"/>
            </p:cNvSpPr>
            <p:nvPr/>
          </p:nvSpPr>
          <p:spPr bwMode="auto">
            <a:xfrm>
              <a:off x="2489" y="2532"/>
              <a:ext cx="5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solidFill>
                    <a:srgbClr val="333399"/>
                  </a:solidFill>
                  <a:latin typeface="Tahoma" pitchFamily="34" charset="0"/>
                  <a:ea typeface="黑体" pitchFamily="49" charset="-122"/>
                </a:rPr>
                <a:t>分组</a:t>
              </a:r>
              <a:r>
                <a:rPr lang="zh-CN" altLang="en-US" sz="1000">
                  <a:solidFill>
                    <a:srgbClr val="333399"/>
                  </a:solidFill>
                  <a:ea typeface="黑体" pitchFamily="49" charset="-122"/>
                </a:rPr>
                <a:t> </a:t>
              </a:r>
              <a:r>
                <a:rPr lang="en-US" altLang="zh-CN" sz="2000">
                  <a:solidFill>
                    <a:srgbClr val="333399"/>
                  </a:solidFill>
                  <a:ea typeface="黑体" pitchFamily="49" charset="-122"/>
                </a:rPr>
                <a:t>2</a:t>
              </a:r>
            </a:p>
          </p:txBody>
        </p:sp>
      </p:grpSp>
      <p:sp>
        <p:nvSpPr>
          <p:cNvPr id="53" name="Rectangle 17"/>
          <p:cNvSpPr>
            <a:spLocks noChangeArrowheads="1"/>
          </p:cNvSpPr>
          <p:nvPr/>
        </p:nvSpPr>
        <p:spPr bwMode="auto">
          <a:xfrm>
            <a:off x="6777038" y="4068763"/>
            <a:ext cx="1727200" cy="431800"/>
          </a:xfrm>
          <a:prstGeom prst="rect">
            <a:avLst/>
          </a:prstGeom>
          <a:solidFill>
            <a:srgbClr val="CCECFF"/>
          </a:solidFill>
          <a:ln w="28575">
            <a:solidFill>
              <a:schemeClr val="tx1"/>
            </a:solidFill>
            <a:miter lim="800000"/>
            <a:headEnd/>
            <a:tailEnd/>
          </a:ln>
        </p:spPr>
        <p:txBody>
          <a:bodyPr wrap="none" anchor="ctr"/>
          <a:lstStyle/>
          <a:p>
            <a:pPr algn="ctr" eaLnBrk="1" hangingPunct="1"/>
            <a:r>
              <a:rPr lang="zh-CN" altLang="en-US" sz="2000">
                <a:solidFill>
                  <a:srgbClr val="333399"/>
                </a:solidFill>
                <a:latin typeface="Tahoma" pitchFamily="34" charset="0"/>
                <a:ea typeface="黑体" pitchFamily="49" charset="-122"/>
              </a:rPr>
              <a:t>数     据</a:t>
            </a:r>
          </a:p>
        </p:txBody>
      </p:sp>
      <p:sp>
        <p:nvSpPr>
          <p:cNvPr id="54" name="Rectangle 18"/>
          <p:cNvSpPr>
            <a:spLocks noChangeArrowheads="1"/>
          </p:cNvSpPr>
          <p:nvPr/>
        </p:nvSpPr>
        <p:spPr bwMode="auto">
          <a:xfrm>
            <a:off x="6194425" y="4067175"/>
            <a:ext cx="576263" cy="431800"/>
          </a:xfrm>
          <a:prstGeom prst="rect">
            <a:avLst/>
          </a:prstGeom>
          <a:solidFill>
            <a:schemeClr val="accent2"/>
          </a:solidFill>
          <a:ln w="28575">
            <a:solidFill>
              <a:schemeClr val="tx1"/>
            </a:solidFill>
            <a:miter lim="800000"/>
            <a:headEnd/>
            <a:tailEnd/>
          </a:ln>
        </p:spPr>
        <p:txBody>
          <a:bodyPr wrap="none" anchor="ctr"/>
          <a:lstStyle/>
          <a:p>
            <a:pPr algn="ctr" eaLnBrk="1" hangingPunct="1"/>
            <a:r>
              <a:rPr lang="zh-CN" altLang="en-US" sz="2000" dirty="0">
                <a:solidFill>
                  <a:schemeClr val="bg1"/>
                </a:solidFill>
                <a:latin typeface="Tahoma" pitchFamily="34" charset="0"/>
                <a:ea typeface="黑体" pitchFamily="49" charset="-122"/>
              </a:rPr>
              <a:t>首部</a:t>
            </a:r>
          </a:p>
        </p:txBody>
      </p:sp>
      <p:grpSp>
        <p:nvGrpSpPr>
          <p:cNvPr id="6" name="Group 31"/>
          <p:cNvGrpSpPr>
            <a:grpSpLocks/>
          </p:cNvGrpSpPr>
          <p:nvPr/>
        </p:nvGrpSpPr>
        <p:grpSpPr bwMode="auto">
          <a:xfrm>
            <a:off x="6194425" y="3519488"/>
            <a:ext cx="2303463" cy="488950"/>
            <a:chOff x="3061" y="2668"/>
            <a:chExt cx="1451" cy="308"/>
          </a:xfrm>
        </p:grpSpPr>
        <p:sp>
          <p:nvSpPr>
            <p:cNvPr id="33808" name="AutoShape 20"/>
            <p:cNvSpPr>
              <a:spLocks/>
            </p:cNvSpPr>
            <p:nvPr/>
          </p:nvSpPr>
          <p:spPr bwMode="auto">
            <a:xfrm rot="5400000">
              <a:off x="3742" y="2205"/>
              <a:ext cx="90" cy="1451"/>
            </a:xfrm>
            <a:prstGeom prst="leftBrace">
              <a:avLst>
                <a:gd name="adj1" fmla="val 13435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zh-CN"/>
            </a:p>
          </p:txBody>
        </p:sp>
        <p:sp>
          <p:nvSpPr>
            <p:cNvPr id="33809" name="Text Box 21"/>
            <p:cNvSpPr txBox="1">
              <a:spLocks noChangeArrowheads="1"/>
            </p:cNvSpPr>
            <p:nvPr/>
          </p:nvSpPr>
          <p:spPr bwMode="auto">
            <a:xfrm>
              <a:off x="3577" y="2668"/>
              <a:ext cx="5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solidFill>
                    <a:srgbClr val="333399"/>
                  </a:solidFill>
                  <a:latin typeface="Tahoma" pitchFamily="34" charset="0"/>
                  <a:ea typeface="黑体" pitchFamily="49" charset="-122"/>
                </a:rPr>
                <a:t>分组</a:t>
              </a:r>
              <a:r>
                <a:rPr lang="zh-CN" altLang="en-US" sz="1000">
                  <a:solidFill>
                    <a:srgbClr val="333399"/>
                  </a:solidFill>
                  <a:ea typeface="黑体" pitchFamily="49" charset="-122"/>
                </a:rPr>
                <a:t> </a:t>
              </a:r>
              <a:r>
                <a:rPr lang="en-US" altLang="zh-CN" sz="2000">
                  <a:solidFill>
                    <a:srgbClr val="333399"/>
                  </a:solidFill>
                  <a:ea typeface="黑体" pitchFamily="49" charset="-122"/>
                </a:rPr>
                <a:t>3</a:t>
              </a:r>
            </a:p>
          </p:txBody>
        </p:sp>
      </p:grpSp>
      <p:sp>
        <p:nvSpPr>
          <p:cNvPr id="33806" name="TextBox 26"/>
          <p:cNvSpPr txBox="1">
            <a:spLocks noChangeArrowheads="1"/>
          </p:cNvSpPr>
          <p:nvPr/>
        </p:nvSpPr>
        <p:spPr bwMode="auto">
          <a:xfrm>
            <a:off x="5595938" y="2102941"/>
            <a:ext cx="1143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rgbClr val="FF0000"/>
                </a:solidFill>
              </a:rPr>
              <a:t>接收端</a:t>
            </a:r>
            <a:endParaRPr lang="en-US" altLang="zh-CN" sz="2400" b="1" dirty="0">
              <a:solidFill>
                <a:srgbClr val="FF0000"/>
              </a:solidFill>
            </a:endParaRPr>
          </a:p>
        </p:txBody>
      </p:sp>
      <p:sp>
        <p:nvSpPr>
          <p:cNvPr id="29" name="标题 1"/>
          <p:cNvSpPr txBox="1">
            <a:spLocks/>
          </p:cNvSpPr>
          <p:nvPr/>
        </p:nvSpPr>
        <p:spPr bwMode="auto">
          <a:xfrm>
            <a:off x="609600" y="274638"/>
            <a:ext cx="10972800"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a:solidFill>
                  <a:schemeClr val="bg1"/>
                </a:solidFill>
                <a:latin typeface="+mj-ea"/>
                <a:ea typeface="+mj-ea"/>
                <a:cs typeface="+mj-cs"/>
              </a:defRPr>
            </a:lvl1pPr>
            <a:lvl2pPr algn="l" rtl="0" eaLnBrk="0" fontAlgn="base" hangingPunct="0">
              <a:spcBef>
                <a:spcPct val="0"/>
              </a:spcBef>
              <a:spcAft>
                <a:spcPct val="0"/>
              </a:spcAft>
              <a:defRPr sz="4000">
                <a:solidFill>
                  <a:schemeClr val="bg1"/>
                </a:solidFill>
                <a:latin typeface="黑体" pitchFamily="2" charset="-122"/>
                <a:ea typeface="黑体" pitchFamily="2" charset="-122"/>
              </a:defRPr>
            </a:lvl2pPr>
            <a:lvl3pPr algn="l" rtl="0" eaLnBrk="0" fontAlgn="base" hangingPunct="0">
              <a:spcBef>
                <a:spcPct val="0"/>
              </a:spcBef>
              <a:spcAft>
                <a:spcPct val="0"/>
              </a:spcAft>
              <a:defRPr sz="4000">
                <a:solidFill>
                  <a:schemeClr val="bg1"/>
                </a:solidFill>
                <a:latin typeface="黑体" pitchFamily="2" charset="-122"/>
                <a:ea typeface="黑体" pitchFamily="2" charset="-122"/>
              </a:defRPr>
            </a:lvl3pPr>
            <a:lvl4pPr algn="l" rtl="0" eaLnBrk="0" fontAlgn="base" hangingPunct="0">
              <a:spcBef>
                <a:spcPct val="0"/>
              </a:spcBef>
              <a:spcAft>
                <a:spcPct val="0"/>
              </a:spcAft>
              <a:defRPr sz="4000">
                <a:solidFill>
                  <a:schemeClr val="bg1"/>
                </a:solidFill>
                <a:latin typeface="黑体" pitchFamily="2" charset="-122"/>
                <a:ea typeface="黑体" pitchFamily="2" charset="-122"/>
              </a:defRPr>
            </a:lvl4pPr>
            <a:lvl5pPr algn="l" rtl="0" eaLnBrk="0" fontAlgn="base" hangingPunct="0">
              <a:spcBef>
                <a:spcPct val="0"/>
              </a:spcBef>
              <a:spcAft>
                <a:spcPct val="0"/>
              </a:spcAft>
              <a:defRPr sz="4000">
                <a:solidFill>
                  <a:schemeClr val="bg1"/>
                </a:solidFill>
                <a:latin typeface="黑体" pitchFamily="2" charset="-122"/>
                <a:ea typeface="黑体" pitchFamily="2" charset="-122"/>
              </a:defRPr>
            </a:lvl5pPr>
            <a:lvl6pPr marL="457200" algn="l" rtl="0" eaLnBrk="1" fontAlgn="base" hangingPunct="1">
              <a:spcBef>
                <a:spcPct val="0"/>
              </a:spcBef>
              <a:spcAft>
                <a:spcPct val="0"/>
              </a:spcAft>
              <a:defRPr sz="2400">
                <a:solidFill>
                  <a:srgbClr val="1C1C1C"/>
                </a:solidFill>
                <a:latin typeface="黑体" pitchFamily="2" charset="-122"/>
                <a:ea typeface="黑体" pitchFamily="2" charset="-122"/>
              </a:defRPr>
            </a:lvl6pPr>
            <a:lvl7pPr marL="914400" algn="l" rtl="0" eaLnBrk="1" fontAlgn="base" hangingPunct="1">
              <a:spcBef>
                <a:spcPct val="0"/>
              </a:spcBef>
              <a:spcAft>
                <a:spcPct val="0"/>
              </a:spcAft>
              <a:defRPr sz="2400">
                <a:solidFill>
                  <a:srgbClr val="1C1C1C"/>
                </a:solidFill>
                <a:latin typeface="黑体" pitchFamily="2" charset="-122"/>
                <a:ea typeface="黑体" pitchFamily="2" charset="-122"/>
              </a:defRPr>
            </a:lvl7pPr>
            <a:lvl8pPr marL="1371600" algn="l" rtl="0" eaLnBrk="1" fontAlgn="base" hangingPunct="1">
              <a:spcBef>
                <a:spcPct val="0"/>
              </a:spcBef>
              <a:spcAft>
                <a:spcPct val="0"/>
              </a:spcAft>
              <a:defRPr sz="2400">
                <a:solidFill>
                  <a:srgbClr val="1C1C1C"/>
                </a:solidFill>
                <a:latin typeface="黑体" pitchFamily="2" charset="-122"/>
                <a:ea typeface="黑体" pitchFamily="2" charset="-122"/>
              </a:defRPr>
            </a:lvl8pPr>
            <a:lvl9pPr marL="1828800" algn="l" rtl="0" eaLnBrk="1" fontAlgn="base" hangingPunct="1">
              <a:spcBef>
                <a:spcPct val="0"/>
              </a:spcBef>
              <a:spcAft>
                <a:spcPct val="0"/>
              </a:spcAft>
              <a:defRPr sz="2400">
                <a:solidFill>
                  <a:srgbClr val="1C1C1C"/>
                </a:solidFill>
                <a:latin typeface="黑体" pitchFamily="2" charset="-122"/>
                <a:ea typeface="黑体" pitchFamily="2" charset="-122"/>
              </a:defRPr>
            </a:lvl9pPr>
          </a:lstStyle>
          <a:p>
            <a:r>
              <a:rPr lang="en-US" altLang="zh-CN" dirty="0"/>
              <a:t>1.3.2 </a:t>
            </a:r>
            <a:r>
              <a:rPr lang="zh-CN" altLang="en-US" dirty="0"/>
              <a:t>互联网的核心部分</a:t>
            </a:r>
          </a:p>
        </p:txBody>
      </p:sp>
      <p:grpSp>
        <p:nvGrpSpPr>
          <p:cNvPr id="7" name="组合 6"/>
          <p:cNvGrpSpPr/>
          <p:nvPr/>
        </p:nvGrpSpPr>
        <p:grpSpPr>
          <a:xfrm>
            <a:off x="7320136" y="2370577"/>
            <a:ext cx="4464496" cy="978864"/>
            <a:chOff x="7030635" y="2854325"/>
            <a:chExt cx="4897669" cy="1454004"/>
          </a:xfrm>
        </p:grpSpPr>
        <p:sp>
          <p:nvSpPr>
            <p:cNvPr id="32" name="圆角矩形 3"/>
            <p:cNvSpPr>
              <a:spLocks noChangeArrowheads="1"/>
            </p:cNvSpPr>
            <p:nvPr/>
          </p:nvSpPr>
          <p:spPr bwMode="auto">
            <a:xfrm>
              <a:off x="7030635" y="2854325"/>
              <a:ext cx="4897669" cy="1454004"/>
            </a:xfrm>
            <a:prstGeom prst="roundRect">
              <a:avLst>
                <a:gd name="adj" fmla="val 8708"/>
              </a:avLst>
            </a:prstGeom>
            <a:solidFill>
              <a:srgbClr val="0089FA"/>
            </a:solidFill>
            <a:ln>
              <a:noFill/>
            </a:ln>
            <a:effectLst/>
            <a:scene3d>
              <a:camera prst="orthographicFront">
                <a:rot lat="0" lon="0" rev="0"/>
              </a:camera>
              <a:lightRig rig="glow" dir="t">
                <a:rot lat="0" lon="0" rev="14100000"/>
              </a:lightRig>
            </a:scene3d>
            <a:sp3d prstMaterial="softEdge">
              <a:bevelT w="127000" prst="artDeco"/>
            </a:sp3d>
          </p:spPr>
          <p:txBody>
            <a:bodyPr anchor="ctr"/>
            <a:lstStyle/>
            <a:p>
              <a:pPr eaLnBrk="0" fontAlgn="auto" hangingPunct="0">
                <a:lnSpc>
                  <a:spcPct val="150000"/>
                </a:lnSpc>
                <a:spcBef>
                  <a:spcPts val="0"/>
                </a:spcBef>
                <a:spcAft>
                  <a:spcPts val="0"/>
                </a:spcAft>
                <a:defRPr/>
              </a:pPr>
              <a:endParaRPr lang="zh-CN" altLang="zh-CN" sz="2400" b="1" dirty="0">
                <a:solidFill>
                  <a:schemeClr val="bg1"/>
                </a:solidFill>
                <a:latin typeface="微软雅黑" pitchFamily="34" charset="-122"/>
                <a:ea typeface="微软雅黑" pitchFamily="34" charset="-122"/>
              </a:endParaRPr>
            </a:p>
          </p:txBody>
        </p:sp>
        <p:sp>
          <p:nvSpPr>
            <p:cNvPr id="3" name="TextBox 2"/>
            <p:cNvSpPr txBox="1"/>
            <p:nvPr/>
          </p:nvSpPr>
          <p:spPr>
            <a:xfrm>
              <a:off x="7218040" y="2946856"/>
              <a:ext cx="4646400" cy="1234362"/>
            </a:xfrm>
            <a:prstGeom prst="rect">
              <a:avLst/>
            </a:prstGeom>
            <a:noFill/>
          </p:spPr>
          <p:txBody>
            <a:bodyPr wrap="square" rtlCol="0">
              <a:spAutoFit/>
            </a:bodyPr>
            <a:lstStyle/>
            <a:p>
              <a:r>
                <a:rPr lang="zh-CN" altLang="en-US" sz="2400" b="1" dirty="0">
                  <a:solidFill>
                    <a:schemeClr val="bg1"/>
                  </a:solidFill>
                  <a:latin typeface="微软雅黑" pitchFamily="34" charset="-122"/>
                  <a:ea typeface="微软雅黑" pitchFamily="34" charset="-122"/>
                </a:rPr>
                <a:t>接收端收到分组后</a:t>
              </a:r>
              <a:r>
                <a:rPr lang="zh-CN" altLang="en-US" sz="2400" b="1" dirty="0">
                  <a:solidFill>
                    <a:srgbClr val="FFFF00"/>
                  </a:solidFill>
                  <a:latin typeface="微软雅黑" pitchFamily="34" charset="-122"/>
                  <a:ea typeface="微软雅黑" pitchFamily="34" charset="-122"/>
                </a:rPr>
                <a:t>剥去</a:t>
              </a:r>
              <a:r>
                <a:rPr lang="zh-CN" altLang="en-US" sz="2400" b="1" dirty="0">
                  <a:solidFill>
                    <a:schemeClr val="bg1"/>
                  </a:solidFill>
                  <a:latin typeface="微软雅黑" pitchFamily="34" charset="-122"/>
                  <a:ea typeface="微软雅黑" pitchFamily="34" charset="-122"/>
                </a:rPr>
                <a:t>首部，</a:t>
              </a:r>
              <a:r>
                <a:rPr lang="zh-CN" altLang="en-US" sz="2400" b="1" dirty="0">
                  <a:solidFill>
                    <a:srgbClr val="FFFF00"/>
                  </a:solidFill>
                  <a:latin typeface="微软雅黑" pitchFamily="34" charset="-122"/>
                  <a:ea typeface="微软雅黑" pitchFamily="34" charset="-122"/>
                </a:rPr>
                <a:t>还原</a:t>
              </a:r>
              <a:r>
                <a:rPr lang="zh-CN" altLang="en-US" sz="2400" b="1" dirty="0">
                  <a:solidFill>
                    <a:schemeClr val="bg1"/>
                  </a:solidFill>
                  <a:latin typeface="微软雅黑" pitchFamily="34" charset="-122"/>
                  <a:ea typeface="微软雅黑" pitchFamily="34" charset="-122"/>
                </a:rPr>
                <a:t>成原来的报文</a:t>
              </a:r>
              <a:endParaRPr lang="zh-CN" altLang="en-US" sz="2400" dirty="0"/>
            </a:p>
          </p:txBody>
        </p:sp>
      </p:grpSp>
      <p:sp>
        <p:nvSpPr>
          <p:cNvPr id="35" name="矩形 34"/>
          <p:cNvSpPr/>
          <p:nvPr/>
        </p:nvSpPr>
        <p:spPr>
          <a:xfrm>
            <a:off x="356477" y="3349441"/>
            <a:ext cx="2670091" cy="1569660"/>
          </a:xfrm>
          <a:prstGeom prst="rect">
            <a:avLst/>
          </a:prstGeom>
          <a:solidFill>
            <a:srgbClr val="FFFFCC"/>
          </a:solidFill>
        </p:spPr>
        <p:style>
          <a:lnRef idx="1">
            <a:schemeClr val="accent6"/>
          </a:lnRef>
          <a:fillRef idx="2">
            <a:schemeClr val="accent6"/>
          </a:fillRef>
          <a:effectRef idx="1">
            <a:schemeClr val="accent6"/>
          </a:effectRef>
          <a:fontRef idx="minor">
            <a:schemeClr val="dk1"/>
          </a:fontRef>
        </p:style>
        <p:txBody>
          <a:bodyPr wrap="square">
            <a:spAutoFit/>
          </a:bodyPr>
          <a:lstStyle/>
          <a:p>
            <a:r>
              <a:rPr lang="zh-CN" altLang="en-US" sz="2400" b="1" dirty="0">
                <a:solidFill>
                  <a:srgbClr val="1C1C1C"/>
                </a:solidFill>
                <a:latin typeface="微软雅黑" panose="020B0503020204020204" pitchFamily="34" charset="-122"/>
                <a:ea typeface="微软雅黑" panose="020B0503020204020204" pitchFamily="34" charset="-122"/>
              </a:rPr>
              <a:t>假定分组在传输过程中没有出现差错，在转发时也没有被丢弃。</a:t>
            </a:r>
          </a:p>
        </p:txBody>
      </p:sp>
    </p:spTree>
    <p:extLst>
      <p:ext uri="{BB962C8B-B14F-4D97-AF65-F5344CB8AC3E}">
        <p14:creationId xmlns:p14="http://schemas.microsoft.com/office/powerpoint/2010/main" val="16456347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1"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1+#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par>
                                <p:cTn id="9" presetID="2" presetClass="entr" presetSubtype="2" fill="hold" grpId="1"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1+#ppt_w/2"/>
                                          </p:val>
                                        </p:tav>
                                        <p:tav tm="100000">
                                          <p:val>
                                            <p:strVal val="#ppt_x"/>
                                          </p:val>
                                        </p:tav>
                                      </p:tavLst>
                                    </p:anim>
                                    <p:anim calcmode="lin" valueType="num">
                                      <p:cBhvr additive="base">
                                        <p:cTn id="12" dur="500" fill="hold"/>
                                        <p:tgtEl>
                                          <p:spTgt spid="31"/>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nodeType="afterGroup">
                            <p:stCondLst>
                              <p:cond delay="500"/>
                            </p:stCondLst>
                            <p:childTnLst>
                              <p:par>
                                <p:cTn id="18" presetID="2" presetClass="entr" presetSubtype="2" fill="hold" grpId="1" nodeType="afterEffect">
                                  <p:stCondLst>
                                    <p:cond delay="0"/>
                                  </p:stCondLst>
                                  <p:childTnLst>
                                    <p:set>
                                      <p:cBhvr>
                                        <p:cTn id="19" dur="1" fill="hold">
                                          <p:stCondLst>
                                            <p:cond delay="0"/>
                                          </p:stCondLst>
                                        </p:cTn>
                                        <p:tgtEl>
                                          <p:spTgt spid="49"/>
                                        </p:tgtEl>
                                        <p:attrNameLst>
                                          <p:attrName>style.visibility</p:attrName>
                                        </p:attrNameLst>
                                      </p:cBhvr>
                                      <p:to>
                                        <p:strVal val="visible"/>
                                      </p:to>
                                    </p:set>
                                    <p:anim calcmode="lin" valueType="num">
                                      <p:cBhvr additive="base">
                                        <p:cTn id="20" dur="500" fill="hold"/>
                                        <p:tgtEl>
                                          <p:spTgt spid="49"/>
                                        </p:tgtEl>
                                        <p:attrNameLst>
                                          <p:attrName>ppt_x</p:attrName>
                                        </p:attrNameLst>
                                      </p:cBhvr>
                                      <p:tavLst>
                                        <p:tav tm="0">
                                          <p:val>
                                            <p:strVal val="1+#ppt_w/2"/>
                                          </p:val>
                                        </p:tav>
                                        <p:tav tm="100000">
                                          <p:val>
                                            <p:strVal val="#ppt_x"/>
                                          </p:val>
                                        </p:tav>
                                      </p:tavLst>
                                    </p:anim>
                                    <p:anim calcmode="lin" valueType="num">
                                      <p:cBhvr additive="base">
                                        <p:cTn id="21" dur="500" fill="hold"/>
                                        <p:tgtEl>
                                          <p:spTgt spid="49"/>
                                        </p:tgtEl>
                                        <p:attrNameLst>
                                          <p:attrName>ppt_y</p:attrName>
                                        </p:attrNameLst>
                                      </p:cBhvr>
                                      <p:tavLst>
                                        <p:tav tm="0">
                                          <p:val>
                                            <p:strVal val="#ppt_y"/>
                                          </p:val>
                                        </p:tav>
                                        <p:tav tm="100000">
                                          <p:val>
                                            <p:strVal val="#ppt_y"/>
                                          </p:val>
                                        </p:tav>
                                      </p:tavLst>
                                    </p:anim>
                                  </p:childTnLst>
                                </p:cTn>
                              </p:par>
                              <p:par>
                                <p:cTn id="22" presetID="2" presetClass="entr" presetSubtype="2" fill="hold" grpId="1" nodeType="withEffect">
                                  <p:stCondLst>
                                    <p:cond delay="0"/>
                                  </p:stCondLst>
                                  <p:childTnLst>
                                    <p:set>
                                      <p:cBhvr>
                                        <p:cTn id="23" dur="1" fill="hold">
                                          <p:stCondLst>
                                            <p:cond delay="0"/>
                                          </p:stCondLst>
                                        </p:cTn>
                                        <p:tgtEl>
                                          <p:spTgt spid="46"/>
                                        </p:tgtEl>
                                        <p:attrNameLst>
                                          <p:attrName>style.visibility</p:attrName>
                                        </p:attrNameLst>
                                      </p:cBhvr>
                                      <p:to>
                                        <p:strVal val="visible"/>
                                      </p:to>
                                    </p:set>
                                    <p:anim calcmode="lin" valueType="num">
                                      <p:cBhvr additive="base">
                                        <p:cTn id="24" dur="500" fill="hold"/>
                                        <p:tgtEl>
                                          <p:spTgt spid="46"/>
                                        </p:tgtEl>
                                        <p:attrNameLst>
                                          <p:attrName>ppt_x</p:attrName>
                                        </p:attrNameLst>
                                      </p:cBhvr>
                                      <p:tavLst>
                                        <p:tav tm="0">
                                          <p:val>
                                            <p:strVal val="1+#ppt_w/2"/>
                                          </p:val>
                                        </p:tav>
                                        <p:tav tm="100000">
                                          <p:val>
                                            <p:strVal val="#ppt_x"/>
                                          </p:val>
                                        </p:tav>
                                      </p:tavLst>
                                    </p:anim>
                                    <p:anim calcmode="lin" valueType="num">
                                      <p:cBhvr additive="base">
                                        <p:cTn id="25" dur="500" fill="hold"/>
                                        <p:tgtEl>
                                          <p:spTgt spid="46"/>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1+#ppt_w/2"/>
                                          </p:val>
                                        </p:tav>
                                        <p:tav tm="100000">
                                          <p:val>
                                            <p:strVal val="#ppt_x"/>
                                          </p:val>
                                        </p:tav>
                                      </p:tavLst>
                                    </p:anim>
                                    <p:anim calcmode="lin" valueType="num">
                                      <p:cBhvr additive="base">
                                        <p:cTn id="29" dur="500" fill="hold"/>
                                        <p:tgtEl>
                                          <p:spTgt spid="5"/>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1000"/>
                            </p:stCondLst>
                            <p:childTnLst>
                              <p:par>
                                <p:cTn id="31" presetID="2" presetClass="entr" presetSubtype="2" fill="hold" grpId="1" nodeType="afterEffect">
                                  <p:stCondLst>
                                    <p:cond delay="0"/>
                                  </p:stCondLst>
                                  <p:childTnLst>
                                    <p:set>
                                      <p:cBhvr>
                                        <p:cTn id="32" dur="1" fill="hold">
                                          <p:stCondLst>
                                            <p:cond delay="0"/>
                                          </p:stCondLst>
                                        </p:cTn>
                                        <p:tgtEl>
                                          <p:spTgt spid="54"/>
                                        </p:tgtEl>
                                        <p:attrNameLst>
                                          <p:attrName>style.visibility</p:attrName>
                                        </p:attrNameLst>
                                      </p:cBhvr>
                                      <p:to>
                                        <p:strVal val="visible"/>
                                      </p:to>
                                    </p:set>
                                    <p:anim calcmode="lin" valueType="num">
                                      <p:cBhvr additive="base">
                                        <p:cTn id="33" dur="500" fill="hold"/>
                                        <p:tgtEl>
                                          <p:spTgt spid="54"/>
                                        </p:tgtEl>
                                        <p:attrNameLst>
                                          <p:attrName>ppt_x</p:attrName>
                                        </p:attrNameLst>
                                      </p:cBhvr>
                                      <p:tavLst>
                                        <p:tav tm="0">
                                          <p:val>
                                            <p:strVal val="1+#ppt_w/2"/>
                                          </p:val>
                                        </p:tav>
                                        <p:tav tm="100000">
                                          <p:val>
                                            <p:strVal val="#ppt_x"/>
                                          </p:val>
                                        </p:tav>
                                      </p:tavLst>
                                    </p:anim>
                                    <p:anim calcmode="lin" valueType="num">
                                      <p:cBhvr additive="base">
                                        <p:cTn id="34" dur="500" fill="hold"/>
                                        <p:tgtEl>
                                          <p:spTgt spid="54"/>
                                        </p:tgtEl>
                                        <p:attrNameLst>
                                          <p:attrName>ppt_y</p:attrName>
                                        </p:attrNameLst>
                                      </p:cBhvr>
                                      <p:tavLst>
                                        <p:tav tm="0">
                                          <p:val>
                                            <p:strVal val="#ppt_y"/>
                                          </p:val>
                                        </p:tav>
                                        <p:tav tm="100000">
                                          <p:val>
                                            <p:strVal val="#ppt_y"/>
                                          </p:val>
                                        </p:tav>
                                      </p:tavLst>
                                    </p:anim>
                                  </p:childTnLst>
                                </p:cTn>
                              </p:par>
                              <p:par>
                                <p:cTn id="35" presetID="2" presetClass="entr" presetSubtype="2" fill="hold" grpId="1" nodeType="withEffect">
                                  <p:stCondLst>
                                    <p:cond delay="0"/>
                                  </p:stCondLst>
                                  <p:childTnLst>
                                    <p:set>
                                      <p:cBhvr>
                                        <p:cTn id="36" dur="1" fill="hold">
                                          <p:stCondLst>
                                            <p:cond delay="0"/>
                                          </p:stCondLst>
                                        </p:cTn>
                                        <p:tgtEl>
                                          <p:spTgt spid="53"/>
                                        </p:tgtEl>
                                        <p:attrNameLst>
                                          <p:attrName>style.visibility</p:attrName>
                                        </p:attrNameLst>
                                      </p:cBhvr>
                                      <p:to>
                                        <p:strVal val="visible"/>
                                      </p:to>
                                    </p:set>
                                    <p:anim calcmode="lin" valueType="num">
                                      <p:cBhvr additive="base">
                                        <p:cTn id="37" dur="500" fill="hold"/>
                                        <p:tgtEl>
                                          <p:spTgt spid="53"/>
                                        </p:tgtEl>
                                        <p:attrNameLst>
                                          <p:attrName>ppt_x</p:attrName>
                                        </p:attrNameLst>
                                      </p:cBhvr>
                                      <p:tavLst>
                                        <p:tav tm="0">
                                          <p:val>
                                            <p:strVal val="1+#ppt_w/2"/>
                                          </p:val>
                                        </p:tav>
                                        <p:tav tm="100000">
                                          <p:val>
                                            <p:strVal val="#ppt_x"/>
                                          </p:val>
                                        </p:tav>
                                      </p:tavLst>
                                    </p:anim>
                                    <p:anim calcmode="lin" valueType="num">
                                      <p:cBhvr additive="base">
                                        <p:cTn id="38" dur="500" fill="hold"/>
                                        <p:tgtEl>
                                          <p:spTgt spid="53"/>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500" fill="hold"/>
                                        <p:tgtEl>
                                          <p:spTgt spid="6"/>
                                        </p:tgtEl>
                                        <p:attrNameLst>
                                          <p:attrName>ppt_x</p:attrName>
                                        </p:attrNameLst>
                                      </p:cBhvr>
                                      <p:tavLst>
                                        <p:tav tm="0">
                                          <p:val>
                                            <p:strVal val="1+#ppt_w/2"/>
                                          </p:val>
                                        </p:tav>
                                        <p:tav tm="100000">
                                          <p:val>
                                            <p:strVal val="#ppt_x"/>
                                          </p:val>
                                        </p:tav>
                                      </p:tavLst>
                                    </p:anim>
                                    <p:anim calcmode="lin" valueType="num">
                                      <p:cBhvr additive="base">
                                        <p:cTn id="4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xit" presetSubtype="0" fill="hold" nodeType="clickEffect">
                                  <p:stCondLst>
                                    <p:cond delay="0"/>
                                  </p:stCondLst>
                                  <p:childTnLst>
                                    <p:set>
                                      <p:cBhvr>
                                        <p:cTn id="46" dur="1" fill="hold">
                                          <p:stCondLst>
                                            <p:cond delay="0"/>
                                          </p:stCondLst>
                                        </p:cTn>
                                        <p:tgtEl>
                                          <p:spTgt spid="4"/>
                                        </p:tgtEl>
                                        <p:attrNameLst>
                                          <p:attrName>style.visibility</p:attrName>
                                        </p:attrNameLst>
                                      </p:cBhvr>
                                      <p:to>
                                        <p:strVal val="hidden"/>
                                      </p:to>
                                    </p:set>
                                  </p:childTnLst>
                                </p:cTn>
                              </p:par>
                            </p:childTnLst>
                          </p:cTn>
                        </p:par>
                        <p:par>
                          <p:cTn id="47" fill="hold" nodeType="afterGroup">
                            <p:stCondLst>
                              <p:cond delay="0"/>
                            </p:stCondLst>
                            <p:childTnLst>
                              <p:par>
                                <p:cTn id="48" presetID="29" presetClass="exit" presetSubtype="0" fill="hold" grpId="0" nodeType="afterEffect">
                                  <p:stCondLst>
                                    <p:cond delay="500"/>
                                  </p:stCondLst>
                                  <p:childTnLst>
                                    <p:anim calcmode="lin" valueType="num">
                                      <p:cBhvr>
                                        <p:cTn id="49" dur="1000"/>
                                        <p:tgtEl>
                                          <p:spTgt spid="34"/>
                                        </p:tgtEl>
                                        <p:attrNameLst>
                                          <p:attrName>ppt_x</p:attrName>
                                        </p:attrNameLst>
                                      </p:cBhvr>
                                      <p:tavLst>
                                        <p:tav tm="0">
                                          <p:val>
                                            <p:strVal val="ppt_x"/>
                                          </p:val>
                                        </p:tav>
                                        <p:tav tm="100000">
                                          <p:val>
                                            <p:strVal val="ppt_x-.2"/>
                                          </p:val>
                                        </p:tav>
                                      </p:tavLst>
                                    </p:anim>
                                    <p:anim calcmode="lin" valueType="num">
                                      <p:cBhvr>
                                        <p:cTn id="50" dur="1000"/>
                                        <p:tgtEl>
                                          <p:spTgt spid="34"/>
                                        </p:tgtEl>
                                        <p:attrNameLst>
                                          <p:attrName>ppt_y</p:attrName>
                                        </p:attrNameLst>
                                      </p:cBhvr>
                                      <p:tavLst>
                                        <p:tav tm="0">
                                          <p:val>
                                            <p:strVal val="ppt_y"/>
                                          </p:val>
                                        </p:tav>
                                        <p:tav tm="100000">
                                          <p:val>
                                            <p:strVal val="ppt_y"/>
                                          </p:val>
                                        </p:tav>
                                      </p:tavLst>
                                    </p:anim>
                                    <p:animEffect transition="out" filter="fade">
                                      <p:cBhvr>
                                        <p:cTn id="51" dur="1000"/>
                                        <p:tgtEl>
                                          <p:spTgt spid="34"/>
                                        </p:tgtEl>
                                      </p:cBhvr>
                                    </p:animEffect>
                                    <p:set>
                                      <p:cBhvr>
                                        <p:cTn id="52" dur="1" fill="hold">
                                          <p:stCondLst>
                                            <p:cond delay="999"/>
                                          </p:stCondLst>
                                        </p:cTn>
                                        <p:tgtEl>
                                          <p:spTgt spid="34"/>
                                        </p:tgtEl>
                                        <p:attrNameLst>
                                          <p:attrName>style.visibility</p:attrName>
                                        </p:attrNameLst>
                                      </p:cBhvr>
                                      <p:to>
                                        <p:strVal val="hidden"/>
                                      </p:to>
                                    </p:set>
                                  </p:childTnLst>
                                </p:cTn>
                              </p:par>
                            </p:childTnLst>
                          </p:cTn>
                        </p:par>
                        <p:par>
                          <p:cTn id="53" fill="hold" nodeType="afterGroup">
                            <p:stCondLst>
                              <p:cond delay="1500"/>
                            </p:stCondLst>
                            <p:childTnLst>
                              <p:par>
                                <p:cTn id="54" presetID="42" presetClass="path" presetSubtype="0" accel="50000" decel="50000" fill="hold" grpId="0" nodeType="afterEffect">
                                  <p:stCondLst>
                                    <p:cond delay="0"/>
                                  </p:stCondLst>
                                  <p:childTnLst>
                                    <p:animMotion origin="layout" path="M 0.00156 -5.64292E-7 L -0.00139 0.3772 " pathEditMode="relative" rAng="0" ptsTypes="AA">
                                      <p:cBhvr>
                                        <p:cTn id="55" dur="1000" fill="hold"/>
                                        <p:tgtEl>
                                          <p:spTgt spid="31"/>
                                        </p:tgtEl>
                                        <p:attrNameLst>
                                          <p:attrName>ppt_x</p:attrName>
                                          <p:attrName>ppt_y</p:attrName>
                                        </p:attrNameLst>
                                      </p:cBhvr>
                                      <p:rCtr x="-200" y="18800"/>
                                    </p:animMotion>
                                  </p:childTnLst>
                                </p:cTn>
                              </p:par>
                            </p:childTnLst>
                          </p:cTn>
                        </p:par>
                        <p:par>
                          <p:cTn id="56" fill="hold" nodeType="afterGroup">
                            <p:stCondLst>
                              <p:cond delay="2500"/>
                            </p:stCondLst>
                            <p:childTnLst>
                              <p:par>
                                <p:cTn id="57" presetID="1" presetClass="exit" presetSubtype="0" fill="hold" nodeType="afterEffect">
                                  <p:stCondLst>
                                    <p:cond delay="500"/>
                                  </p:stCondLst>
                                  <p:childTnLst>
                                    <p:set>
                                      <p:cBhvr>
                                        <p:cTn id="58" dur="1" fill="hold">
                                          <p:stCondLst>
                                            <p:cond delay="0"/>
                                          </p:stCondLst>
                                        </p:cTn>
                                        <p:tgtEl>
                                          <p:spTgt spid="5"/>
                                        </p:tgtEl>
                                        <p:attrNameLst>
                                          <p:attrName>style.visibility</p:attrName>
                                        </p:attrNameLst>
                                      </p:cBhvr>
                                      <p:to>
                                        <p:strVal val="hidden"/>
                                      </p:to>
                                    </p:set>
                                  </p:childTnLst>
                                </p:cTn>
                              </p:par>
                            </p:childTnLst>
                          </p:cTn>
                        </p:par>
                        <p:par>
                          <p:cTn id="59" fill="hold" nodeType="afterGroup">
                            <p:stCondLst>
                              <p:cond delay="3000"/>
                            </p:stCondLst>
                            <p:childTnLst>
                              <p:par>
                                <p:cTn id="60" presetID="29" presetClass="exit" presetSubtype="0" fill="hold" grpId="0" nodeType="afterEffect">
                                  <p:stCondLst>
                                    <p:cond delay="500"/>
                                  </p:stCondLst>
                                  <p:childTnLst>
                                    <p:anim calcmode="lin" valueType="num">
                                      <p:cBhvr>
                                        <p:cTn id="61" dur="500"/>
                                        <p:tgtEl>
                                          <p:spTgt spid="49"/>
                                        </p:tgtEl>
                                        <p:attrNameLst>
                                          <p:attrName>ppt_x</p:attrName>
                                        </p:attrNameLst>
                                      </p:cBhvr>
                                      <p:tavLst>
                                        <p:tav tm="0">
                                          <p:val>
                                            <p:strVal val="ppt_x"/>
                                          </p:val>
                                        </p:tav>
                                        <p:tav tm="100000">
                                          <p:val>
                                            <p:strVal val="ppt_x-.2"/>
                                          </p:val>
                                        </p:tav>
                                      </p:tavLst>
                                    </p:anim>
                                    <p:anim calcmode="lin" valueType="num">
                                      <p:cBhvr>
                                        <p:cTn id="62" dur="500"/>
                                        <p:tgtEl>
                                          <p:spTgt spid="49"/>
                                        </p:tgtEl>
                                        <p:attrNameLst>
                                          <p:attrName>ppt_y</p:attrName>
                                        </p:attrNameLst>
                                      </p:cBhvr>
                                      <p:tavLst>
                                        <p:tav tm="0">
                                          <p:val>
                                            <p:strVal val="ppt_y"/>
                                          </p:val>
                                        </p:tav>
                                        <p:tav tm="100000">
                                          <p:val>
                                            <p:strVal val="ppt_y"/>
                                          </p:val>
                                        </p:tav>
                                      </p:tavLst>
                                    </p:anim>
                                    <p:animEffect transition="out" filter="fade">
                                      <p:cBhvr>
                                        <p:cTn id="63" dur="500"/>
                                        <p:tgtEl>
                                          <p:spTgt spid="49"/>
                                        </p:tgtEl>
                                      </p:cBhvr>
                                    </p:animEffect>
                                    <p:set>
                                      <p:cBhvr>
                                        <p:cTn id="64" dur="1" fill="hold">
                                          <p:stCondLst>
                                            <p:cond delay="499"/>
                                          </p:stCondLst>
                                        </p:cTn>
                                        <p:tgtEl>
                                          <p:spTgt spid="49"/>
                                        </p:tgtEl>
                                        <p:attrNameLst>
                                          <p:attrName>style.visibility</p:attrName>
                                        </p:attrNameLst>
                                      </p:cBhvr>
                                      <p:to>
                                        <p:strVal val="hidden"/>
                                      </p:to>
                                    </p:set>
                                  </p:childTnLst>
                                </p:cTn>
                              </p:par>
                            </p:childTnLst>
                          </p:cTn>
                        </p:par>
                        <p:par>
                          <p:cTn id="65" fill="hold" nodeType="afterGroup">
                            <p:stCondLst>
                              <p:cond delay="4000"/>
                            </p:stCondLst>
                            <p:childTnLst>
                              <p:par>
                                <p:cTn id="66" presetID="42" presetClass="path" presetSubtype="0" accel="50000" decel="50000" fill="hold" grpId="0" nodeType="afterEffect">
                                  <p:stCondLst>
                                    <p:cond delay="0"/>
                                  </p:stCondLst>
                                  <p:childTnLst>
                                    <p:animMotion origin="layout" path="M 0.0 -3.06358E-6 L 0.0 0.25156 " pathEditMode="relative" rAng="0" ptsTypes="AA">
                                      <p:cBhvr>
                                        <p:cTn id="67" dur="1000" fill="hold"/>
                                        <p:tgtEl>
                                          <p:spTgt spid="46"/>
                                        </p:tgtEl>
                                        <p:attrNameLst>
                                          <p:attrName>ppt_x</p:attrName>
                                          <p:attrName>ppt_y</p:attrName>
                                        </p:attrNameLst>
                                      </p:cBhvr>
                                      <p:rCtr x="0" y="12600"/>
                                    </p:animMotion>
                                  </p:childTnLst>
                                </p:cTn>
                              </p:par>
                            </p:childTnLst>
                          </p:cTn>
                        </p:par>
                        <p:par>
                          <p:cTn id="68" fill="hold" nodeType="afterGroup">
                            <p:stCondLst>
                              <p:cond delay="5000"/>
                            </p:stCondLst>
                            <p:childTnLst>
                              <p:par>
                                <p:cTn id="69" presetID="1" presetClass="exit" presetSubtype="0" fill="hold" nodeType="afterEffect">
                                  <p:stCondLst>
                                    <p:cond delay="500"/>
                                  </p:stCondLst>
                                  <p:childTnLst>
                                    <p:set>
                                      <p:cBhvr>
                                        <p:cTn id="70" dur="1" fill="hold">
                                          <p:stCondLst>
                                            <p:cond delay="0"/>
                                          </p:stCondLst>
                                        </p:cTn>
                                        <p:tgtEl>
                                          <p:spTgt spid="6"/>
                                        </p:tgtEl>
                                        <p:attrNameLst>
                                          <p:attrName>style.visibility</p:attrName>
                                        </p:attrNameLst>
                                      </p:cBhvr>
                                      <p:to>
                                        <p:strVal val="hidden"/>
                                      </p:to>
                                    </p:set>
                                  </p:childTnLst>
                                </p:cTn>
                              </p:par>
                            </p:childTnLst>
                          </p:cTn>
                        </p:par>
                        <p:par>
                          <p:cTn id="71" fill="hold" nodeType="afterGroup">
                            <p:stCondLst>
                              <p:cond delay="5500"/>
                            </p:stCondLst>
                            <p:childTnLst>
                              <p:par>
                                <p:cTn id="72" presetID="29" presetClass="exit" presetSubtype="0" fill="hold" grpId="0" nodeType="afterEffect">
                                  <p:stCondLst>
                                    <p:cond delay="500"/>
                                  </p:stCondLst>
                                  <p:childTnLst>
                                    <p:anim calcmode="lin" valueType="num">
                                      <p:cBhvr>
                                        <p:cTn id="73" dur="500"/>
                                        <p:tgtEl>
                                          <p:spTgt spid="54"/>
                                        </p:tgtEl>
                                        <p:attrNameLst>
                                          <p:attrName>ppt_x</p:attrName>
                                        </p:attrNameLst>
                                      </p:cBhvr>
                                      <p:tavLst>
                                        <p:tav tm="0">
                                          <p:val>
                                            <p:strVal val="ppt_x"/>
                                          </p:val>
                                        </p:tav>
                                        <p:tav tm="100000">
                                          <p:val>
                                            <p:strVal val="ppt_x-.2"/>
                                          </p:val>
                                        </p:tav>
                                      </p:tavLst>
                                    </p:anim>
                                    <p:anim calcmode="lin" valueType="num">
                                      <p:cBhvr>
                                        <p:cTn id="74" dur="500"/>
                                        <p:tgtEl>
                                          <p:spTgt spid="54"/>
                                        </p:tgtEl>
                                        <p:attrNameLst>
                                          <p:attrName>ppt_y</p:attrName>
                                        </p:attrNameLst>
                                      </p:cBhvr>
                                      <p:tavLst>
                                        <p:tav tm="0">
                                          <p:val>
                                            <p:strVal val="ppt_y"/>
                                          </p:val>
                                        </p:tav>
                                        <p:tav tm="100000">
                                          <p:val>
                                            <p:strVal val="ppt_y"/>
                                          </p:val>
                                        </p:tav>
                                      </p:tavLst>
                                    </p:anim>
                                    <p:animEffect transition="out" filter="fade">
                                      <p:cBhvr>
                                        <p:cTn id="75" dur="500"/>
                                        <p:tgtEl>
                                          <p:spTgt spid="54"/>
                                        </p:tgtEl>
                                      </p:cBhvr>
                                    </p:animEffect>
                                    <p:set>
                                      <p:cBhvr>
                                        <p:cTn id="76" dur="1" fill="hold">
                                          <p:stCondLst>
                                            <p:cond delay="499"/>
                                          </p:stCondLst>
                                        </p:cTn>
                                        <p:tgtEl>
                                          <p:spTgt spid="54"/>
                                        </p:tgtEl>
                                        <p:attrNameLst>
                                          <p:attrName>style.visibility</p:attrName>
                                        </p:attrNameLst>
                                      </p:cBhvr>
                                      <p:to>
                                        <p:strVal val="hidden"/>
                                      </p:to>
                                    </p:set>
                                  </p:childTnLst>
                                </p:cTn>
                              </p:par>
                            </p:childTnLst>
                          </p:cTn>
                        </p:par>
                        <p:par>
                          <p:cTn id="77" fill="hold" nodeType="afterGroup">
                            <p:stCondLst>
                              <p:cond delay="6500"/>
                            </p:stCondLst>
                            <p:childTnLst>
                              <p:par>
                                <p:cTn id="78" presetID="42" presetClass="path" presetSubtype="0" accel="50000" decel="50000" fill="hold" grpId="0" nodeType="afterEffect">
                                  <p:stCondLst>
                                    <p:cond delay="0"/>
                                  </p:stCondLst>
                                  <p:childTnLst>
                                    <p:animMotion origin="layout" path="M -3.33333E-6 -3.69942E-6 L -0.00052 0.12763 " pathEditMode="relative" rAng="0" ptsTypes="AA">
                                      <p:cBhvr>
                                        <p:cTn id="79" dur="1000" fill="hold"/>
                                        <p:tgtEl>
                                          <p:spTgt spid="53"/>
                                        </p:tgtEl>
                                        <p:attrNameLst>
                                          <p:attrName>ppt_x</p:attrName>
                                          <p:attrName>ppt_y</p:attrName>
                                        </p:attrNameLst>
                                      </p:cBhvr>
                                      <p:rCtr x="0" y="6400"/>
                                    </p:animMotion>
                                  </p:childTnLst>
                                </p:cTn>
                              </p:par>
                            </p:childTnLst>
                          </p:cTn>
                        </p:par>
                        <p:par>
                          <p:cTn id="80" fill="hold" nodeType="afterGroup">
                            <p:stCondLst>
                              <p:cond delay="7500"/>
                            </p:stCondLst>
                            <p:childTnLst>
                              <p:par>
                                <p:cTn id="81" presetID="3" presetClass="entr" presetSubtype="10" fill="hold" nodeType="afterEffect">
                                  <p:stCondLst>
                                    <p:cond delay="0"/>
                                  </p:stCondLst>
                                  <p:childTnLst>
                                    <p:set>
                                      <p:cBhvr>
                                        <p:cTn id="82" dur="1" fill="hold">
                                          <p:stCondLst>
                                            <p:cond delay="0"/>
                                          </p:stCondLst>
                                        </p:cTn>
                                        <p:tgtEl>
                                          <p:spTgt spid="2"/>
                                        </p:tgtEl>
                                        <p:attrNameLst>
                                          <p:attrName>style.visibility</p:attrName>
                                        </p:attrNameLst>
                                      </p:cBhvr>
                                      <p:to>
                                        <p:strVal val="visible"/>
                                      </p:to>
                                    </p:set>
                                    <p:animEffect transition="in" filter="blinds(horizontal)">
                                      <p:cBhvr>
                                        <p:cTn id="83" dur="500"/>
                                        <p:tgtEl>
                                          <p:spTgt spid="2"/>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30"/>
                                        </p:tgtEl>
                                        <p:attrNameLst>
                                          <p:attrName>style.visibility</p:attrName>
                                        </p:attrNameLst>
                                      </p:cBhvr>
                                      <p:to>
                                        <p:strVal val="visible"/>
                                      </p:to>
                                    </p:set>
                                    <p:animEffect transition="in" filter="blinds(horizontal)">
                                      <p:cBhvr>
                                        <p:cTn id="86" dur="500"/>
                                        <p:tgtEl>
                                          <p:spTgt spid="30"/>
                                        </p:tgtEl>
                                      </p:cBhvr>
                                    </p:animEffect>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7"/>
                                        </p:tgtEl>
                                        <p:attrNameLst>
                                          <p:attrName>style.visibility</p:attrName>
                                        </p:attrNameLst>
                                      </p:cBhvr>
                                      <p:to>
                                        <p:strVal val="visible"/>
                                      </p:to>
                                    </p:set>
                                    <p:animEffect transition="in" filter="fade">
                                      <p:cBhvr>
                                        <p:cTn id="91" dur="1000"/>
                                        <p:tgtEl>
                                          <p:spTgt spid="7"/>
                                        </p:tgtEl>
                                      </p:cBhvr>
                                    </p:animEffect>
                                    <p:anim calcmode="lin" valueType="num">
                                      <p:cBhvr>
                                        <p:cTn id="92" dur="1000" fill="hold"/>
                                        <p:tgtEl>
                                          <p:spTgt spid="7"/>
                                        </p:tgtEl>
                                        <p:attrNameLst>
                                          <p:attrName>ppt_x</p:attrName>
                                        </p:attrNameLst>
                                      </p:cBhvr>
                                      <p:tavLst>
                                        <p:tav tm="0">
                                          <p:val>
                                            <p:strVal val="#ppt_x"/>
                                          </p:val>
                                        </p:tav>
                                        <p:tav tm="100000">
                                          <p:val>
                                            <p:strVal val="#ppt_x"/>
                                          </p:val>
                                        </p:tav>
                                      </p:tavLst>
                                    </p:anim>
                                    <p:anim calcmode="lin" valueType="num">
                                      <p:cBhvr>
                                        <p:cTn id="9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1" grpId="1" animBg="1"/>
      <p:bldP spid="34" grpId="0" animBg="1"/>
      <p:bldP spid="34" grpId="1" animBg="1"/>
      <p:bldP spid="46" grpId="0" animBg="1"/>
      <p:bldP spid="46" grpId="1" animBg="1"/>
      <p:bldP spid="49" grpId="0" animBg="1"/>
      <p:bldP spid="49" grpId="1" animBg="1"/>
      <p:bldP spid="53" grpId="0" animBg="1"/>
      <p:bldP spid="53" grpId="1" animBg="1"/>
      <p:bldP spid="54" grpId="0" animBg="1"/>
      <p:bldP spid="54"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609600" y="274638"/>
            <a:ext cx="10972800"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a:solidFill>
                  <a:schemeClr val="bg1"/>
                </a:solidFill>
                <a:latin typeface="+mj-ea"/>
                <a:ea typeface="+mj-ea"/>
                <a:cs typeface="+mj-cs"/>
              </a:defRPr>
            </a:lvl1pPr>
            <a:lvl2pPr algn="l" rtl="0" eaLnBrk="0" fontAlgn="base" hangingPunct="0">
              <a:spcBef>
                <a:spcPct val="0"/>
              </a:spcBef>
              <a:spcAft>
                <a:spcPct val="0"/>
              </a:spcAft>
              <a:defRPr sz="4000">
                <a:solidFill>
                  <a:schemeClr val="bg1"/>
                </a:solidFill>
                <a:latin typeface="黑体" pitchFamily="2" charset="-122"/>
                <a:ea typeface="黑体" pitchFamily="2" charset="-122"/>
              </a:defRPr>
            </a:lvl2pPr>
            <a:lvl3pPr algn="l" rtl="0" eaLnBrk="0" fontAlgn="base" hangingPunct="0">
              <a:spcBef>
                <a:spcPct val="0"/>
              </a:spcBef>
              <a:spcAft>
                <a:spcPct val="0"/>
              </a:spcAft>
              <a:defRPr sz="4000">
                <a:solidFill>
                  <a:schemeClr val="bg1"/>
                </a:solidFill>
                <a:latin typeface="黑体" pitchFamily="2" charset="-122"/>
                <a:ea typeface="黑体" pitchFamily="2" charset="-122"/>
              </a:defRPr>
            </a:lvl3pPr>
            <a:lvl4pPr algn="l" rtl="0" eaLnBrk="0" fontAlgn="base" hangingPunct="0">
              <a:spcBef>
                <a:spcPct val="0"/>
              </a:spcBef>
              <a:spcAft>
                <a:spcPct val="0"/>
              </a:spcAft>
              <a:defRPr sz="4000">
                <a:solidFill>
                  <a:schemeClr val="bg1"/>
                </a:solidFill>
                <a:latin typeface="黑体" pitchFamily="2" charset="-122"/>
                <a:ea typeface="黑体" pitchFamily="2" charset="-122"/>
              </a:defRPr>
            </a:lvl4pPr>
            <a:lvl5pPr algn="l" rtl="0" eaLnBrk="0" fontAlgn="base" hangingPunct="0">
              <a:spcBef>
                <a:spcPct val="0"/>
              </a:spcBef>
              <a:spcAft>
                <a:spcPct val="0"/>
              </a:spcAft>
              <a:defRPr sz="4000">
                <a:solidFill>
                  <a:schemeClr val="bg1"/>
                </a:solidFill>
                <a:latin typeface="黑体" pitchFamily="2" charset="-122"/>
                <a:ea typeface="黑体" pitchFamily="2" charset="-122"/>
              </a:defRPr>
            </a:lvl5pPr>
            <a:lvl6pPr marL="457200" algn="l" rtl="0" eaLnBrk="1" fontAlgn="base" hangingPunct="1">
              <a:spcBef>
                <a:spcPct val="0"/>
              </a:spcBef>
              <a:spcAft>
                <a:spcPct val="0"/>
              </a:spcAft>
              <a:defRPr sz="2400">
                <a:solidFill>
                  <a:srgbClr val="1C1C1C"/>
                </a:solidFill>
                <a:latin typeface="黑体" pitchFamily="2" charset="-122"/>
                <a:ea typeface="黑体" pitchFamily="2" charset="-122"/>
              </a:defRPr>
            </a:lvl6pPr>
            <a:lvl7pPr marL="914400" algn="l" rtl="0" eaLnBrk="1" fontAlgn="base" hangingPunct="1">
              <a:spcBef>
                <a:spcPct val="0"/>
              </a:spcBef>
              <a:spcAft>
                <a:spcPct val="0"/>
              </a:spcAft>
              <a:defRPr sz="2400">
                <a:solidFill>
                  <a:srgbClr val="1C1C1C"/>
                </a:solidFill>
                <a:latin typeface="黑体" pitchFamily="2" charset="-122"/>
                <a:ea typeface="黑体" pitchFamily="2" charset="-122"/>
              </a:defRPr>
            </a:lvl7pPr>
            <a:lvl8pPr marL="1371600" algn="l" rtl="0" eaLnBrk="1" fontAlgn="base" hangingPunct="1">
              <a:spcBef>
                <a:spcPct val="0"/>
              </a:spcBef>
              <a:spcAft>
                <a:spcPct val="0"/>
              </a:spcAft>
              <a:defRPr sz="2400">
                <a:solidFill>
                  <a:srgbClr val="1C1C1C"/>
                </a:solidFill>
                <a:latin typeface="黑体" pitchFamily="2" charset="-122"/>
                <a:ea typeface="黑体" pitchFamily="2" charset="-122"/>
              </a:defRPr>
            </a:lvl8pPr>
            <a:lvl9pPr marL="1828800" algn="l" rtl="0" eaLnBrk="1" fontAlgn="base" hangingPunct="1">
              <a:spcBef>
                <a:spcPct val="0"/>
              </a:spcBef>
              <a:spcAft>
                <a:spcPct val="0"/>
              </a:spcAft>
              <a:defRPr sz="2400">
                <a:solidFill>
                  <a:srgbClr val="1C1C1C"/>
                </a:solidFill>
                <a:latin typeface="黑体" pitchFamily="2" charset="-122"/>
                <a:ea typeface="黑体" pitchFamily="2" charset="-122"/>
              </a:defRPr>
            </a:lvl9pPr>
          </a:lstStyle>
          <a:p>
            <a:r>
              <a:rPr lang="en-US" altLang="zh-CN" dirty="0"/>
              <a:t>1.3.2 </a:t>
            </a:r>
            <a:r>
              <a:rPr lang="zh-CN" altLang="en-US" dirty="0"/>
              <a:t>互联网的核心部分</a:t>
            </a:r>
          </a:p>
        </p:txBody>
      </p:sp>
      <p:sp>
        <p:nvSpPr>
          <p:cNvPr id="7" name="Rectangle 3"/>
          <p:cNvSpPr>
            <a:spLocks noGrp="1" noChangeArrowheads="1"/>
          </p:cNvSpPr>
          <p:nvPr>
            <p:ph idx="1"/>
          </p:nvPr>
        </p:nvSpPr>
        <p:spPr>
          <a:xfrm>
            <a:off x="442800" y="1267200"/>
            <a:ext cx="7525408" cy="4895850"/>
          </a:xfrm>
        </p:spPr>
        <p:txBody>
          <a:bodyPr/>
          <a:lstStyle/>
          <a:p>
            <a:pPr eaLnBrk="1" hangingPunct="1">
              <a:lnSpc>
                <a:spcPct val="120000"/>
              </a:lnSpc>
            </a:pPr>
            <a:r>
              <a:rPr lang="zh-CN" altLang="en-US" b="1" dirty="0"/>
              <a:t>路由器对分组的处理</a:t>
            </a:r>
            <a:endParaRPr lang="en-US" altLang="zh-CN" b="1" dirty="0"/>
          </a:p>
          <a:p>
            <a:pPr lvl="1">
              <a:lnSpc>
                <a:spcPct val="120000"/>
              </a:lnSpc>
            </a:pPr>
            <a:r>
              <a:rPr lang="zh-CN" altLang="en-US" b="1" dirty="0"/>
              <a:t>路由器采用</a:t>
            </a:r>
            <a:r>
              <a:rPr lang="zh-CN" altLang="en-US" b="1" dirty="0">
                <a:solidFill>
                  <a:srgbClr val="C00000"/>
                </a:solidFill>
              </a:rPr>
              <a:t>存储转发</a:t>
            </a:r>
            <a:r>
              <a:rPr lang="zh-CN" altLang="en-US" b="1" dirty="0"/>
              <a:t>技术先暂时存储收到的分组，然后根据</a:t>
            </a:r>
            <a:r>
              <a:rPr lang="zh-CN" altLang="en-US" b="1" dirty="0">
                <a:solidFill>
                  <a:srgbClr val="C00000"/>
                </a:solidFill>
              </a:rPr>
              <a:t>首部</a:t>
            </a:r>
            <a:r>
              <a:rPr lang="zh-CN" altLang="en-US" b="1" dirty="0"/>
              <a:t>中包含的</a:t>
            </a:r>
            <a:r>
              <a:rPr lang="zh-CN" altLang="en-US" b="1" dirty="0">
                <a:solidFill>
                  <a:srgbClr val="C00000"/>
                </a:solidFill>
              </a:rPr>
              <a:t>目的地址</a:t>
            </a:r>
            <a:r>
              <a:rPr lang="zh-CN" altLang="en-US" b="1" dirty="0"/>
              <a:t>等重要控制信息查找</a:t>
            </a:r>
            <a:r>
              <a:rPr lang="zh-CN" altLang="en-US" b="1" dirty="0">
                <a:solidFill>
                  <a:srgbClr val="C00000"/>
                </a:solidFill>
              </a:rPr>
              <a:t>转发表</a:t>
            </a:r>
            <a:r>
              <a:rPr lang="zh-CN" altLang="en-US" b="1" dirty="0"/>
              <a:t>进行转发。</a:t>
            </a:r>
            <a:endParaRPr lang="en-US" altLang="zh-CN" b="1" dirty="0"/>
          </a:p>
          <a:p>
            <a:pPr lvl="1">
              <a:lnSpc>
                <a:spcPct val="120000"/>
              </a:lnSpc>
            </a:pPr>
            <a:r>
              <a:rPr lang="zh-CN" altLang="en-US" b="1" dirty="0"/>
              <a:t>各路由器之间定期交换各自掌握的路由信息，以创建和动态维护</a:t>
            </a:r>
            <a:r>
              <a:rPr lang="zh-CN" altLang="en-US" b="1" dirty="0">
                <a:solidFill>
                  <a:srgbClr val="C00000"/>
                </a:solidFill>
              </a:rPr>
              <a:t>转发表。</a:t>
            </a:r>
            <a:endParaRPr lang="en-US" altLang="zh-CN" b="1" dirty="0">
              <a:solidFill>
                <a:srgbClr val="C00000"/>
              </a:solidFill>
            </a:endParaRPr>
          </a:p>
          <a:p>
            <a:pPr lvl="1">
              <a:lnSpc>
                <a:spcPct val="120000"/>
              </a:lnSpc>
            </a:pPr>
            <a:r>
              <a:rPr lang="zh-CN" altLang="en-US" b="1" dirty="0"/>
              <a:t>每一个分组在互联网中</a:t>
            </a:r>
            <a:r>
              <a:rPr lang="zh-CN" altLang="en-US" b="1" dirty="0">
                <a:solidFill>
                  <a:srgbClr val="C00000"/>
                </a:solidFill>
              </a:rPr>
              <a:t>独立选择</a:t>
            </a:r>
            <a:r>
              <a:rPr lang="zh-CN" altLang="en-US" b="1" dirty="0"/>
              <a:t>传输路径，位于网络核心部分的</a:t>
            </a:r>
            <a:r>
              <a:rPr lang="zh-CN" altLang="en-US" b="1" dirty="0">
                <a:solidFill>
                  <a:srgbClr val="C00000"/>
                </a:solidFill>
              </a:rPr>
              <a:t>路由器</a:t>
            </a:r>
            <a:r>
              <a:rPr lang="zh-CN" altLang="en-US" b="1" dirty="0"/>
              <a:t>负责</a:t>
            </a:r>
            <a:r>
              <a:rPr lang="zh-CN" altLang="en-US" b="1" dirty="0">
                <a:solidFill>
                  <a:srgbClr val="C00000"/>
                </a:solidFill>
              </a:rPr>
              <a:t>转发分组，</a:t>
            </a:r>
            <a:r>
              <a:rPr lang="zh-CN" altLang="en-US" b="1" dirty="0"/>
              <a:t>即进行</a:t>
            </a:r>
            <a:r>
              <a:rPr lang="zh-CN" altLang="en-US" b="1" dirty="0">
                <a:solidFill>
                  <a:srgbClr val="C00000"/>
                </a:solidFill>
              </a:rPr>
              <a:t>分组交换</a:t>
            </a:r>
            <a:r>
              <a:rPr lang="zh-CN" altLang="en-US" b="1" dirty="0"/>
              <a:t>。</a:t>
            </a:r>
            <a:endParaRPr lang="en-US" altLang="zh-CN" b="1" dirty="0"/>
          </a:p>
          <a:p>
            <a:pPr eaLnBrk="1" hangingPunct="1"/>
            <a:endParaRPr lang="zh-CN" altLang="en-US" b="1" dirty="0"/>
          </a:p>
          <a:p>
            <a:pPr eaLnBrk="1" hangingPunct="1"/>
            <a:endParaRPr lang="zh-CN" altLang="en-US" b="1" dirty="0"/>
          </a:p>
        </p:txBody>
      </p:sp>
      <p:sp>
        <p:nvSpPr>
          <p:cNvPr id="9" name="圆角矩形 8"/>
          <p:cNvSpPr/>
          <p:nvPr/>
        </p:nvSpPr>
        <p:spPr>
          <a:xfrm>
            <a:off x="8526328" y="2174527"/>
            <a:ext cx="3258304" cy="561280"/>
          </a:xfrm>
          <a:prstGeom prst="roundRect">
            <a:avLst/>
          </a:prstGeom>
          <a:solidFill>
            <a:srgbClr val="D6E5BD"/>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b="1" dirty="0">
                <a:solidFill>
                  <a:srgbClr val="000099"/>
                </a:solidFill>
                <a:latin typeface="微软雅黑" panose="020B0503020204020204" pitchFamily="34" charset="-122"/>
                <a:ea typeface="微软雅黑" panose="020B0503020204020204" pitchFamily="34" charset="-122"/>
              </a:rPr>
              <a:t>暂存收到的分组</a:t>
            </a:r>
          </a:p>
        </p:txBody>
      </p:sp>
      <p:sp>
        <p:nvSpPr>
          <p:cNvPr id="10" name="圆角矩形 9"/>
          <p:cNvSpPr/>
          <p:nvPr/>
        </p:nvSpPr>
        <p:spPr>
          <a:xfrm>
            <a:off x="8526328" y="3127832"/>
            <a:ext cx="3258304" cy="561280"/>
          </a:xfrm>
          <a:prstGeom prst="roundRect">
            <a:avLst/>
          </a:prstGeom>
          <a:solidFill>
            <a:srgbClr val="D6E5BD"/>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b="1" dirty="0">
                <a:solidFill>
                  <a:srgbClr val="000099"/>
                </a:solidFill>
                <a:latin typeface="微软雅黑" panose="020B0503020204020204" pitchFamily="34" charset="-122"/>
                <a:ea typeface="微软雅黑" panose="020B0503020204020204" pitchFamily="34" charset="-122"/>
              </a:rPr>
              <a:t>检查分组首部</a:t>
            </a:r>
          </a:p>
        </p:txBody>
      </p:sp>
      <p:sp>
        <p:nvSpPr>
          <p:cNvPr id="11" name="圆角矩形 10"/>
          <p:cNvSpPr/>
          <p:nvPr/>
        </p:nvSpPr>
        <p:spPr>
          <a:xfrm>
            <a:off x="8526328" y="4103234"/>
            <a:ext cx="3258304" cy="561280"/>
          </a:xfrm>
          <a:prstGeom prst="roundRect">
            <a:avLst/>
          </a:prstGeom>
          <a:solidFill>
            <a:srgbClr val="D6E5BD"/>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b="1" dirty="0">
                <a:solidFill>
                  <a:srgbClr val="000099"/>
                </a:solidFill>
                <a:latin typeface="微软雅黑" panose="020B0503020204020204" pitchFamily="34" charset="-122"/>
                <a:ea typeface="微软雅黑" panose="020B0503020204020204" pitchFamily="34" charset="-122"/>
              </a:rPr>
              <a:t>查找转发表</a:t>
            </a:r>
          </a:p>
        </p:txBody>
      </p:sp>
      <p:sp>
        <p:nvSpPr>
          <p:cNvPr id="12" name="圆角矩形 11"/>
          <p:cNvSpPr/>
          <p:nvPr/>
        </p:nvSpPr>
        <p:spPr>
          <a:xfrm>
            <a:off x="8526328" y="5078639"/>
            <a:ext cx="3258304" cy="870641"/>
          </a:xfrm>
          <a:prstGeom prst="roundRect">
            <a:avLst/>
          </a:prstGeom>
          <a:solidFill>
            <a:srgbClr val="D6E5BD"/>
          </a:solidFill>
        </p:spPr>
        <p:style>
          <a:lnRef idx="1">
            <a:schemeClr val="accent1"/>
          </a:lnRef>
          <a:fillRef idx="2">
            <a:schemeClr val="accent1"/>
          </a:fillRef>
          <a:effectRef idx="1">
            <a:schemeClr val="accent1"/>
          </a:effectRef>
          <a:fontRef idx="minor">
            <a:schemeClr val="dk1"/>
          </a:fontRef>
        </p:style>
        <p:txBody>
          <a:bodyPr rtlCol="0" anchor="ctr"/>
          <a:lstStyle/>
          <a:p>
            <a:r>
              <a:rPr lang="zh-CN" altLang="en-US" sz="1600" b="1" dirty="0">
                <a:solidFill>
                  <a:srgbClr val="000099"/>
                </a:solidFill>
                <a:latin typeface="微软雅黑" panose="020B0503020204020204" pitchFamily="34" charset="-122"/>
                <a:ea typeface="微软雅黑" panose="020B0503020204020204" pitchFamily="34" charset="-122"/>
              </a:rPr>
              <a:t>按照首部中的目的地址，找到合适的接口转发出去，把分组交给下一个路由器。</a:t>
            </a:r>
          </a:p>
        </p:txBody>
      </p:sp>
      <p:cxnSp>
        <p:nvCxnSpPr>
          <p:cNvPr id="13" name="直接箭头连接符 12"/>
          <p:cNvCxnSpPr>
            <a:stCxn id="9" idx="2"/>
            <a:endCxn id="10" idx="0"/>
          </p:cNvCxnSpPr>
          <p:nvPr/>
        </p:nvCxnSpPr>
        <p:spPr>
          <a:xfrm>
            <a:off x="10155480" y="2735807"/>
            <a:ext cx="0" cy="392026"/>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p:cNvCxnSpPr>
            <a:stCxn id="10" idx="2"/>
            <a:endCxn id="11" idx="0"/>
          </p:cNvCxnSpPr>
          <p:nvPr/>
        </p:nvCxnSpPr>
        <p:spPr>
          <a:xfrm>
            <a:off x="10155480" y="3689112"/>
            <a:ext cx="0" cy="414122"/>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p:cNvCxnSpPr>
            <a:stCxn id="11" idx="2"/>
            <a:endCxn id="12" idx="0"/>
          </p:cNvCxnSpPr>
          <p:nvPr/>
        </p:nvCxnSpPr>
        <p:spPr>
          <a:xfrm>
            <a:off x="10155480" y="4664514"/>
            <a:ext cx="0" cy="414125"/>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6" name="矩形 15"/>
          <p:cNvSpPr/>
          <p:nvPr/>
        </p:nvSpPr>
        <p:spPr>
          <a:xfrm>
            <a:off x="8472264" y="1506058"/>
            <a:ext cx="33123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r>
              <a:rPr kumimoji="1" lang="zh-CN" altLang="en-US" sz="2400" b="1" dirty="0">
                <a:solidFill>
                  <a:srgbClr val="1C1C1C"/>
                </a:solidFill>
                <a:latin typeface="微软雅黑" panose="020B0503020204020204" pitchFamily="34" charset="-122"/>
                <a:ea typeface="微软雅黑" panose="020B0503020204020204" pitchFamily="34" charset="-122"/>
              </a:rPr>
              <a:t>路由器处理分组的过程</a:t>
            </a:r>
          </a:p>
        </p:txBody>
      </p:sp>
      <p:grpSp>
        <p:nvGrpSpPr>
          <p:cNvPr id="17" name="组合 16"/>
          <p:cNvGrpSpPr/>
          <p:nvPr/>
        </p:nvGrpSpPr>
        <p:grpSpPr>
          <a:xfrm>
            <a:off x="1199456" y="6062481"/>
            <a:ext cx="6912768" cy="750895"/>
            <a:chOff x="7030635" y="2854325"/>
            <a:chExt cx="4897669" cy="1435746"/>
          </a:xfrm>
        </p:grpSpPr>
        <p:sp>
          <p:nvSpPr>
            <p:cNvPr id="18" name="圆角矩形 3"/>
            <p:cNvSpPr>
              <a:spLocks noChangeArrowheads="1"/>
            </p:cNvSpPr>
            <p:nvPr/>
          </p:nvSpPr>
          <p:spPr bwMode="auto">
            <a:xfrm>
              <a:off x="7030635" y="2854325"/>
              <a:ext cx="4897669" cy="1095967"/>
            </a:xfrm>
            <a:prstGeom prst="roundRect">
              <a:avLst>
                <a:gd name="adj" fmla="val 8708"/>
              </a:avLst>
            </a:prstGeom>
            <a:solidFill>
              <a:srgbClr val="0089FA"/>
            </a:solidFill>
            <a:ln>
              <a:noFill/>
            </a:ln>
            <a:effectLst/>
            <a:scene3d>
              <a:camera prst="orthographicFront">
                <a:rot lat="0" lon="0" rev="0"/>
              </a:camera>
              <a:lightRig rig="glow" dir="t">
                <a:rot lat="0" lon="0" rev="14100000"/>
              </a:lightRig>
            </a:scene3d>
            <a:sp3d prstMaterial="softEdge">
              <a:bevelT w="127000" prst="artDeco"/>
            </a:sp3d>
          </p:spPr>
          <p:txBody>
            <a:bodyPr anchor="ctr"/>
            <a:lstStyle/>
            <a:p>
              <a:pPr eaLnBrk="0" fontAlgn="auto" hangingPunct="0">
                <a:lnSpc>
                  <a:spcPct val="150000"/>
                </a:lnSpc>
                <a:spcBef>
                  <a:spcPts val="0"/>
                </a:spcBef>
                <a:spcAft>
                  <a:spcPts val="0"/>
                </a:spcAft>
                <a:defRPr/>
              </a:pPr>
              <a:endParaRPr lang="zh-CN" altLang="zh-CN" sz="2400" b="1" dirty="0">
                <a:solidFill>
                  <a:schemeClr val="bg1"/>
                </a:solidFill>
                <a:latin typeface="微软雅黑" pitchFamily="34" charset="-122"/>
                <a:ea typeface="微软雅黑" pitchFamily="34" charset="-122"/>
              </a:endParaRPr>
            </a:p>
          </p:txBody>
        </p:sp>
        <p:sp>
          <p:nvSpPr>
            <p:cNvPr id="19" name="TextBox 18"/>
            <p:cNvSpPr txBox="1"/>
            <p:nvPr/>
          </p:nvSpPr>
          <p:spPr>
            <a:xfrm>
              <a:off x="7218040" y="3054256"/>
              <a:ext cx="4646400" cy="1235815"/>
            </a:xfrm>
            <a:prstGeom prst="rect">
              <a:avLst/>
            </a:prstGeom>
            <a:noFill/>
          </p:spPr>
          <p:txBody>
            <a:bodyPr wrap="square" rtlCol="0" anchor="b">
              <a:spAutoFit/>
            </a:bodyPr>
            <a:lstStyle/>
            <a:p>
              <a:r>
                <a:rPr lang="zh-CN" altLang="en-US" b="1" dirty="0">
                  <a:solidFill>
                    <a:schemeClr val="bg1"/>
                  </a:solidFill>
                  <a:latin typeface="微软雅黑" pitchFamily="34" charset="-122"/>
                  <a:ea typeface="微软雅黑" pitchFamily="34" charset="-122"/>
                </a:rPr>
                <a:t>通过多个路由器的“接力”传输，分组最终会到达目的主机。</a:t>
              </a:r>
            </a:p>
            <a:p>
              <a:endParaRPr lang="zh-CN" altLang="en-US" dirty="0"/>
            </a:p>
          </p:txBody>
        </p:sp>
      </p:grpSp>
    </p:spTree>
    <p:extLst>
      <p:ext uri="{BB962C8B-B14F-4D97-AF65-F5344CB8AC3E}">
        <p14:creationId xmlns:p14="http://schemas.microsoft.com/office/powerpoint/2010/main" val="25606489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fade">
                                      <p:cBhvr>
                                        <p:cTn id="21" dur="1000"/>
                                        <p:tgtEl>
                                          <p:spTgt spid="7">
                                            <p:txEl>
                                              <p:pRg st="3" end="3"/>
                                            </p:txEl>
                                          </p:spTgt>
                                        </p:tgtEl>
                                      </p:cBhvr>
                                    </p:animEffect>
                                    <p:anim calcmode="lin" valueType="num">
                                      <p:cBhvr>
                                        <p:cTn id="22"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up)">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up)">
                                      <p:cBhvr>
                                        <p:cTn id="40" dur="500"/>
                                        <p:tgtEl>
                                          <p:spTgt spid="13"/>
                                        </p:tgtEl>
                                      </p:cBhvr>
                                    </p:animEffect>
                                  </p:childTnLst>
                                </p:cTn>
                              </p:par>
                            </p:childTnLst>
                          </p:cTn>
                        </p:par>
                        <p:par>
                          <p:cTn id="41" fill="hold">
                            <p:stCondLst>
                              <p:cond delay="500"/>
                            </p:stCondLst>
                            <p:childTnLst>
                              <p:par>
                                <p:cTn id="42" presetID="22" presetClass="entr" presetSubtype="1"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up)">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up)">
                                      <p:cBhvr>
                                        <p:cTn id="49" dur="500"/>
                                        <p:tgtEl>
                                          <p:spTgt spid="14"/>
                                        </p:tgtEl>
                                      </p:cBhvr>
                                    </p:animEffect>
                                  </p:childTnLst>
                                </p:cTn>
                              </p:par>
                            </p:childTnLst>
                          </p:cTn>
                        </p:par>
                        <p:par>
                          <p:cTn id="50" fill="hold">
                            <p:stCondLst>
                              <p:cond delay="500"/>
                            </p:stCondLst>
                            <p:childTnLst>
                              <p:par>
                                <p:cTn id="51" presetID="22" presetClass="entr" presetSubtype="1"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wipe(up)">
                                      <p:cBhvr>
                                        <p:cTn id="53" dur="500"/>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up)">
                                      <p:cBhvr>
                                        <p:cTn id="58" dur="500"/>
                                        <p:tgtEl>
                                          <p:spTgt spid="15"/>
                                        </p:tgtEl>
                                      </p:cBhvr>
                                    </p:animEffect>
                                  </p:childTnLst>
                                </p:cTn>
                              </p:par>
                            </p:childTnLst>
                          </p:cTn>
                        </p:par>
                        <p:par>
                          <p:cTn id="59" fill="hold">
                            <p:stCondLst>
                              <p:cond delay="500"/>
                            </p:stCondLst>
                            <p:childTnLst>
                              <p:par>
                                <p:cTn id="60" presetID="22" presetClass="entr" presetSubtype="1" fill="hold" grpId="0" nodeType="after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wipe(up)">
                                      <p:cBhvr>
                                        <p:cTn id="62" dur="500"/>
                                        <p:tgtEl>
                                          <p:spTgt spid="12"/>
                                        </p:tgtEl>
                                      </p:cBhvr>
                                    </p:animEffect>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3" name="Group 4"/>
          <p:cNvGrpSpPr>
            <a:grpSpLocks/>
          </p:cNvGrpSpPr>
          <p:nvPr/>
        </p:nvGrpSpPr>
        <p:grpSpPr bwMode="auto">
          <a:xfrm>
            <a:off x="3371850" y="2249488"/>
            <a:ext cx="4090988" cy="3667125"/>
            <a:chOff x="2256" y="2386"/>
            <a:chExt cx="2147" cy="1919"/>
          </a:xfrm>
        </p:grpSpPr>
        <p:sp>
          <p:nvSpPr>
            <p:cNvPr id="35891" name="Oval 5"/>
            <p:cNvSpPr>
              <a:spLocks noChangeArrowheads="1"/>
            </p:cNvSpPr>
            <p:nvPr/>
          </p:nvSpPr>
          <p:spPr bwMode="auto">
            <a:xfrm rot="-1674972">
              <a:off x="2346" y="2526"/>
              <a:ext cx="1015" cy="692"/>
            </a:xfrm>
            <a:prstGeom prst="ellipse">
              <a:avLst/>
            </a:prstGeom>
            <a:solidFill>
              <a:srgbClr val="FFFF99"/>
            </a:solidFill>
            <a:ln w="12700">
              <a:solidFill>
                <a:schemeClr val="tx1"/>
              </a:solidFill>
              <a:round/>
              <a:headEnd/>
              <a:tailEnd/>
            </a:ln>
          </p:spPr>
          <p:txBody>
            <a:bodyPr wrap="none" anchor="ctr"/>
            <a:lstStyle/>
            <a:p>
              <a:pPr eaLnBrk="1" hangingPunct="1"/>
              <a:endParaRPr lang="en-US" altLang="zh-CN"/>
            </a:p>
          </p:txBody>
        </p:sp>
        <p:sp>
          <p:nvSpPr>
            <p:cNvPr id="35892" name="Oval 6"/>
            <p:cNvSpPr>
              <a:spLocks noChangeArrowheads="1"/>
            </p:cNvSpPr>
            <p:nvPr/>
          </p:nvSpPr>
          <p:spPr bwMode="auto">
            <a:xfrm rot="-774972">
              <a:off x="3025" y="2386"/>
              <a:ext cx="887" cy="642"/>
            </a:xfrm>
            <a:prstGeom prst="ellipse">
              <a:avLst/>
            </a:prstGeom>
            <a:solidFill>
              <a:srgbClr val="FFFF99"/>
            </a:solidFill>
            <a:ln w="12700">
              <a:solidFill>
                <a:schemeClr val="tx1"/>
              </a:solidFill>
              <a:round/>
              <a:headEnd/>
              <a:tailEnd/>
            </a:ln>
          </p:spPr>
          <p:txBody>
            <a:bodyPr wrap="none" anchor="ctr"/>
            <a:lstStyle/>
            <a:p>
              <a:pPr eaLnBrk="1" hangingPunct="1"/>
              <a:endParaRPr lang="en-US" altLang="zh-CN"/>
            </a:p>
          </p:txBody>
        </p:sp>
        <p:sp>
          <p:nvSpPr>
            <p:cNvPr id="35893" name="Oval 7"/>
            <p:cNvSpPr>
              <a:spLocks noChangeArrowheads="1"/>
            </p:cNvSpPr>
            <p:nvPr/>
          </p:nvSpPr>
          <p:spPr bwMode="auto">
            <a:xfrm rot="-174972">
              <a:off x="3673" y="2621"/>
              <a:ext cx="655" cy="832"/>
            </a:xfrm>
            <a:prstGeom prst="ellipse">
              <a:avLst/>
            </a:prstGeom>
            <a:solidFill>
              <a:srgbClr val="FFFF99"/>
            </a:solidFill>
            <a:ln w="12700">
              <a:solidFill>
                <a:schemeClr val="tx1"/>
              </a:solidFill>
              <a:round/>
              <a:headEnd/>
              <a:tailEnd/>
            </a:ln>
          </p:spPr>
          <p:txBody>
            <a:bodyPr wrap="none" anchor="ctr"/>
            <a:lstStyle/>
            <a:p>
              <a:pPr eaLnBrk="1" hangingPunct="1"/>
              <a:endParaRPr lang="en-US" altLang="zh-CN"/>
            </a:p>
          </p:txBody>
        </p:sp>
        <p:sp>
          <p:nvSpPr>
            <p:cNvPr id="35894" name="Oval 8"/>
            <p:cNvSpPr>
              <a:spLocks noChangeArrowheads="1"/>
            </p:cNvSpPr>
            <p:nvPr/>
          </p:nvSpPr>
          <p:spPr bwMode="auto">
            <a:xfrm rot="-3234972">
              <a:off x="3754" y="3108"/>
              <a:ext cx="687" cy="610"/>
            </a:xfrm>
            <a:prstGeom prst="ellipse">
              <a:avLst/>
            </a:prstGeom>
            <a:solidFill>
              <a:srgbClr val="FFFF99"/>
            </a:solidFill>
            <a:ln w="12700">
              <a:solidFill>
                <a:schemeClr val="tx1"/>
              </a:solidFill>
              <a:round/>
              <a:headEnd/>
              <a:tailEnd/>
            </a:ln>
          </p:spPr>
          <p:txBody>
            <a:bodyPr wrap="none" anchor="ctr"/>
            <a:lstStyle/>
            <a:p>
              <a:pPr eaLnBrk="1" hangingPunct="1"/>
              <a:endParaRPr lang="en-US" altLang="zh-CN"/>
            </a:p>
          </p:txBody>
        </p:sp>
        <p:sp>
          <p:nvSpPr>
            <p:cNvPr id="35895" name="Oval 9"/>
            <p:cNvSpPr>
              <a:spLocks noChangeArrowheads="1"/>
            </p:cNvSpPr>
            <p:nvPr/>
          </p:nvSpPr>
          <p:spPr bwMode="auto">
            <a:xfrm rot="-1674972">
              <a:off x="3052" y="3445"/>
              <a:ext cx="1110" cy="772"/>
            </a:xfrm>
            <a:prstGeom prst="ellipse">
              <a:avLst/>
            </a:prstGeom>
            <a:solidFill>
              <a:srgbClr val="FFFF99"/>
            </a:solidFill>
            <a:ln w="12700">
              <a:solidFill>
                <a:schemeClr val="tx1"/>
              </a:solidFill>
              <a:round/>
              <a:headEnd/>
              <a:tailEnd/>
            </a:ln>
          </p:spPr>
          <p:txBody>
            <a:bodyPr wrap="none" anchor="ctr"/>
            <a:lstStyle/>
            <a:p>
              <a:pPr eaLnBrk="1" hangingPunct="1"/>
              <a:endParaRPr lang="en-US" altLang="zh-CN"/>
            </a:p>
          </p:txBody>
        </p:sp>
        <p:sp>
          <p:nvSpPr>
            <p:cNvPr id="35896" name="Oval 10"/>
            <p:cNvSpPr>
              <a:spLocks noChangeArrowheads="1"/>
            </p:cNvSpPr>
            <p:nvPr/>
          </p:nvSpPr>
          <p:spPr bwMode="auto">
            <a:xfrm rot="-594972">
              <a:off x="2616" y="3772"/>
              <a:ext cx="793" cy="533"/>
            </a:xfrm>
            <a:prstGeom prst="ellipse">
              <a:avLst/>
            </a:prstGeom>
            <a:solidFill>
              <a:srgbClr val="FFFF99"/>
            </a:solidFill>
            <a:ln w="12700">
              <a:solidFill>
                <a:schemeClr val="tx1"/>
              </a:solidFill>
              <a:round/>
              <a:headEnd/>
              <a:tailEnd/>
            </a:ln>
          </p:spPr>
          <p:txBody>
            <a:bodyPr wrap="none" anchor="ctr"/>
            <a:lstStyle/>
            <a:p>
              <a:pPr eaLnBrk="1" hangingPunct="1"/>
              <a:endParaRPr lang="en-US" altLang="zh-CN"/>
            </a:p>
          </p:txBody>
        </p:sp>
        <p:sp>
          <p:nvSpPr>
            <p:cNvPr id="35897" name="Oval 11"/>
            <p:cNvSpPr>
              <a:spLocks noChangeArrowheads="1"/>
            </p:cNvSpPr>
            <p:nvPr/>
          </p:nvSpPr>
          <p:spPr bwMode="auto">
            <a:xfrm rot="-1674972">
              <a:off x="2311" y="3539"/>
              <a:ext cx="503" cy="631"/>
            </a:xfrm>
            <a:prstGeom prst="ellipse">
              <a:avLst/>
            </a:prstGeom>
            <a:solidFill>
              <a:srgbClr val="FFFF99"/>
            </a:solidFill>
            <a:ln w="12700">
              <a:solidFill>
                <a:schemeClr val="tx1"/>
              </a:solidFill>
              <a:round/>
              <a:headEnd/>
              <a:tailEnd/>
            </a:ln>
          </p:spPr>
          <p:txBody>
            <a:bodyPr wrap="none" anchor="ctr"/>
            <a:lstStyle/>
            <a:p>
              <a:pPr eaLnBrk="1" hangingPunct="1"/>
              <a:endParaRPr lang="en-US" altLang="zh-CN"/>
            </a:p>
          </p:txBody>
        </p:sp>
        <p:sp>
          <p:nvSpPr>
            <p:cNvPr id="35898" name="Oval 12"/>
            <p:cNvSpPr>
              <a:spLocks noChangeArrowheads="1"/>
            </p:cNvSpPr>
            <p:nvPr/>
          </p:nvSpPr>
          <p:spPr bwMode="auto">
            <a:xfrm rot="-3534972">
              <a:off x="2160" y="3115"/>
              <a:ext cx="695" cy="504"/>
            </a:xfrm>
            <a:prstGeom prst="ellipse">
              <a:avLst/>
            </a:prstGeom>
            <a:solidFill>
              <a:srgbClr val="FFFF99"/>
            </a:solidFill>
            <a:ln w="12700">
              <a:solidFill>
                <a:schemeClr val="tx1"/>
              </a:solidFill>
              <a:round/>
              <a:headEnd/>
              <a:tailEnd/>
            </a:ln>
          </p:spPr>
          <p:txBody>
            <a:bodyPr wrap="none" anchor="ctr"/>
            <a:lstStyle/>
            <a:p>
              <a:pPr eaLnBrk="1" hangingPunct="1"/>
              <a:endParaRPr lang="en-US" altLang="zh-CN"/>
            </a:p>
          </p:txBody>
        </p:sp>
        <p:sp>
          <p:nvSpPr>
            <p:cNvPr id="35899" name="Freeform 13"/>
            <p:cNvSpPr>
              <a:spLocks/>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931"/>
                <a:gd name="T145" fmla="*/ 0 h 1684"/>
                <a:gd name="T146" fmla="*/ 1931 w 1931"/>
                <a:gd name="T147" fmla="*/ 1684 h 168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sp>
        <p:nvSpPr>
          <p:cNvPr id="35844" name="Line 14"/>
          <p:cNvSpPr>
            <a:spLocks noChangeShapeType="1"/>
          </p:cNvSpPr>
          <p:nvPr/>
        </p:nvSpPr>
        <p:spPr bwMode="auto">
          <a:xfrm flipV="1">
            <a:off x="4503738" y="2484438"/>
            <a:ext cx="1281112" cy="555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45" name="Line 15"/>
          <p:cNvSpPr>
            <a:spLocks noChangeShapeType="1"/>
          </p:cNvSpPr>
          <p:nvPr/>
        </p:nvSpPr>
        <p:spPr bwMode="auto">
          <a:xfrm>
            <a:off x="5942013" y="2559050"/>
            <a:ext cx="757237" cy="1398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46" name="Line 16"/>
          <p:cNvSpPr>
            <a:spLocks noChangeShapeType="1"/>
          </p:cNvSpPr>
          <p:nvPr/>
        </p:nvSpPr>
        <p:spPr bwMode="auto">
          <a:xfrm flipH="1">
            <a:off x="3748088" y="3132138"/>
            <a:ext cx="665162" cy="12557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47" name="Line 17"/>
          <p:cNvSpPr>
            <a:spLocks noChangeShapeType="1"/>
          </p:cNvSpPr>
          <p:nvPr/>
        </p:nvSpPr>
        <p:spPr bwMode="auto">
          <a:xfrm>
            <a:off x="3789363" y="4565650"/>
            <a:ext cx="1520825"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48" name="Line 18"/>
          <p:cNvSpPr>
            <a:spLocks noChangeShapeType="1"/>
          </p:cNvSpPr>
          <p:nvPr/>
        </p:nvSpPr>
        <p:spPr bwMode="auto">
          <a:xfrm flipV="1">
            <a:off x="5373688" y="4233863"/>
            <a:ext cx="1325562" cy="13065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49" name="Line 19"/>
          <p:cNvSpPr>
            <a:spLocks noChangeShapeType="1"/>
          </p:cNvSpPr>
          <p:nvPr/>
        </p:nvSpPr>
        <p:spPr bwMode="auto">
          <a:xfrm>
            <a:off x="4556125" y="3138488"/>
            <a:ext cx="2125663" cy="9461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0" name="Line 20"/>
          <p:cNvSpPr>
            <a:spLocks noChangeShapeType="1"/>
          </p:cNvSpPr>
          <p:nvPr/>
        </p:nvSpPr>
        <p:spPr bwMode="auto">
          <a:xfrm>
            <a:off x="4454525" y="2974975"/>
            <a:ext cx="1000125" cy="24717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1" name="Line 21"/>
          <p:cNvSpPr>
            <a:spLocks noChangeShapeType="1"/>
          </p:cNvSpPr>
          <p:nvPr/>
        </p:nvSpPr>
        <p:spPr bwMode="auto">
          <a:xfrm flipV="1">
            <a:off x="4778375" y="5518150"/>
            <a:ext cx="639763" cy="5492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2" name="Line 22"/>
          <p:cNvSpPr>
            <a:spLocks noChangeShapeType="1"/>
          </p:cNvSpPr>
          <p:nvPr/>
        </p:nvSpPr>
        <p:spPr bwMode="auto">
          <a:xfrm rot="16200000">
            <a:off x="5702300" y="2168525"/>
            <a:ext cx="3365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3" name="Line 23"/>
          <p:cNvSpPr>
            <a:spLocks noChangeShapeType="1"/>
          </p:cNvSpPr>
          <p:nvPr/>
        </p:nvSpPr>
        <p:spPr bwMode="auto">
          <a:xfrm>
            <a:off x="6791325" y="4233863"/>
            <a:ext cx="639763" cy="10080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4" name="Line 24"/>
          <p:cNvSpPr>
            <a:spLocks noChangeShapeType="1"/>
          </p:cNvSpPr>
          <p:nvPr/>
        </p:nvSpPr>
        <p:spPr bwMode="auto">
          <a:xfrm flipV="1">
            <a:off x="2870200" y="4491038"/>
            <a:ext cx="644525"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5" name="Line 25"/>
          <p:cNvSpPr>
            <a:spLocks noChangeShapeType="1"/>
          </p:cNvSpPr>
          <p:nvPr/>
        </p:nvSpPr>
        <p:spPr bwMode="auto">
          <a:xfrm rot="5400000" flipH="1">
            <a:off x="4027488" y="2600325"/>
            <a:ext cx="773112"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6" name="Text Box 26"/>
          <p:cNvSpPr txBox="1">
            <a:spLocks noChangeArrowheads="1"/>
          </p:cNvSpPr>
          <p:nvPr/>
        </p:nvSpPr>
        <p:spPr bwMode="auto">
          <a:xfrm>
            <a:off x="2525713" y="3856038"/>
            <a:ext cx="4651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000">
                <a:solidFill>
                  <a:srgbClr val="333399"/>
                </a:solidFill>
              </a:rPr>
              <a:t>H</a:t>
            </a:r>
            <a:r>
              <a:rPr kumimoji="1" lang="en-US" altLang="zh-CN" sz="2000" baseline="-25000">
                <a:solidFill>
                  <a:srgbClr val="333399"/>
                </a:solidFill>
              </a:rPr>
              <a:t>1</a:t>
            </a:r>
            <a:endParaRPr kumimoji="1" lang="en-US" altLang="zh-CN" sz="2000">
              <a:solidFill>
                <a:srgbClr val="333399"/>
              </a:solidFill>
            </a:endParaRPr>
          </a:p>
        </p:txBody>
      </p:sp>
      <p:sp>
        <p:nvSpPr>
          <p:cNvPr id="35857" name="Oval 31"/>
          <p:cNvSpPr>
            <a:spLocks noChangeArrowheads="1"/>
          </p:cNvSpPr>
          <p:nvPr/>
        </p:nvSpPr>
        <p:spPr bwMode="auto">
          <a:xfrm>
            <a:off x="3498850" y="4233863"/>
            <a:ext cx="457200" cy="458787"/>
          </a:xfrm>
          <a:prstGeom prst="ellipse">
            <a:avLst/>
          </a:prstGeom>
          <a:solidFill>
            <a:srgbClr val="66FF33"/>
          </a:solidFill>
          <a:ln w="19050">
            <a:solidFill>
              <a:schemeClr val="tx1"/>
            </a:solidFill>
            <a:round/>
            <a:headEnd/>
            <a:tailEnd/>
          </a:ln>
        </p:spPr>
        <p:txBody>
          <a:bodyPr wrap="none" anchor="ctr"/>
          <a:lstStyle/>
          <a:p>
            <a:pPr algn="ctr" eaLnBrk="1" hangingPunct="1"/>
            <a:r>
              <a:rPr lang="en-US" altLang="zh-CN" sz="2000"/>
              <a:t>A</a:t>
            </a:r>
          </a:p>
        </p:txBody>
      </p:sp>
      <p:sp>
        <p:nvSpPr>
          <p:cNvPr id="35858" name="Line 39"/>
          <p:cNvSpPr>
            <a:spLocks noChangeShapeType="1"/>
          </p:cNvSpPr>
          <p:nvPr/>
        </p:nvSpPr>
        <p:spPr bwMode="auto">
          <a:xfrm flipV="1">
            <a:off x="6791325" y="3636963"/>
            <a:ext cx="806450" cy="412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9" name="AutoShape 43"/>
          <p:cNvSpPr>
            <a:spLocks noChangeArrowheads="1"/>
          </p:cNvSpPr>
          <p:nvPr/>
        </p:nvSpPr>
        <p:spPr bwMode="auto">
          <a:xfrm flipV="1">
            <a:off x="6343650" y="6083300"/>
            <a:ext cx="1150938" cy="334963"/>
          </a:xfrm>
          <a:prstGeom prst="wedgeRoundRectCallout">
            <a:avLst>
              <a:gd name="adj1" fmla="val -65315"/>
              <a:gd name="adj2" fmla="val 160426"/>
              <a:gd name="adj3" fmla="val 16667"/>
            </a:avLst>
          </a:prstGeom>
          <a:solidFill>
            <a:schemeClr val="bg1"/>
          </a:solidFill>
          <a:ln w="9525">
            <a:solidFill>
              <a:schemeClr val="tx1"/>
            </a:solidFill>
            <a:miter lim="800000"/>
            <a:headEnd/>
            <a:tailEnd/>
          </a:ln>
        </p:spPr>
        <p:txBody>
          <a:bodyPr rot="10800000" wrap="none" anchor="ctr"/>
          <a:lstStyle/>
          <a:p>
            <a:pPr algn="ctr" eaLnBrk="1" hangingPunct="1"/>
            <a:endParaRPr kumimoji="1" lang="en-US" altLang="zh-CN" sz="2400">
              <a:latin typeface="Times New Roman" pitchFamily="18" charset="0"/>
            </a:endParaRPr>
          </a:p>
        </p:txBody>
      </p:sp>
      <p:sp>
        <p:nvSpPr>
          <p:cNvPr id="35860" name="Text Box 44"/>
          <p:cNvSpPr txBox="1">
            <a:spLocks noChangeArrowheads="1"/>
          </p:cNvSpPr>
          <p:nvPr/>
        </p:nvSpPr>
        <p:spPr bwMode="auto">
          <a:xfrm>
            <a:off x="6446838" y="6021388"/>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dirty="0">
                <a:solidFill>
                  <a:srgbClr val="333399"/>
                </a:solidFill>
                <a:latin typeface="Times New Roman" pitchFamily="18" charset="0"/>
                <a:ea typeface="黑体" pitchFamily="49" charset="-122"/>
              </a:rPr>
              <a:t>互联网</a:t>
            </a:r>
          </a:p>
        </p:txBody>
      </p:sp>
      <p:pic>
        <p:nvPicPr>
          <p:cNvPr id="35861" name="Picture 7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6250" y="1557338"/>
            <a:ext cx="585788"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62" name="Picture 7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83475" y="3271838"/>
            <a:ext cx="58737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63" name="Picture 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48525" y="5059363"/>
            <a:ext cx="585788"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64" name="Picture 7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38613" y="1755775"/>
            <a:ext cx="58737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65" name="Oval 80"/>
          <p:cNvSpPr>
            <a:spLocks noChangeArrowheads="1"/>
          </p:cNvSpPr>
          <p:nvPr/>
        </p:nvSpPr>
        <p:spPr bwMode="auto">
          <a:xfrm>
            <a:off x="4222750" y="2867025"/>
            <a:ext cx="457200" cy="458788"/>
          </a:xfrm>
          <a:prstGeom prst="ellipse">
            <a:avLst/>
          </a:prstGeom>
          <a:solidFill>
            <a:srgbClr val="66FF33"/>
          </a:solidFill>
          <a:ln w="19050">
            <a:solidFill>
              <a:schemeClr val="tx1"/>
            </a:solidFill>
            <a:round/>
            <a:headEnd/>
            <a:tailEnd/>
          </a:ln>
        </p:spPr>
        <p:txBody>
          <a:bodyPr wrap="none" anchor="ctr"/>
          <a:lstStyle/>
          <a:p>
            <a:pPr algn="ctr" eaLnBrk="1" hangingPunct="1"/>
            <a:r>
              <a:rPr lang="en-US" altLang="zh-CN" sz="2000"/>
              <a:t>B</a:t>
            </a:r>
          </a:p>
        </p:txBody>
      </p:sp>
      <p:sp>
        <p:nvSpPr>
          <p:cNvPr id="35866" name="Oval 81"/>
          <p:cNvSpPr>
            <a:spLocks noChangeArrowheads="1"/>
          </p:cNvSpPr>
          <p:nvPr/>
        </p:nvSpPr>
        <p:spPr bwMode="auto">
          <a:xfrm>
            <a:off x="5643563" y="2255838"/>
            <a:ext cx="457200" cy="458787"/>
          </a:xfrm>
          <a:prstGeom prst="ellipse">
            <a:avLst/>
          </a:prstGeom>
          <a:solidFill>
            <a:srgbClr val="66FF33"/>
          </a:solidFill>
          <a:ln w="19050">
            <a:solidFill>
              <a:schemeClr val="tx1"/>
            </a:solidFill>
            <a:round/>
            <a:headEnd/>
            <a:tailEnd/>
          </a:ln>
        </p:spPr>
        <p:txBody>
          <a:bodyPr wrap="none" anchor="ctr"/>
          <a:lstStyle/>
          <a:p>
            <a:pPr algn="ctr" eaLnBrk="1" hangingPunct="1"/>
            <a:r>
              <a:rPr lang="en-US" altLang="zh-CN" sz="2000"/>
              <a:t>D</a:t>
            </a:r>
          </a:p>
        </p:txBody>
      </p:sp>
      <p:sp>
        <p:nvSpPr>
          <p:cNvPr id="35867" name="Oval 82"/>
          <p:cNvSpPr>
            <a:spLocks noChangeArrowheads="1"/>
          </p:cNvSpPr>
          <p:nvPr/>
        </p:nvSpPr>
        <p:spPr bwMode="auto">
          <a:xfrm>
            <a:off x="6497638" y="3884613"/>
            <a:ext cx="457200" cy="458787"/>
          </a:xfrm>
          <a:prstGeom prst="ellipse">
            <a:avLst/>
          </a:prstGeom>
          <a:solidFill>
            <a:srgbClr val="66FF33"/>
          </a:solidFill>
          <a:ln w="19050">
            <a:solidFill>
              <a:schemeClr val="tx1"/>
            </a:solidFill>
            <a:round/>
            <a:headEnd/>
            <a:tailEnd/>
          </a:ln>
        </p:spPr>
        <p:txBody>
          <a:bodyPr wrap="none" anchor="ctr"/>
          <a:lstStyle/>
          <a:p>
            <a:pPr algn="ctr" eaLnBrk="1" hangingPunct="1"/>
            <a:r>
              <a:rPr lang="en-US" altLang="zh-CN" sz="2000"/>
              <a:t>E</a:t>
            </a:r>
          </a:p>
        </p:txBody>
      </p:sp>
      <p:sp>
        <p:nvSpPr>
          <p:cNvPr id="35868" name="Oval 83"/>
          <p:cNvSpPr>
            <a:spLocks noChangeArrowheads="1"/>
          </p:cNvSpPr>
          <p:nvPr/>
        </p:nvSpPr>
        <p:spPr bwMode="auto">
          <a:xfrm>
            <a:off x="5189538" y="5203825"/>
            <a:ext cx="457200" cy="458788"/>
          </a:xfrm>
          <a:prstGeom prst="ellipse">
            <a:avLst/>
          </a:prstGeom>
          <a:solidFill>
            <a:srgbClr val="66FF33"/>
          </a:solidFill>
          <a:ln w="19050">
            <a:solidFill>
              <a:schemeClr val="tx1"/>
            </a:solidFill>
            <a:round/>
            <a:headEnd/>
            <a:tailEnd/>
          </a:ln>
        </p:spPr>
        <p:txBody>
          <a:bodyPr wrap="none" anchor="ctr"/>
          <a:lstStyle/>
          <a:p>
            <a:pPr algn="ctr" eaLnBrk="1" hangingPunct="1"/>
            <a:r>
              <a:rPr lang="en-US" altLang="zh-CN" sz="2000"/>
              <a:t>C</a:t>
            </a:r>
          </a:p>
        </p:txBody>
      </p:sp>
      <p:sp>
        <p:nvSpPr>
          <p:cNvPr id="35869" name="Text Box 84"/>
          <p:cNvSpPr txBox="1">
            <a:spLocks noChangeArrowheads="1"/>
          </p:cNvSpPr>
          <p:nvPr/>
        </p:nvSpPr>
        <p:spPr bwMode="auto">
          <a:xfrm>
            <a:off x="6919913" y="5013325"/>
            <a:ext cx="4651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000">
                <a:solidFill>
                  <a:srgbClr val="333399"/>
                </a:solidFill>
              </a:rPr>
              <a:t>H</a:t>
            </a:r>
            <a:r>
              <a:rPr kumimoji="1" lang="en-US" altLang="zh-CN" sz="2000" baseline="-25000">
                <a:solidFill>
                  <a:srgbClr val="333399"/>
                </a:solidFill>
              </a:rPr>
              <a:t>5</a:t>
            </a:r>
            <a:endParaRPr kumimoji="1" lang="en-US" altLang="zh-CN" sz="2000">
              <a:solidFill>
                <a:srgbClr val="333399"/>
              </a:solidFill>
            </a:endParaRPr>
          </a:p>
        </p:txBody>
      </p:sp>
      <p:sp>
        <p:nvSpPr>
          <p:cNvPr id="35870" name="Text Box 85"/>
          <p:cNvSpPr txBox="1">
            <a:spLocks noChangeArrowheads="1"/>
          </p:cNvSpPr>
          <p:nvPr/>
        </p:nvSpPr>
        <p:spPr bwMode="auto">
          <a:xfrm>
            <a:off x="7927975" y="3213100"/>
            <a:ext cx="4651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000">
                <a:solidFill>
                  <a:srgbClr val="333399"/>
                </a:solidFill>
              </a:rPr>
              <a:t>H</a:t>
            </a:r>
            <a:r>
              <a:rPr kumimoji="1" lang="en-US" altLang="zh-CN" sz="2000" baseline="-25000">
                <a:solidFill>
                  <a:srgbClr val="333399"/>
                </a:solidFill>
              </a:rPr>
              <a:t>6</a:t>
            </a:r>
            <a:endParaRPr kumimoji="1" lang="en-US" altLang="zh-CN" sz="2000">
              <a:solidFill>
                <a:srgbClr val="333399"/>
              </a:solidFill>
            </a:endParaRPr>
          </a:p>
        </p:txBody>
      </p:sp>
      <p:sp>
        <p:nvSpPr>
          <p:cNvPr id="35871" name="Text Box 86"/>
          <p:cNvSpPr txBox="1">
            <a:spLocks noChangeArrowheads="1"/>
          </p:cNvSpPr>
          <p:nvPr/>
        </p:nvSpPr>
        <p:spPr bwMode="auto">
          <a:xfrm>
            <a:off x="5191125" y="1557338"/>
            <a:ext cx="4651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000">
                <a:solidFill>
                  <a:srgbClr val="333399"/>
                </a:solidFill>
              </a:rPr>
              <a:t>H</a:t>
            </a:r>
            <a:r>
              <a:rPr kumimoji="1" lang="en-US" altLang="zh-CN" sz="2000" baseline="-25000">
                <a:solidFill>
                  <a:srgbClr val="333399"/>
                </a:solidFill>
              </a:rPr>
              <a:t>4</a:t>
            </a:r>
            <a:endParaRPr kumimoji="1" lang="en-US" altLang="zh-CN" sz="2000">
              <a:solidFill>
                <a:srgbClr val="333399"/>
              </a:solidFill>
            </a:endParaRPr>
          </a:p>
        </p:txBody>
      </p:sp>
      <p:sp>
        <p:nvSpPr>
          <p:cNvPr id="35872" name="Text Box 87"/>
          <p:cNvSpPr txBox="1">
            <a:spLocks noChangeArrowheads="1"/>
          </p:cNvSpPr>
          <p:nvPr/>
        </p:nvSpPr>
        <p:spPr bwMode="auto">
          <a:xfrm>
            <a:off x="3822700" y="1701800"/>
            <a:ext cx="4651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000">
                <a:solidFill>
                  <a:srgbClr val="333399"/>
                </a:solidFill>
              </a:rPr>
              <a:t>H</a:t>
            </a:r>
            <a:r>
              <a:rPr kumimoji="1" lang="en-US" altLang="zh-CN" sz="2000" baseline="-25000">
                <a:solidFill>
                  <a:srgbClr val="333399"/>
                </a:solidFill>
              </a:rPr>
              <a:t>2</a:t>
            </a:r>
            <a:endParaRPr kumimoji="1" lang="en-US" altLang="zh-CN" sz="2000">
              <a:solidFill>
                <a:srgbClr val="333399"/>
              </a:solidFill>
            </a:endParaRPr>
          </a:p>
        </p:txBody>
      </p:sp>
      <p:sp>
        <p:nvSpPr>
          <p:cNvPr id="35873" name="Text Box 88"/>
          <p:cNvSpPr txBox="1">
            <a:spLocks noChangeArrowheads="1"/>
          </p:cNvSpPr>
          <p:nvPr/>
        </p:nvSpPr>
        <p:spPr bwMode="auto">
          <a:xfrm>
            <a:off x="4038600" y="6237288"/>
            <a:ext cx="4651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000">
                <a:solidFill>
                  <a:srgbClr val="333399"/>
                </a:solidFill>
              </a:rPr>
              <a:t>H</a:t>
            </a:r>
            <a:r>
              <a:rPr kumimoji="1" lang="en-US" altLang="zh-CN" sz="2000" baseline="-25000">
                <a:solidFill>
                  <a:srgbClr val="333399"/>
                </a:solidFill>
              </a:rPr>
              <a:t>3</a:t>
            </a:r>
            <a:endParaRPr kumimoji="1" lang="en-US" altLang="zh-CN" sz="2000">
              <a:solidFill>
                <a:srgbClr val="333399"/>
              </a:solidFill>
            </a:endParaRPr>
          </a:p>
        </p:txBody>
      </p:sp>
      <p:sp>
        <p:nvSpPr>
          <p:cNvPr id="45" name="Rectangle 95"/>
          <p:cNvSpPr>
            <a:spLocks noChangeArrowheads="1"/>
          </p:cNvSpPr>
          <p:nvPr/>
        </p:nvSpPr>
        <p:spPr bwMode="auto">
          <a:xfrm>
            <a:off x="4327525" y="1917700"/>
            <a:ext cx="217488" cy="217488"/>
          </a:xfrm>
          <a:prstGeom prst="rect">
            <a:avLst/>
          </a:prstGeom>
          <a:solidFill>
            <a:srgbClr val="333399"/>
          </a:solidFill>
          <a:ln w="9525">
            <a:solidFill>
              <a:srgbClr val="333399"/>
            </a:solidFill>
            <a:miter lim="800000"/>
            <a:headEnd/>
            <a:tailEnd/>
          </a:ln>
        </p:spPr>
        <p:txBody>
          <a:bodyPr wrap="none" anchor="ctr"/>
          <a:lstStyle/>
          <a:p>
            <a:pPr eaLnBrk="1" hangingPunct="1"/>
            <a:endParaRPr lang="en-US" altLang="zh-CN"/>
          </a:p>
        </p:txBody>
      </p:sp>
      <p:pic>
        <p:nvPicPr>
          <p:cNvPr id="35875"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54275" y="4233863"/>
            <a:ext cx="58737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Rectangle 92"/>
          <p:cNvSpPr>
            <a:spLocks noChangeArrowheads="1"/>
          </p:cNvSpPr>
          <p:nvPr/>
        </p:nvSpPr>
        <p:spPr bwMode="auto">
          <a:xfrm>
            <a:off x="2670175" y="4365625"/>
            <a:ext cx="217488" cy="217488"/>
          </a:xfrm>
          <a:prstGeom prst="rect">
            <a:avLst/>
          </a:prstGeom>
          <a:solidFill>
            <a:schemeClr val="hlink"/>
          </a:solidFill>
          <a:ln w="9525">
            <a:solidFill>
              <a:schemeClr val="hlink"/>
            </a:solidFill>
            <a:miter lim="800000"/>
            <a:headEnd/>
            <a:tailEnd/>
          </a:ln>
        </p:spPr>
        <p:txBody>
          <a:bodyPr wrap="none" anchor="ctr"/>
          <a:lstStyle/>
          <a:p>
            <a:pPr eaLnBrk="1" hangingPunct="1"/>
            <a:endParaRPr lang="en-US" altLang="zh-CN"/>
          </a:p>
        </p:txBody>
      </p:sp>
      <p:sp>
        <p:nvSpPr>
          <p:cNvPr id="48" name="Rectangle 94"/>
          <p:cNvSpPr>
            <a:spLocks noChangeArrowheads="1"/>
          </p:cNvSpPr>
          <p:nvPr/>
        </p:nvSpPr>
        <p:spPr bwMode="auto">
          <a:xfrm>
            <a:off x="2670175" y="4365625"/>
            <a:ext cx="217488" cy="217488"/>
          </a:xfrm>
          <a:prstGeom prst="rect">
            <a:avLst/>
          </a:prstGeom>
          <a:solidFill>
            <a:schemeClr val="hlink"/>
          </a:solidFill>
          <a:ln w="9525">
            <a:solidFill>
              <a:schemeClr val="hlink"/>
            </a:solidFill>
            <a:miter lim="800000"/>
            <a:headEnd/>
            <a:tailEnd/>
          </a:ln>
        </p:spPr>
        <p:txBody>
          <a:bodyPr wrap="none" anchor="ctr"/>
          <a:lstStyle/>
          <a:p>
            <a:pPr eaLnBrk="1" hangingPunct="1"/>
            <a:endParaRPr lang="en-US" altLang="zh-CN"/>
          </a:p>
        </p:txBody>
      </p:sp>
      <p:sp>
        <p:nvSpPr>
          <p:cNvPr id="35878" name="Text Box 98"/>
          <p:cNvSpPr txBox="1">
            <a:spLocks noChangeArrowheads="1"/>
          </p:cNvSpPr>
          <p:nvPr/>
        </p:nvSpPr>
        <p:spPr bwMode="auto">
          <a:xfrm>
            <a:off x="8070850" y="5157788"/>
            <a:ext cx="2609850" cy="466725"/>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dirty="0">
                <a:solidFill>
                  <a:srgbClr val="333399"/>
                </a:solidFill>
              </a:rPr>
              <a:t>H</a:t>
            </a:r>
            <a:r>
              <a:rPr kumimoji="1" lang="en-US" altLang="zh-CN" sz="2400" baseline="-25000" dirty="0">
                <a:solidFill>
                  <a:srgbClr val="333399"/>
                </a:solidFill>
              </a:rPr>
              <a:t>1 </a:t>
            </a:r>
            <a:r>
              <a:rPr kumimoji="1" lang="zh-CN" altLang="en-US" sz="2400" dirty="0">
                <a:solidFill>
                  <a:srgbClr val="333399"/>
                </a:solidFill>
                <a:ea typeface="黑体" pitchFamily="49" charset="-122"/>
              </a:rPr>
              <a:t>向 </a:t>
            </a:r>
            <a:r>
              <a:rPr kumimoji="1" lang="en-US" altLang="zh-CN" sz="2400" dirty="0">
                <a:solidFill>
                  <a:srgbClr val="333399"/>
                </a:solidFill>
                <a:ea typeface="黑体" pitchFamily="49" charset="-122"/>
              </a:rPr>
              <a:t>H</a:t>
            </a:r>
            <a:r>
              <a:rPr kumimoji="1" lang="en-US" altLang="zh-CN" sz="2400" baseline="-25000" dirty="0">
                <a:solidFill>
                  <a:srgbClr val="333399"/>
                </a:solidFill>
                <a:ea typeface="黑体" pitchFamily="49" charset="-122"/>
              </a:rPr>
              <a:t>5</a:t>
            </a:r>
            <a:r>
              <a:rPr kumimoji="1" lang="en-US" altLang="zh-CN" sz="2400" dirty="0">
                <a:solidFill>
                  <a:srgbClr val="333399"/>
                </a:solidFill>
                <a:ea typeface="黑体" pitchFamily="49" charset="-122"/>
              </a:rPr>
              <a:t> </a:t>
            </a:r>
            <a:r>
              <a:rPr kumimoji="1" lang="zh-CN" altLang="en-US" sz="2400" dirty="0">
                <a:solidFill>
                  <a:srgbClr val="333399"/>
                </a:solidFill>
                <a:ea typeface="黑体" pitchFamily="49" charset="-122"/>
              </a:rPr>
              <a:t>发送分组</a:t>
            </a:r>
          </a:p>
        </p:txBody>
      </p:sp>
      <p:sp>
        <p:nvSpPr>
          <p:cNvPr id="50" name="Text Box 99"/>
          <p:cNvSpPr txBox="1">
            <a:spLocks noChangeArrowheads="1"/>
          </p:cNvSpPr>
          <p:nvPr/>
        </p:nvSpPr>
        <p:spPr bwMode="auto">
          <a:xfrm>
            <a:off x="8070850" y="4292600"/>
            <a:ext cx="2609850" cy="466725"/>
          </a:xfrm>
          <a:prstGeom prst="rect">
            <a:avLst/>
          </a:prstGeom>
          <a:noFill/>
          <a:ln w="952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dirty="0">
                <a:solidFill>
                  <a:srgbClr val="333399"/>
                </a:solidFill>
              </a:rPr>
              <a:t>H</a:t>
            </a:r>
            <a:r>
              <a:rPr kumimoji="1" lang="en-US" altLang="zh-CN" sz="2400" baseline="-25000" dirty="0">
                <a:solidFill>
                  <a:srgbClr val="333399"/>
                </a:solidFill>
              </a:rPr>
              <a:t>2 </a:t>
            </a:r>
            <a:r>
              <a:rPr kumimoji="1" lang="zh-CN" altLang="en-US" sz="2400" dirty="0">
                <a:solidFill>
                  <a:srgbClr val="333399"/>
                </a:solidFill>
                <a:ea typeface="黑体" pitchFamily="49" charset="-122"/>
              </a:rPr>
              <a:t>向 </a:t>
            </a:r>
            <a:r>
              <a:rPr kumimoji="1" lang="en-US" altLang="zh-CN" sz="2400" dirty="0">
                <a:solidFill>
                  <a:srgbClr val="333399"/>
                </a:solidFill>
                <a:ea typeface="黑体" pitchFamily="49" charset="-122"/>
              </a:rPr>
              <a:t>H</a:t>
            </a:r>
            <a:r>
              <a:rPr kumimoji="1" lang="en-US" altLang="zh-CN" sz="2400" baseline="-25000" dirty="0">
                <a:solidFill>
                  <a:srgbClr val="333399"/>
                </a:solidFill>
                <a:ea typeface="黑体" pitchFamily="49" charset="-122"/>
              </a:rPr>
              <a:t>6</a:t>
            </a:r>
            <a:r>
              <a:rPr kumimoji="1" lang="en-US" altLang="zh-CN" sz="2400" dirty="0">
                <a:solidFill>
                  <a:srgbClr val="333399"/>
                </a:solidFill>
                <a:ea typeface="黑体" pitchFamily="49" charset="-122"/>
              </a:rPr>
              <a:t> </a:t>
            </a:r>
            <a:r>
              <a:rPr kumimoji="1" lang="zh-CN" altLang="en-US" sz="2400" dirty="0">
                <a:solidFill>
                  <a:srgbClr val="333399"/>
                </a:solidFill>
                <a:ea typeface="黑体" pitchFamily="49" charset="-122"/>
              </a:rPr>
              <a:t>发送分组</a:t>
            </a:r>
          </a:p>
        </p:txBody>
      </p:sp>
      <p:sp>
        <p:nvSpPr>
          <p:cNvPr id="51" name="Rectangle 100"/>
          <p:cNvSpPr>
            <a:spLocks noChangeArrowheads="1"/>
          </p:cNvSpPr>
          <p:nvPr/>
        </p:nvSpPr>
        <p:spPr bwMode="auto">
          <a:xfrm>
            <a:off x="2670175" y="4365625"/>
            <a:ext cx="217488" cy="217488"/>
          </a:xfrm>
          <a:prstGeom prst="rect">
            <a:avLst/>
          </a:prstGeom>
          <a:solidFill>
            <a:schemeClr val="hlink"/>
          </a:solidFill>
          <a:ln w="9525">
            <a:solidFill>
              <a:schemeClr val="hlink"/>
            </a:solidFill>
            <a:miter lim="800000"/>
            <a:headEnd/>
            <a:tailEnd/>
          </a:ln>
        </p:spPr>
        <p:txBody>
          <a:bodyPr wrap="none" anchor="ctr"/>
          <a:lstStyle/>
          <a:p>
            <a:pPr eaLnBrk="1" hangingPunct="1"/>
            <a:endParaRPr lang="en-US" altLang="zh-CN"/>
          </a:p>
        </p:txBody>
      </p:sp>
      <p:sp>
        <p:nvSpPr>
          <p:cNvPr id="52" name="Rectangle 101"/>
          <p:cNvSpPr>
            <a:spLocks noChangeArrowheads="1"/>
          </p:cNvSpPr>
          <p:nvPr/>
        </p:nvSpPr>
        <p:spPr bwMode="auto">
          <a:xfrm>
            <a:off x="4327525" y="1917700"/>
            <a:ext cx="217488" cy="217488"/>
          </a:xfrm>
          <a:prstGeom prst="rect">
            <a:avLst/>
          </a:prstGeom>
          <a:solidFill>
            <a:srgbClr val="333399"/>
          </a:solidFill>
          <a:ln w="9525">
            <a:solidFill>
              <a:srgbClr val="333399"/>
            </a:solidFill>
            <a:miter lim="800000"/>
            <a:headEnd/>
            <a:tailEnd/>
          </a:ln>
        </p:spPr>
        <p:txBody>
          <a:bodyPr wrap="none" anchor="ctr"/>
          <a:lstStyle/>
          <a:p>
            <a:pPr eaLnBrk="1" hangingPunct="1"/>
            <a:endParaRPr lang="en-US" altLang="zh-CN"/>
          </a:p>
        </p:txBody>
      </p:sp>
      <p:sp>
        <p:nvSpPr>
          <p:cNvPr id="53" name="Rectangle 97"/>
          <p:cNvSpPr>
            <a:spLocks noChangeArrowheads="1"/>
          </p:cNvSpPr>
          <p:nvPr/>
        </p:nvSpPr>
        <p:spPr bwMode="auto">
          <a:xfrm>
            <a:off x="2670175" y="4365625"/>
            <a:ext cx="217488" cy="217488"/>
          </a:xfrm>
          <a:prstGeom prst="rect">
            <a:avLst/>
          </a:prstGeom>
          <a:solidFill>
            <a:schemeClr val="hlink"/>
          </a:solidFill>
          <a:ln w="9525">
            <a:solidFill>
              <a:srgbClr val="333399"/>
            </a:solidFill>
            <a:miter lim="800000"/>
            <a:headEnd/>
            <a:tailEnd/>
          </a:ln>
        </p:spPr>
        <p:txBody>
          <a:bodyPr wrap="none" anchor="ctr"/>
          <a:lstStyle/>
          <a:p>
            <a:pPr eaLnBrk="1" hangingPunct="1"/>
            <a:endParaRPr lang="en-US" altLang="zh-CN"/>
          </a:p>
        </p:txBody>
      </p:sp>
      <p:sp>
        <p:nvSpPr>
          <p:cNvPr id="54" name="Rectangle 96"/>
          <p:cNvSpPr>
            <a:spLocks noChangeArrowheads="1"/>
          </p:cNvSpPr>
          <p:nvPr/>
        </p:nvSpPr>
        <p:spPr bwMode="auto">
          <a:xfrm>
            <a:off x="4327525" y="1917700"/>
            <a:ext cx="217488" cy="217488"/>
          </a:xfrm>
          <a:prstGeom prst="rect">
            <a:avLst/>
          </a:prstGeom>
          <a:solidFill>
            <a:srgbClr val="333399"/>
          </a:solidFill>
          <a:ln w="9525">
            <a:solidFill>
              <a:srgbClr val="333399"/>
            </a:solidFill>
            <a:miter lim="800000"/>
            <a:headEnd/>
            <a:tailEnd/>
          </a:ln>
        </p:spPr>
        <p:txBody>
          <a:bodyPr wrap="none" anchor="ctr"/>
          <a:lstStyle/>
          <a:p>
            <a:pPr eaLnBrk="1" hangingPunct="1"/>
            <a:endParaRPr lang="en-US" altLang="zh-CN"/>
          </a:p>
        </p:txBody>
      </p:sp>
      <p:sp>
        <p:nvSpPr>
          <p:cNvPr id="35884" name="Text Box 103"/>
          <p:cNvSpPr txBox="1">
            <a:spLocks noChangeArrowheads="1"/>
          </p:cNvSpPr>
          <p:nvPr/>
        </p:nvSpPr>
        <p:spPr bwMode="auto">
          <a:xfrm>
            <a:off x="2589213" y="2493963"/>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a:solidFill>
                  <a:srgbClr val="333399"/>
                </a:solidFill>
                <a:latin typeface="Times New Roman" pitchFamily="18" charset="0"/>
                <a:ea typeface="黑体" pitchFamily="49" charset="-122"/>
              </a:rPr>
              <a:t>路由器</a:t>
            </a:r>
          </a:p>
        </p:txBody>
      </p:sp>
      <p:sp>
        <p:nvSpPr>
          <p:cNvPr id="35885" name="Line 106"/>
          <p:cNvSpPr>
            <a:spLocks noChangeShapeType="1"/>
          </p:cNvSpPr>
          <p:nvPr/>
        </p:nvSpPr>
        <p:spPr bwMode="auto">
          <a:xfrm>
            <a:off x="3462338" y="2781300"/>
            <a:ext cx="792162" cy="21590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58" name="Text Box 102"/>
          <p:cNvSpPr txBox="1">
            <a:spLocks noChangeArrowheads="1"/>
          </p:cNvSpPr>
          <p:nvPr/>
        </p:nvSpPr>
        <p:spPr bwMode="auto">
          <a:xfrm>
            <a:off x="7434143" y="2186861"/>
            <a:ext cx="4134465" cy="954107"/>
          </a:xfrm>
          <a:prstGeom prst="rect">
            <a:avLst/>
          </a:prstGeom>
          <a:solidFill>
            <a:srgbClr val="FFFFCC"/>
          </a:solidFill>
          <a:ln w="76200" cmpd="tri">
            <a:solidFill>
              <a:srgbClr val="333399"/>
            </a:solidFill>
            <a:miter lim="800000"/>
            <a:headEnd/>
            <a:tailEnd/>
          </a:ln>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dirty="0">
                <a:solidFill>
                  <a:srgbClr val="333399"/>
                </a:solidFill>
                <a:latin typeface="黑体" pitchFamily="49" charset="-122"/>
                <a:ea typeface="黑体" pitchFamily="49" charset="-122"/>
              </a:rPr>
              <a:t>由于链路状态不断变化，</a:t>
            </a:r>
            <a:endParaRPr kumimoji="1" lang="en-US" altLang="zh-CN" sz="2800" dirty="0">
              <a:solidFill>
                <a:srgbClr val="333399"/>
              </a:solidFill>
              <a:latin typeface="黑体" pitchFamily="49" charset="-122"/>
              <a:ea typeface="黑体" pitchFamily="49" charset="-122"/>
            </a:endParaRPr>
          </a:p>
          <a:p>
            <a:pPr eaLnBrk="1" hangingPunct="1"/>
            <a:r>
              <a:rPr kumimoji="1" lang="zh-CN" altLang="en-US" sz="2800" dirty="0">
                <a:solidFill>
                  <a:srgbClr val="333399"/>
                </a:solidFill>
                <a:latin typeface="黑体" pitchFamily="49" charset="-122"/>
                <a:ea typeface="黑体" pitchFamily="49" charset="-122"/>
              </a:rPr>
              <a:t>分组路径也会动态变化！</a:t>
            </a:r>
          </a:p>
        </p:txBody>
      </p:sp>
      <p:pic>
        <p:nvPicPr>
          <p:cNvPr id="35888" name="Picture 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8650" y="6148388"/>
            <a:ext cx="585788"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89" name="Text Box 56"/>
          <p:cNvSpPr txBox="1">
            <a:spLocks noChangeArrowheads="1"/>
          </p:cNvSpPr>
          <p:nvPr/>
        </p:nvSpPr>
        <p:spPr bwMode="auto">
          <a:xfrm>
            <a:off x="2379514" y="4904333"/>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dirty="0">
                <a:solidFill>
                  <a:srgbClr val="333399"/>
                </a:solidFill>
                <a:latin typeface="Times New Roman" pitchFamily="18" charset="0"/>
                <a:ea typeface="黑体" pitchFamily="49" charset="-122"/>
              </a:rPr>
              <a:t>主机</a:t>
            </a:r>
          </a:p>
        </p:txBody>
      </p:sp>
      <p:sp>
        <p:nvSpPr>
          <p:cNvPr id="66" name="标题 1"/>
          <p:cNvSpPr txBox="1">
            <a:spLocks/>
          </p:cNvSpPr>
          <p:nvPr/>
        </p:nvSpPr>
        <p:spPr bwMode="auto">
          <a:xfrm>
            <a:off x="609600" y="274638"/>
            <a:ext cx="10972800"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a:solidFill>
                  <a:schemeClr val="bg1"/>
                </a:solidFill>
                <a:latin typeface="+mj-ea"/>
                <a:ea typeface="+mj-ea"/>
                <a:cs typeface="+mj-cs"/>
              </a:defRPr>
            </a:lvl1pPr>
            <a:lvl2pPr algn="l" rtl="0" eaLnBrk="0" fontAlgn="base" hangingPunct="0">
              <a:spcBef>
                <a:spcPct val="0"/>
              </a:spcBef>
              <a:spcAft>
                <a:spcPct val="0"/>
              </a:spcAft>
              <a:defRPr sz="4000">
                <a:solidFill>
                  <a:schemeClr val="bg1"/>
                </a:solidFill>
                <a:latin typeface="黑体" pitchFamily="2" charset="-122"/>
                <a:ea typeface="黑体" pitchFamily="2" charset="-122"/>
              </a:defRPr>
            </a:lvl2pPr>
            <a:lvl3pPr algn="l" rtl="0" eaLnBrk="0" fontAlgn="base" hangingPunct="0">
              <a:spcBef>
                <a:spcPct val="0"/>
              </a:spcBef>
              <a:spcAft>
                <a:spcPct val="0"/>
              </a:spcAft>
              <a:defRPr sz="4000">
                <a:solidFill>
                  <a:schemeClr val="bg1"/>
                </a:solidFill>
                <a:latin typeface="黑体" pitchFamily="2" charset="-122"/>
                <a:ea typeface="黑体" pitchFamily="2" charset="-122"/>
              </a:defRPr>
            </a:lvl3pPr>
            <a:lvl4pPr algn="l" rtl="0" eaLnBrk="0" fontAlgn="base" hangingPunct="0">
              <a:spcBef>
                <a:spcPct val="0"/>
              </a:spcBef>
              <a:spcAft>
                <a:spcPct val="0"/>
              </a:spcAft>
              <a:defRPr sz="4000">
                <a:solidFill>
                  <a:schemeClr val="bg1"/>
                </a:solidFill>
                <a:latin typeface="黑体" pitchFamily="2" charset="-122"/>
                <a:ea typeface="黑体" pitchFamily="2" charset="-122"/>
              </a:defRPr>
            </a:lvl4pPr>
            <a:lvl5pPr algn="l" rtl="0" eaLnBrk="0" fontAlgn="base" hangingPunct="0">
              <a:spcBef>
                <a:spcPct val="0"/>
              </a:spcBef>
              <a:spcAft>
                <a:spcPct val="0"/>
              </a:spcAft>
              <a:defRPr sz="4000">
                <a:solidFill>
                  <a:schemeClr val="bg1"/>
                </a:solidFill>
                <a:latin typeface="黑体" pitchFamily="2" charset="-122"/>
                <a:ea typeface="黑体" pitchFamily="2" charset="-122"/>
              </a:defRPr>
            </a:lvl5pPr>
            <a:lvl6pPr marL="457200" algn="l" rtl="0" eaLnBrk="1" fontAlgn="base" hangingPunct="1">
              <a:spcBef>
                <a:spcPct val="0"/>
              </a:spcBef>
              <a:spcAft>
                <a:spcPct val="0"/>
              </a:spcAft>
              <a:defRPr sz="2400">
                <a:solidFill>
                  <a:srgbClr val="1C1C1C"/>
                </a:solidFill>
                <a:latin typeface="黑体" pitchFamily="2" charset="-122"/>
                <a:ea typeface="黑体" pitchFamily="2" charset="-122"/>
              </a:defRPr>
            </a:lvl6pPr>
            <a:lvl7pPr marL="914400" algn="l" rtl="0" eaLnBrk="1" fontAlgn="base" hangingPunct="1">
              <a:spcBef>
                <a:spcPct val="0"/>
              </a:spcBef>
              <a:spcAft>
                <a:spcPct val="0"/>
              </a:spcAft>
              <a:defRPr sz="2400">
                <a:solidFill>
                  <a:srgbClr val="1C1C1C"/>
                </a:solidFill>
                <a:latin typeface="黑体" pitchFamily="2" charset="-122"/>
                <a:ea typeface="黑体" pitchFamily="2" charset="-122"/>
              </a:defRPr>
            </a:lvl7pPr>
            <a:lvl8pPr marL="1371600" algn="l" rtl="0" eaLnBrk="1" fontAlgn="base" hangingPunct="1">
              <a:spcBef>
                <a:spcPct val="0"/>
              </a:spcBef>
              <a:spcAft>
                <a:spcPct val="0"/>
              </a:spcAft>
              <a:defRPr sz="2400">
                <a:solidFill>
                  <a:srgbClr val="1C1C1C"/>
                </a:solidFill>
                <a:latin typeface="黑体" pitchFamily="2" charset="-122"/>
                <a:ea typeface="黑体" pitchFamily="2" charset="-122"/>
              </a:defRPr>
            </a:lvl8pPr>
            <a:lvl9pPr marL="1828800" algn="l" rtl="0" eaLnBrk="1" fontAlgn="base" hangingPunct="1">
              <a:spcBef>
                <a:spcPct val="0"/>
              </a:spcBef>
              <a:spcAft>
                <a:spcPct val="0"/>
              </a:spcAft>
              <a:defRPr sz="2400">
                <a:solidFill>
                  <a:srgbClr val="1C1C1C"/>
                </a:solidFill>
                <a:latin typeface="黑体" pitchFamily="2" charset="-122"/>
                <a:ea typeface="黑体" pitchFamily="2" charset="-122"/>
              </a:defRPr>
            </a:lvl9pPr>
          </a:lstStyle>
          <a:p>
            <a:r>
              <a:rPr lang="en-US" altLang="zh-CN" dirty="0"/>
              <a:t>1.3.2 </a:t>
            </a:r>
            <a:r>
              <a:rPr lang="zh-CN" altLang="en-US" dirty="0"/>
              <a:t>互联网的核心部分</a:t>
            </a:r>
          </a:p>
        </p:txBody>
      </p:sp>
      <p:sp>
        <p:nvSpPr>
          <p:cNvPr id="3" name="TextBox 2"/>
          <p:cNvSpPr txBox="1"/>
          <p:nvPr/>
        </p:nvSpPr>
        <p:spPr>
          <a:xfrm>
            <a:off x="1365538" y="2060923"/>
            <a:ext cx="553998" cy="4384327"/>
          </a:xfrm>
          <a:prstGeom prst="rect">
            <a:avLst/>
          </a:prstGeom>
          <a:noFill/>
        </p:spPr>
        <p:txBody>
          <a:bodyPr vert="eaVert" wrap="square" rtlCol="0">
            <a:spAutoFit/>
          </a:bodyPr>
          <a:lstStyle/>
          <a:p>
            <a:r>
              <a:rPr lang="zh-CN" altLang="en-US" sz="2400" b="1" dirty="0">
                <a:solidFill>
                  <a:srgbClr val="1C1C1C"/>
                </a:solidFill>
                <a:latin typeface="微软雅黑" pitchFamily="34" charset="-122"/>
                <a:ea typeface="微软雅黑" pitchFamily="34" charset="-122"/>
              </a:rPr>
              <a:t>每个分组独立选择传输路径</a:t>
            </a:r>
          </a:p>
        </p:txBody>
      </p:sp>
      <p:sp>
        <p:nvSpPr>
          <p:cNvPr id="5" name="爆炸形 1 4"/>
          <p:cNvSpPr/>
          <p:nvPr/>
        </p:nvSpPr>
        <p:spPr>
          <a:xfrm>
            <a:off x="551384" y="1400969"/>
            <a:ext cx="864096" cy="1001712"/>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3"/>
          <p:cNvSpPr>
            <a:spLocks noChangeArrowheads="1"/>
          </p:cNvSpPr>
          <p:nvPr/>
        </p:nvSpPr>
        <p:spPr bwMode="auto">
          <a:xfrm>
            <a:off x="6343650" y="1330365"/>
            <a:ext cx="565700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r>
              <a:rPr kumimoji="1" lang="zh-CN" altLang="en-US" sz="2400" b="1" dirty="0">
                <a:solidFill>
                  <a:srgbClr val="1C1C1C"/>
                </a:solidFill>
                <a:latin typeface="微软雅黑" panose="020B0503020204020204" pitchFamily="34" charset="-122"/>
                <a:ea typeface="微软雅黑" panose="020B0503020204020204" pitchFamily="34" charset="-122"/>
              </a:rPr>
              <a:t>当讨论路由器转发分组的过程时，</a:t>
            </a:r>
            <a:r>
              <a:rPr kumimoji="1" lang="zh-CN" altLang="zh-CN" sz="2400" b="1" dirty="0">
                <a:solidFill>
                  <a:srgbClr val="1C1C1C"/>
                </a:solidFill>
                <a:latin typeface="微软雅黑" panose="020B0503020204020204" pitchFamily="34" charset="-122"/>
                <a:ea typeface="微软雅黑" panose="020B0503020204020204" pitchFamily="34" charset="-122"/>
              </a:rPr>
              <a:t>核心部分</a:t>
            </a:r>
            <a:r>
              <a:rPr kumimoji="1" lang="zh-CN" altLang="en-US" sz="2400" b="1" dirty="0">
                <a:solidFill>
                  <a:srgbClr val="1C1C1C"/>
                </a:solidFill>
                <a:latin typeface="微软雅黑" panose="020B0503020204020204" pitchFamily="34" charset="-122"/>
                <a:ea typeface="微软雅黑" panose="020B0503020204020204" pitchFamily="34" charset="-122"/>
              </a:rPr>
              <a:t>中</a:t>
            </a:r>
            <a:r>
              <a:rPr kumimoji="1" lang="zh-CN" altLang="zh-CN" sz="2400" b="1" dirty="0">
                <a:solidFill>
                  <a:srgbClr val="1C1C1C"/>
                </a:solidFill>
                <a:latin typeface="微软雅黑" panose="020B0503020204020204" pitchFamily="34" charset="-122"/>
                <a:ea typeface="微软雅黑" panose="020B0503020204020204" pitchFamily="34" charset="-122"/>
              </a:rPr>
              <a:t>的</a:t>
            </a:r>
            <a:r>
              <a:rPr kumimoji="1" lang="zh-CN" altLang="en-US" sz="2400" b="1" dirty="0">
                <a:solidFill>
                  <a:srgbClr val="1C1C1C"/>
                </a:solidFill>
                <a:latin typeface="微软雅黑" panose="020B0503020204020204" pitchFamily="34" charset="-122"/>
                <a:ea typeface="微软雅黑" panose="020B0503020204020204" pitchFamily="34" charset="-122"/>
              </a:rPr>
              <a:t>单个网络</a:t>
            </a:r>
            <a:r>
              <a:rPr kumimoji="1" lang="zh-CN" altLang="zh-CN" sz="2400" b="1" dirty="0">
                <a:solidFill>
                  <a:srgbClr val="1C1C1C"/>
                </a:solidFill>
                <a:latin typeface="微软雅黑" panose="020B0503020204020204" pitchFamily="34" charset="-122"/>
                <a:ea typeface="微软雅黑" panose="020B0503020204020204" pitchFamily="34" charset="-122"/>
              </a:rPr>
              <a:t>可</a:t>
            </a:r>
            <a:r>
              <a:rPr kumimoji="1" lang="zh-CN" altLang="en-US" sz="2400" b="1" dirty="0">
                <a:solidFill>
                  <a:srgbClr val="1C1C1C"/>
                </a:solidFill>
                <a:latin typeface="微软雅黑" panose="020B0503020204020204" pitchFamily="34" charset="-122"/>
                <a:ea typeface="微软雅黑" panose="020B0503020204020204" pitchFamily="34" charset="-122"/>
              </a:rPr>
              <a:t>简化为</a:t>
            </a:r>
            <a:r>
              <a:rPr kumimoji="1" lang="zh-CN" altLang="zh-CN" sz="2400" b="1" dirty="0">
                <a:solidFill>
                  <a:srgbClr val="1C1C1C"/>
                </a:solidFill>
                <a:latin typeface="微软雅黑" panose="020B0503020204020204" pitchFamily="34" charset="-122"/>
                <a:ea typeface="微软雅黑" panose="020B0503020204020204" pitchFamily="34" charset="-122"/>
              </a:rPr>
              <a:t>一条链路</a:t>
            </a:r>
            <a:endParaRPr kumimoji="1" lang="zh-CN" altLang="en-US" sz="2400" b="1" dirty="0">
              <a:solidFill>
                <a:srgbClr val="1C1C1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985399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60"/>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78"/>
                                        </p:tgtEl>
                                        <p:attrNameLst>
                                          <p:attrName>style.visibility</p:attrName>
                                        </p:attrNameLst>
                                      </p:cBhvr>
                                      <p:to>
                                        <p:strVal val="visible"/>
                                      </p:to>
                                    </p:set>
                                  </p:childTnLst>
                                </p:cTn>
                              </p:par>
                            </p:childTnLst>
                          </p:cTn>
                        </p:par>
                        <p:par>
                          <p:cTn id="11" fill="hold">
                            <p:stCondLst>
                              <p:cond delay="0"/>
                            </p:stCondLst>
                            <p:childTnLst>
                              <p:par>
                                <p:cTn id="12" presetID="35" presetClass="emph" presetSubtype="0" repeatCount="3000" fill="hold" grpId="1" nodeType="afterEffect">
                                  <p:stCondLst>
                                    <p:cond delay="0"/>
                                  </p:stCondLst>
                                  <p:childTnLst>
                                    <p:anim calcmode="discrete" valueType="str">
                                      <p:cBhvr>
                                        <p:cTn id="13" dur="1000" fill="hold"/>
                                        <p:tgtEl>
                                          <p:spTgt spid="35878"/>
                                        </p:tgtEl>
                                        <p:attrNameLst>
                                          <p:attrName>style.visibility</p:attrName>
                                        </p:attrNameLst>
                                      </p:cBhvr>
                                      <p:tavLst>
                                        <p:tav tm="0">
                                          <p:val>
                                            <p:strVal val="hidden"/>
                                          </p:val>
                                        </p:tav>
                                        <p:tav tm="50000">
                                          <p:val>
                                            <p:strVal val="visible"/>
                                          </p:val>
                                        </p:tav>
                                      </p:tavLst>
                                    </p:anim>
                                  </p:childTnLst>
                                </p:cTn>
                              </p:par>
                            </p:childTnLst>
                          </p:cTn>
                        </p:par>
                        <p:par>
                          <p:cTn id="14" fill="hold" nodeType="withGroup">
                            <p:stCondLst>
                              <p:cond delay="3000"/>
                            </p:stCondLst>
                            <p:childTnLst>
                              <p:par>
                                <p:cTn id="15" presetID="1" presetClass="entr" presetSubtype="0" fill="hold" grpId="0" nodeType="after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childTnLst>
                          </p:cTn>
                        </p:par>
                        <p:par>
                          <p:cTn id="17" fill="hold" nodeType="afterGroup">
                            <p:stCondLst>
                              <p:cond delay="3000"/>
                            </p:stCondLst>
                            <p:childTnLst>
                              <p:par>
                                <p:cTn id="18" presetID="0" presetClass="path" presetSubtype="0" accel="50000" decel="50000" fill="hold" grpId="1" nodeType="afterEffect">
                                  <p:stCondLst>
                                    <p:cond delay="0"/>
                                  </p:stCondLst>
                                  <p:childTnLst>
                                    <p:animMotion origin="layout" path="M -4.58333E-6 -0.00231 L 0.07813 -0.00231 L 0.21589 0.15 L 0.32722 -0.04722 L 0.39024 0.13264 " pathEditMode="relative" rAng="0" ptsTypes="AAAAA">
                                      <p:cBhvr>
                                        <p:cTn id="19" dur="2000" fill="hold"/>
                                        <p:tgtEl>
                                          <p:spTgt spid="47"/>
                                        </p:tgtEl>
                                        <p:attrNameLst>
                                          <p:attrName>ppt_x</p:attrName>
                                          <p:attrName>ppt_y</p:attrName>
                                        </p:attrNameLst>
                                      </p:cBhvr>
                                      <p:rCtr x="19505" y="5370"/>
                                    </p:animMotion>
                                  </p:childTnLst>
                                </p:cTn>
                              </p:par>
                            </p:childTnLst>
                          </p:cTn>
                        </p:par>
                        <p:par>
                          <p:cTn id="20" fill="hold" nodeType="afterGroup">
                            <p:stCondLst>
                              <p:cond delay="5000"/>
                            </p:stCondLst>
                            <p:childTnLst>
                              <p:par>
                                <p:cTn id="21" presetID="1" presetClass="exit" presetSubtype="0" fill="hold" grpId="2" nodeType="afterEffect">
                                  <p:stCondLst>
                                    <p:cond delay="0"/>
                                  </p:stCondLst>
                                  <p:childTnLst>
                                    <p:set>
                                      <p:cBhvr>
                                        <p:cTn id="22" dur="1" fill="hold">
                                          <p:stCondLst>
                                            <p:cond delay="0"/>
                                          </p:stCondLst>
                                        </p:cTn>
                                        <p:tgtEl>
                                          <p:spTgt spid="47"/>
                                        </p:tgtEl>
                                        <p:attrNameLst>
                                          <p:attrName>style.visibility</p:attrName>
                                        </p:attrNameLst>
                                      </p:cBhvr>
                                      <p:to>
                                        <p:strVal val="hidden"/>
                                      </p:to>
                                    </p:set>
                                  </p:childTnLst>
                                </p:cTn>
                              </p:par>
                            </p:childTnLst>
                          </p:cTn>
                        </p:par>
                        <p:par>
                          <p:cTn id="23" fill="hold" nodeType="afterGroup">
                            <p:stCondLst>
                              <p:cond delay="5000"/>
                            </p:stCondLst>
                            <p:childTnLst>
                              <p:par>
                                <p:cTn id="24" presetID="1" presetClass="entr" presetSubtype="0" fill="hold" grpId="0" nodeType="afterEffect">
                                  <p:stCondLst>
                                    <p:cond delay="0"/>
                                  </p:stCondLst>
                                  <p:childTnLst>
                                    <p:set>
                                      <p:cBhvr>
                                        <p:cTn id="25" dur="1" fill="hold">
                                          <p:stCondLst>
                                            <p:cond delay="0"/>
                                          </p:stCondLst>
                                        </p:cTn>
                                        <p:tgtEl>
                                          <p:spTgt spid="48"/>
                                        </p:tgtEl>
                                        <p:attrNameLst>
                                          <p:attrName>style.visibility</p:attrName>
                                        </p:attrNameLst>
                                      </p:cBhvr>
                                      <p:to>
                                        <p:strVal val="visible"/>
                                      </p:to>
                                    </p:set>
                                  </p:childTnLst>
                                </p:cTn>
                              </p:par>
                            </p:childTnLst>
                          </p:cTn>
                        </p:par>
                        <p:par>
                          <p:cTn id="26" fill="hold" nodeType="afterGroup">
                            <p:stCondLst>
                              <p:cond delay="5000"/>
                            </p:stCondLst>
                            <p:childTnLst>
                              <p:par>
                                <p:cTn id="27" presetID="0" presetClass="path" presetSubtype="0" accel="50000" decel="50000" fill="hold" grpId="1" nodeType="afterEffect">
                                  <p:stCondLst>
                                    <p:cond delay="0"/>
                                  </p:stCondLst>
                                  <p:childTnLst>
                                    <p:animMotion origin="layout" path="M -4.58333E-6 -0.00138 L 0.07657 0.0007 L 0.13308 -0.20717 L 0.31954 -0.05601 L 0.39024 0.14167 " pathEditMode="relative" rAng="0" ptsTypes="AAAAA">
                                      <p:cBhvr>
                                        <p:cTn id="28" dur="2000" fill="hold"/>
                                        <p:tgtEl>
                                          <p:spTgt spid="48"/>
                                        </p:tgtEl>
                                        <p:attrNameLst>
                                          <p:attrName>ppt_x</p:attrName>
                                          <p:attrName>ppt_y</p:attrName>
                                        </p:attrNameLst>
                                      </p:cBhvr>
                                      <p:rCtr x="19505" y="-3148"/>
                                    </p:animMotion>
                                  </p:childTnLst>
                                </p:cTn>
                              </p:par>
                            </p:childTnLst>
                          </p:cTn>
                        </p:par>
                        <p:par>
                          <p:cTn id="29" fill="hold" nodeType="afterGroup">
                            <p:stCondLst>
                              <p:cond delay="7000"/>
                            </p:stCondLst>
                            <p:childTnLst>
                              <p:par>
                                <p:cTn id="30" presetID="1" presetClass="exit" presetSubtype="0" fill="hold" grpId="2" nodeType="afterEffect">
                                  <p:stCondLst>
                                    <p:cond delay="0"/>
                                  </p:stCondLst>
                                  <p:childTnLst>
                                    <p:set>
                                      <p:cBhvr>
                                        <p:cTn id="31" dur="1" fill="hold">
                                          <p:stCondLst>
                                            <p:cond delay="0"/>
                                          </p:stCondLst>
                                        </p:cTn>
                                        <p:tgtEl>
                                          <p:spTgt spid="48"/>
                                        </p:tgtEl>
                                        <p:attrNameLst>
                                          <p:attrName>style.visibility</p:attrName>
                                        </p:attrNameLst>
                                      </p:cBhvr>
                                      <p:to>
                                        <p:strVal val="hidden"/>
                                      </p:to>
                                    </p:set>
                                  </p:childTnLst>
                                </p:cTn>
                              </p:par>
                            </p:childTnLst>
                          </p:cTn>
                        </p:par>
                        <p:par>
                          <p:cTn id="32" fill="hold">
                            <p:stCondLst>
                              <p:cond delay="7000"/>
                            </p:stCondLst>
                            <p:childTnLst>
                              <p:par>
                                <p:cTn id="33" presetID="42" presetClass="entr" presetSubtype="0" fill="hold" grpId="0"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1000"/>
                                        <p:tgtEl>
                                          <p:spTgt spid="3"/>
                                        </p:tgtEl>
                                      </p:cBhvr>
                                    </p:animEffect>
                                    <p:anim calcmode="lin" valueType="num">
                                      <p:cBhvr>
                                        <p:cTn id="36" dur="1000" fill="hold"/>
                                        <p:tgtEl>
                                          <p:spTgt spid="3"/>
                                        </p:tgtEl>
                                        <p:attrNameLst>
                                          <p:attrName>ppt_x</p:attrName>
                                        </p:attrNameLst>
                                      </p:cBhvr>
                                      <p:tavLst>
                                        <p:tav tm="0">
                                          <p:val>
                                            <p:strVal val="#ppt_x"/>
                                          </p:val>
                                        </p:tav>
                                        <p:tav tm="100000">
                                          <p:val>
                                            <p:strVal val="#ppt_x"/>
                                          </p:val>
                                        </p:tav>
                                      </p:tavLst>
                                    </p:anim>
                                    <p:anim calcmode="lin" valueType="num">
                                      <p:cBhvr>
                                        <p:cTn id="37" dur="1000" fill="hold"/>
                                        <p:tgtEl>
                                          <p:spTgt spid="3"/>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1000"/>
                                        <p:tgtEl>
                                          <p:spTgt spid="5"/>
                                        </p:tgtEl>
                                      </p:cBhvr>
                                    </p:animEffect>
                                    <p:anim calcmode="lin" valueType="num">
                                      <p:cBhvr>
                                        <p:cTn id="41" dur="1000" fill="hold"/>
                                        <p:tgtEl>
                                          <p:spTgt spid="5"/>
                                        </p:tgtEl>
                                        <p:attrNameLst>
                                          <p:attrName>ppt_x</p:attrName>
                                        </p:attrNameLst>
                                      </p:cBhvr>
                                      <p:tavLst>
                                        <p:tav tm="0">
                                          <p:val>
                                            <p:strVal val="#ppt_x"/>
                                          </p:val>
                                        </p:tav>
                                        <p:tav tm="100000">
                                          <p:val>
                                            <p:strVal val="#ppt_x"/>
                                          </p:val>
                                        </p:tav>
                                      </p:tavLst>
                                    </p:anim>
                                    <p:anim calcmode="lin" valueType="num">
                                      <p:cBhvr>
                                        <p:cTn id="4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2" nodeType="clickEffect">
                                  <p:stCondLst>
                                    <p:cond delay="0"/>
                                  </p:stCondLst>
                                  <p:childTnLst>
                                    <p:set>
                                      <p:cBhvr>
                                        <p:cTn id="46" dur="1" fill="hold">
                                          <p:stCondLst>
                                            <p:cond delay="0"/>
                                          </p:stCondLst>
                                        </p:cTn>
                                        <p:tgtEl>
                                          <p:spTgt spid="35878"/>
                                        </p:tgtEl>
                                        <p:attrNameLst>
                                          <p:attrName>style.visibility</p:attrName>
                                        </p:attrNameLst>
                                      </p:cBhvr>
                                      <p:to>
                                        <p:strVal val="hidden"/>
                                      </p:to>
                                    </p:set>
                                  </p:childTnLst>
                                </p:cTn>
                              </p:par>
                            </p:childTnLst>
                          </p:cTn>
                        </p:par>
                        <p:par>
                          <p:cTn id="47" fill="hold" nodeType="afterGroup">
                            <p:stCondLst>
                              <p:cond delay="0"/>
                            </p:stCondLst>
                            <p:childTnLst>
                              <p:par>
                                <p:cTn id="48" presetID="1" presetClass="entr" presetSubtype="0" fill="hold" grpId="0" nodeType="afterEffect">
                                  <p:stCondLst>
                                    <p:cond delay="0"/>
                                  </p:stCondLst>
                                  <p:childTnLst>
                                    <p:set>
                                      <p:cBhvr>
                                        <p:cTn id="49" dur="1" fill="hold">
                                          <p:stCondLst>
                                            <p:cond delay="0"/>
                                          </p:stCondLst>
                                        </p:cTn>
                                        <p:tgtEl>
                                          <p:spTgt spid="50"/>
                                        </p:tgtEl>
                                        <p:attrNameLst>
                                          <p:attrName>style.visibility</p:attrName>
                                        </p:attrNameLst>
                                      </p:cBhvr>
                                      <p:to>
                                        <p:strVal val="visible"/>
                                      </p:to>
                                    </p:set>
                                  </p:childTnLst>
                                </p:cTn>
                              </p:par>
                            </p:childTnLst>
                          </p:cTn>
                        </p:par>
                        <p:par>
                          <p:cTn id="50" fill="hold" nodeType="afterGroup">
                            <p:stCondLst>
                              <p:cond delay="0"/>
                            </p:stCondLst>
                            <p:childTnLst>
                              <p:par>
                                <p:cTn id="51" presetID="35" presetClass="emph" presetSubtype="0" repeatCount="3000" fill="hold" grpId="1" nodeType="afterEffect">
                                  <p:stCondLst>
                                    <p:cond delay="0"/>
                                  </p:stCondLst>
                                  <p:childTnLst>
                                    <p:anim calcmode="discrete" valueType="str">
                                      <p:cBhvr>
                                        <p:cTn id="52" dur="1000" fill="hold"/>
                                        <p:tgtEl>
                                          <p:spTgt spid="50"/>
                                        </p:tgtEl>
                                        <p:attrNameLst>
                                          <p:attrName>style.visibility</p:attrName>
                                        </p:attrNameLst>
                                      </p:cBhvr>
                                      <p:tavLst>
                                        <p:tav tm="0">
                                          <p:val>
                                            <p:strVal val="hidden"/>
                                          </p:val>
                                        </p:tav>
                                        <p:tav tm="50000">
                                          <p:val>
                                            <p:strVal val="visible"/>
                                          </p:val>
                                        </p:tav>
                                      </p:tavLst>
                                    </p:anim>
                                  </p:childTnLst>
                                </p:cTn>
                              </p:par>
                            </p:childTnLst>
                          </p:cTn>
                        </p:par>
                        <p:par>
                          <p:cTn id="53" fill="hold" nodeType="afterGroup">
                            <p:stCondLst>
                              <p:cond delay="3000"/>
                            </p:stCondLst>
                            <p:childTnLst>
                              <p:par>
                                <p:cTn id="54" presetID="1" presetClass="entr" presetSubtype="0" fill="hold" grpId="0" nodeType="afterEffect">
                                  <p:stCondLst>
                                    <p:cond delay="0"/>
                                  </p:stCondLst>
                                  <p:childTnLst>
                                    <p:set>
                                      <p:cBhvr>
                                        <p:cTn id="55" dur="1" fill="hold">
                                          <p:stCondLst>
                                            <p:cond delay="0"/>
                                          </p:stCondLst>
                                        </p:cTn>
                                        <p:tgtEl>
                                          <p:spTgt spid="45"/>
                                        </p:tgtEl>
                                        <p:attrNameLst>
                                          <p:attrName>style.visibility</p:attrName>
                                        </p:attrNameLst>
                                      </p:cBhvr>
                                      <p:to>
                                        <p:strVal val="visible"/>
                                      </p:to>
                                    </p:set>
                                  </p:childTnLst>
                                </p:cTn>
                              </p:par>
                            </p:childTnLst>
                          </p:cTn>
                        </p:par>
                        <p:par>
                          <p:cTn id="56" fill="hold" nodeType="afterGroup">
                            <p:stCondLst>
                              <p:cond delay="3000"/>
                            </p:stCondLst>
                            <p:childTnLst>
                              <p:par>
                                <p:cTn id="57" presetID="0" presetClass="path" presetSubtype="0" accel="50000" decel="50000" fill="hold" grpId="1" nodeType="afterEffect">
                                  <p:stCondLst>
                                    <p:cond delay="0"/>
                                  </p:stCondLst>
                                  <p:childTnLst>
                                    <p:animMotion origin="layout" path="M -2.08333E-6 0.04722 L 0.00117 0.16806 L 0.19323 0.29792 L 0.278 0.2287 " pathEditMode="relative" rAng="0" ptsTypes="AAAA">
                                      <p:cBhvr>
                                        <p:cTn id="58" dur="2000" fill="hold"/>
                                        <p:tgtEl>
                                          <p:spTgt spid="45"/>
                                        </p:tgtEl>
                                        <p:attrNameLst>
                                          <p:attrName>ppt_x</p:attrName>
                                          <p:attrName>ppt_y</p:attrName>
                                        </p:attrNameLst>
                                      </p:cBhvr>
                                      <p:rCtr x="13893" y="12523"/>
                                    </p:animMotion>
                                  </p:childTnLst>
                                </p:cTn>
                              </p:par>
                            </p:childTnLst>
                          </p:cTn>
                        </p:par>
                        <p:par>
                          <p:cTn id="59" fill="hold">
                            <p:stCondLst>
                              <p:cond delay="5000"/>
                            </p:stCondLst>
                            <p:childTnLst>
                              <p:par>
                                <p:cTn id="60" presetID="1" presetClass="exit" presetSubtype="0" fill="hold" grpId="2" nodeType="afterEffect">
                                  <p:stCondLst>
                                    <p:cond delay="0"/>
                                  </p:stCondLst>
                                  <p:childTnLst>
                                    <p:set>
                                      <p:cBhvr>
                                        <p:cTn id="61" dur="1" fill="hold">
                                          <p:stCondLst>
                                            <p:cond delay="0"/>
                                          </p:stCondLst>
                                        </p:cTn>
                                        <p:tgtEl>
                                          <p:spTgt spid="45"/>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2" nodeType="clickEffect">
                                  <p:stCondLst>
                                    <p:cond delay="0"/>
                                  </p:stCondLst>
                                  <p:childTnLst>
                                    <p:set>
                                      <p:cBhvr>
                                        <p:cTn id="65" dur="1" fill="hold">
                                          <p:stCondLst>
                                            <p:cond delay="0"/>
                                          </p:stCondLst>
                                        </p:cTn>
                                        <p:tgtEl>
                                          <p:spTgt spid="50"/>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58"/>
                                        </p:tgtEl>
                                        <p:attrNameLst>
                                          <p:attrName>style.visibility</p:attrName>
                                        </p:attrNameLst>
                                      </p:cBhvr>
                                      <p:to>
                                        <p:strVal val="visible"/>
                                      </p:to>
                                    </p:set>
                                  </p:childTnLst>
                                </p:cTn>
                              </p:par>
                            </p:childTnLst>
                          </p:cTn>
                        </p:par>
                        <p:par>
                          <p:cTn id="68" fill="hold">
                            <p:stCondLst>
                              <p:cond delay="0"/>
                            </p:stCondLst>
                            <p:childTnLst>
                              <p:par>
                                <p:cTn id="69" presetID="35" presetClass="emph" presetSubtype="0" repeatCount="2000" fill="hold" grpId="1" nodeType="afterEffect">
                                  <p:stCondLst>
                                    <p:cond delay="0"/>
                                  </p:stCondLst>
                                  <p:childTnLst>
                                    <p:anim calcmode="discrete" valueType="str">
                                      <p:cBhvr>
                                        <p:cTn id="70" dur="1000" fill="hold"/>
                                        <p:tgtEl>
                                          <p:spTgt spid="58"/>
                                        </p:tgtEl>
                                        <p:attrNameLst>
                                          <p:attrName>style.visibility</p:attrName>
                                        </p:attrNameLst>
                                      </p:cBhvr>
                                      <p:tavLst>
                                        <p:tav tm="0">
                                          <p:val>
                                            <p:strVal val="hidden"/>
                                          </p:val>
                                        </p:tav>
                                        <p:tav tm="50000">
                                          <p:val>
                                            <p:strVal val="visible"/>
                                          </p:val>
                                        </p:tav>
                                      </p:tavLst>
                                    </p:anim>
                                  </p:childTnLst>
                                </p:cTn>
                              </p:par>
                            </p:childTnLst>
                          </p:cTn>
                        </p:par>
                        <p:par>
                          <p:cTn id="71" fill="hold" nodeType="afterGroup">
                            <p:stCondLst>
                              <p:cond delay="2000"/>
                            </p:stCondLst>
                            <p:childTnLst>
                              <p:par>
                                <p:cTn id="72" presetID="1" presetClass="entr" presetSubtype="0" fill="hold" grpId="0" nodeType="afterEffect">
                                  <p:stCondLst>
                                    <p:cond delay="0"/>
                                  </p:stCondLst>
                                  <p:childTnLst>
                                    <p:set>
                                      <p:cBhvr>
                                        <p:cTn id="73" dur="1" fill="hold">
                                          <p:stCondLst>
                                            <p:cond delay="0"/>
                                          </p:stCondLst>
                                        </p:cTn>
                                        <p:tgtEl>
                                          <p:spTgt spid="51"/>
                                        </p:tgtEl>
                                        <p:attrNameLst>
                                          <p:attrName>style.visibility</p:attrName>
                                        </p:attrNameLst>
                                      </p:cBhvr>
                                      <p:to>
                                        <p:strVal val="visible"/>
                                      </p:to>
                                    </p:set>
                                  </p:childTnLst>
                                </p:cTn>
                              </p:par>
                            </p:childTnLst>
                          </p:cTn>
                        </p:par>
                        <p:par>
                          <p:cTn id="74" fill="hold" nodeType="afterGroup">
                            <p:stCondLst>
                              <p:cond delay="2000"/>
                            </p:stCondLst>
                            <p:childTnLst>
                              <p:par>
                                <p:cTn id="75" presetID="0" presetClass="path" presetSubtype="0" accel="50000" decel="50000" fill="hold" grpId="1" nodeType="afterEffect">
                                  <p:stCondLst>
                                    <p:cond delay="0"/>
                                  </p:stCondLst>
                                  <p:childTnLst>
                                    <p:animMotion origin="layout" path="M -4.58333E-6 0.00093 L 0.07774 0.00301 L 0.13516 -0.20486 L 0.32435 -0.05393 L 0.39623 0.14375 " pathEditMode="relative" rAng="0" ptsTypes="AAAAA">
                                      <p:cBhvr>
                                        <p:cTn id="76" dur="2000" fill="hold"/>
                                        <p:tgtEl>
                                          <p:spTgt spid="51"/>
                                        </p:tgtEl>
                                        <p:attrNameLst>
                                          <p:attrName>ppt_x</p:attrName>
                                          <p:attrName>ppt_y</p:attrName>
                                        </p:attrNameLst>
                                      </p:cBhvr>
                                      <p:rCtr x="19805" y="-3148"/>
                                    </p:animMotion>
                                  </p:childTnLst>
                                </p:cTn>
                              </p:par>
                            </p:childTnLst>
                          </p:cTn>
                        </p:par>
                        <p:par>
                          <p:cTn id="77" fill="hold" nodeType="afterGroup">
                            <p:stCondLst>
                              <p:cond delay="4000"/>
                            </p:stCondLst>
                            <p:childTnLst>
                              <p:par>
                                <p:cTn id="78" presetID="1" presetClass="exit" presetSubtype="0" fill="hold" grpId="2" nodeType="afterEffect">
                                  <p:stCondLst>
                                    <p:cond delay="0"/>
                                  </p:stCondLst>
                                  <p:childTnLst>
                                    <p:set>
                                      <p:cBhvr>
                                        <p:cTn id="79" dur="1" fill="hold">
                                          <p:stCondLst>
                                            <p:cond delay="0"/>
                                          </p:stCondLst>
                                        </p:cTn>
                                        <p:tgtEl>
                                          <p:spTgt spid="51"/>
                                        </p:tgtEl>
                                        <p:attrNameLst>
                                          <p:attrName>style.visibility</p:attrName>
                                        </p:attrNameLst>
                                      </p:cBhvr>
                                      <p:to>
                                        <p:strVal val="hidden"/>
                                      </p:to>
                                    </p:set>
                                  </p:childTnLst>
                                </p:cTn>
                              </p:par>
                            </p:childTnLst>
                          </p:cTn>
                        </p:par>
                        <p:par>
                          <p:cTn id="80" fill="hold" nodeType="afterGroup">
                            <p:stCondLst>
                              <p:cond delay="4000"/>
                            </p:stCondLst>
                            <p:childTnLst>
                              <p:par>
                                <p:cTn id="81" presetID="1" presetClass="entr" presetSubtype="0" fill="hold" grpId="0" nodeType="afterEffect">
                                  <p:stCondLst>
                                    <p:cond delay="0"/>
                                  </p:stCondLst>
                                  <p:childTnLst>
                                    <p:set>
                                      <p:cBhvr>
                                        <p:cTn id="82" dur="1" fill="hold">
                                          <p:stCondLst>
                                            <p:cond delay="0"/>
                                          </p:stCondLst>
                                        </p:cTn>
                                        <p:tgtEl>
                                          <p:spTgt spid="52"/>
                                        </p:tgtEl>
                                        <p:attrNameLst>
                                          <p:attrName>style.visibility</p:attrName>
                                        </p:attrNameLst>
                                      </p:cBhvr>
                                      <p:to>
                                        <p:strVal val="visible"/>
                                      </p:to>
                                    </p:set>
                                  </p:childTnLst>
                                </p:cTn>
                              </p:par>
                            </p:childTnLst>
                          </p:cTn>
                        </p:par>
                        <p:par>
                          <p:cTn id="83" fill="hold" nodeType="afterGroup">
                            <p:stCondLst>
                              <p:cond delay="4000"/>
                            </p:stCondLst>
                            <p:childTnLst>
                              <p:par>
                                <p:cTn id="84" presetID="0" presetClass="path" presetSubtype="0" accel="50000" decel="50000" fill="hold" grpId="1" nodeType="afterEffect">
                                  <p:stCondLst>
                                    <p:cond delay="0"/>
                                  </p:stCondLst>
                                  <p:childTnLst>
                                    <p:animMotion origin="layout" path="M -2.08333E-6 0.03657 L 0.00104 0.1625 L 0.18906 0.29792 L 0.27201 0.22569 " pathEditMode="relative" rAng="0" ptsTypes="AAAA">
                                      <p:cBhvr>
                                        <p:cTn id="85" dur="2000" fill="hold"/>
                                        <p:tgtEl>
                                          <p:spTgt spid="52"/>
                                        </p:tgtEl>
                                        <p:attrNameLst>
                                          <p:attrName>ppt_x</p:attrName>
                                          <p:attrName>ppt_y</p:attrName>
                                        </p:attrNameLst>
                                      </p:cBhvr>
                                      <p:rCtr x="13594" y="13056"/>
                                    </p:animMotion>
                                  </p:childTnLst>
                                </p:cTn>
                              </p:par>
                            </p:childTnLst>
                          </p:cTn>
                        </p:par>
                        <p:par>
                          <p:cTn id="86" fill="hold" nodeType="afterGroup">
                            <p:stCondLst>
                              <p:cond delay="6000"/>
                            </p:stCondLst>
                            <p:childTnLst>
                              <p:par>
                                <p:cTn id="87" presetID="1" presetClass="exit" presetSubtype="0" fill="hold" grpId="2" nodeType="afterEffect">
                                  <p:stCondLst>
                                    <p:cond delay="0"/>
                                  </p:stCondLst>
                                  <p:childTnLst>
                                    <p:set>
                                      <p:cBhvr>
                                        <p:cTn id="88" dur="1" fill="hold">
                                          <p:stCondLst>
                                            <p:cond delay="0"/>
                                          </p:stCondLst>
                                        </p:cTn>
                                        <p:tgtEl>
                                          <p:spTgt spid="52"/>
                                        </p:tgtEl>
                                        <p:attrNameLst>
                                          <p:attrName>style.visibility</p:attrName>
                                        </p:attrNameLst>
                                      </p:cBhvr>
                                      <p:to>
                                        <p:strVal val="hidden"/>
                                      </p:to>
                                    </p:set>
                                  </p:childTnLst>
                                </p:cTn>
                              </p:par>
                            </p:childTnLst>
                          </p:cTn>
                        </p:par>
                        <p:par>
                          <p:cTn id="89" fill="hold" nodeType="afterGroup">
                            <p:stCondLst>
                              <p:cond delay="6000"/>
                            </p:stCondLst>
                            <p:childTnLst>
                              <p:par>
                                <p:cTn id="90" presetID="1" presetClass="entr" presetSubtype="0" fill="hold" grpId="0" nodeType="afterEffect">
                                  <p:stCondLst>
                                    <p:cond delay="0"/>
                                  </p:stCondLst>
                                  <p:childTnLst>
                                    <p:set>
                                      <p:cBhvr>
                                        <p:cTn id="91" dur="1" fill="hold">
                                          <p:stCondLst>
                                            <p:cond delay="0"/>
                                          </p:stCondLst>
                                        </p:cTn>
                                        <p:tgtEl>
                                          <p:spTgt spid="53"/>
                                        </p:tgtEl>
                                        <p:attrNameLst>
                                          <p:attrName>style.visibility</p:attrName>
                                        </p:attrNameLst>
                                      </p:cBhvr>
                                      <p:to>
                                        <p:strVal val="visible"/>
                                      </p:to>
                                    </p:set>
                                  </p:childTnLst>
                                </p:cTn>
                              </p:par>
                            </p:childTnLst>
                          </p:cTn>
                        </p:par>
                        <p:par>
                          <p:cTn id="92" fill="hold" nodeType="afterGroup">
                            <p:stCondLst>
                              <p:cond delay="6000"/>
                            </p:stCondLst>
                            <p:childTnLst>
                              <p:par>
                                <p:cTn id="93" presetID="0" presetClass="path" presetSubtype="0" accel="50000" decel="50000" fill="hold" grpId="1" nodeType="afterEffect">
                                  <p:stCondLst>
                                    <p:cond delay="0"/>
                                  </p:stCondLst>
                                  <p:childTnLst>
                                    <p:animMotion origin="layout" path="M -4.58333E-6 0.00186 L 0.07891 0.00602 L 0.14128 -0.19421 L 0.22136 0.14792 L 0.33021 -0.04629 L 0.39623 0.13727 " pathEditMode="relative" rAng="0" ptsTypes="AAAAAA">
                                      <p:cBhvr>
                                        <p:cTn id="94" dur="2000" fill="hold"/>
                                        <p:tgtEl>
                                          <p:spTgt spid="53"/>
                                        </p:tgtEl>
                                        <p:attrNameLst>
                                          <p:attrName>ppt_x</p:attrName>
                                          <p:attrName>ppt_y</p:attrName>
                                        </p:attrNameLst>
                                      </p:cBhvr>
                                      <p:rCtr x="19805" y="-2500"/>
                                    </p:animMotion>
                                  </p:childTnLst>
                                </p:cTn>
                              </p:par>
                            </p:childTnLst>
                          </p:cTn>
                        </p:par>
                        <p:par>
                          <p:cTn id="95" fill="hold" nodeType="afterGroup">
                            <p:stCondLst>
                              <p:cond delay="8000"/>
                            </p:stCondLst>
                            <p:childTnLst>
                              <p:par>
                                <p:cTn id="96" presetID="1" presetClass="exit" presetSubtype="0" fill="hold" grpId="2" nodeType="afterEffect">
                                  <p:stCondLst>
                                    <p:cond delay="0"/>
                                  </p:stCondLst>
                                  <p:childTnLst>
                                    <p:set>
                                      <p:cBhvr>
                                        <p:cTn id="97" dur="1" fill="hold">
                                          <p:stCondLst>
                                            <p:cond delay="0"/>
                                          </p:stCondLst>
                                        </p:cTn>
                                        <p:tgtEl>
                                          <p:spTgt spid="53"/>
                                        </p:tgtEl>
                                        <p:attrNameLst>
                                          <p:attrName>style.visibility</p:attrName>
                                        </p:attrNameLst>
                                      </p:cBhvr>
                                      <p:to>
                                        <p:strVal val="hidden"/>
                                      </p:to>
                                    </p:set>
                                  </p:childTnLst>
                                </p:cTn>
                              </p:par>
                            </p:childTnLst>
                          </p:cTn>
                        </p:par>
                        <p:par>
                          <p:cTn id="98" fill="hold" nodeType="afterGroup">
                            <p:stCondLst>
                              <p:cond delay="8000"/>
                            </p:stCondLst>
                            <p:childTnLst>
                              <p:par>
                                <p:cTn id="99" presetID="1" presetClass="entr" presetSubtype="0" fill="hold" grpId="0" nodeType="afterEffect">
                                  <p:stCondLst>
                                    <p:cond delay="0"/>
                                  </p:stCondLst>
                                  <p:childTnLst>
                                    <p:set>
                                      <p:cBhvr>
                                        <p:cTn id="100" dur="1" fill="hold">
                                          <p:stCondLst>
                                            <p:cond delay="0"/>
                                          </p:stCondLst>
                                        </p:cTn>
                                        <p:tgtEl>
                                          <p:spTgt spid="54"/>
                                        </p:tgtEl>
                                        <p:attrNameLst>
                                          <p:attrName>style.visibility</p:attrName>
                                        </p:attrNameLst>
                                      </p:cBhvr>
                                      <p:to>
                                        <p:strVal val="visible"/>
                                      </p:to>
                                    </p:set>
                                  </p:childTnLst>
                                </p:cTn>
                              </p:par>
                            </p:childTnLst>
                          </p:cTn>
                        </p:par>
                        <p:par>
                          <p:cTn id="101" fill="hold" nodeType="afterGroup">
                            <p:stCondLst>
                              <p:cond delay="8000"/>
                            </p:stCondLst>
                            <p:childTnLst>
                              <p:par>
                                <p:cTn id="102" presetID="0" presetClass="path" presetSubtype="0" accel="50000" decel="50000" fill="hold" grpId="1" nodeType="afterEffect">
                                  <p:stCondLst>
                                    <p:cond delay="0"/>
                                  </p:stCondLst>
                                  <p:childTnLst>
                                    <p:animMotion origin="layout" path="M -2.08333E-6 -0.00532 L 0.00117 0.16227 L 0.1181 0.06343 L 0.19089 0.3 L 0.278 0.21806 " pathEditMode="relative" rAng="0" ptsTypes="AAAAA">
                                      <p:cBhvr>
                                        <p:cTn id="103" dur="2000" fill="hold"/>
                                        <p:tgtEl>
                                          <p:spTgt spid="54"/>
                                        </p:tgtEl>
                                        <p:attrNameLst>
                                          <p:attrName>ppt_x</p:attrName>
                                          <p:attrName>ppt_y</p:attrName>
                                        </p:attrNameLst>
                                      </p:cBhvr>
                                      <p:rCtr x="13893" y="15255"/>
                                    </p:animMotion>
                                  </p:childTnLst>
                                </p:cTn>
                              </p:par>
                            </p:childTnLst>
                          </p:cTn>
                        </p:par>
                        <p:par>
                          <p:cTn id="104" fill="hold" nodeType="afterGroup">
                            <p:stCondLst>
                              <p:cond delay="10000"/>
                            </p:stCondLst>
                            <p:childTnLst>
                              <p:par>
                                <p:cTn id="105" presetID="1" presetClass="exit" presetSubtype="0" fill="hold" grpId="2" nodeType="afterEffect">
                                  <p:stCondLst>
                                    <p:cond delay="0"/>
                                  </p:stCondLst>
                                  <p:childTnLst>
                                    <p:set>
                                      <p:cBhvr>
                                        <p:cTn id="106" dur="1" fill="hold">
                                          <p:stCondLst>
                                            <p:cond delay="0"/>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5" grpId="1" animBg="1"/>
      <p:bldP spid="45" grpId="2" animBg="1"/>
      <p:bldP spid="47" grpId="0" animBg="1"/>
      <p:bldP spid="47" grpId="1" animBg="1"/>
      <p:bldP spid="47" grpId="2" animBg="1"/>
      <p:bldP spid="48" grpId="0" animBg="1"/>
      <p:bldP spid="48" grpId="1" animBg="1"/>
      <p:bldP spid="48" grpId="2" animBg="1"/>
      <p:bldP spid="35878" grpId="0" animBg="1"/>
      <p:bldP spid="35878" grpId="1" animBg="1"/>
      <p:bldP spid="35878" grpId="2" animBg="1"/>
      <p:bldP spid="50" grpId="0" animBg="1"/>
      <p:bldP spid="50" grpId="1" animBg="1"/>
      <p:bldP spid="50" grpId="2" animBg="1"/>
      <p:bldP spid="51" grpId="0" animBg="1"/>
      <p:bldP spid="51" grpId="1" animBg="1"/>
      <p:bldP spid="51" grpId="2" animBg="1"/>
      <p:bldP spid="52" grpId="0" animBg="1"/>
      <p:bldP spid="52" grpId="1" animBg="1"/>
      <p:bldP spid="52" grpId="2" animBg="1"/>
      <p:bldP spid="53" grpId="0" animBg="1"/>
      <p:bldP spid="53" grpId="1" animBg="1"/>
      <p:bldP spid="53" grpId="2" animBg="1"/>
      <p:bldP spid="54" grpId="0" animBg="1"/>
      <p:bldP spid="54" grpId="1" animBg="1"/>
      <p:bldP spid="54" grpId="2" animBg="1"/>
      <p:bldP spid="58" grpId="0" animBg="1"/>
      <p:bldP spid="58" grpId="1" animBg="1"/>
      <p:bldP spid="3" grpId="0"/>
      <p:bldP spid="5" grpId="0" animBg="1"/>
      <p:bldP spid="6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a:t>指引</a:t>
            </a:r>
            <a:endParaRPr lang="zh-CN" altLang="en-US" dirty="0"/>
          </a:p>
        </p:txBody>
      </p:sp>
      <p:sp>
        <p:nvSpPr>
          <p:cNvPr id="11267" name="Rectangle 3"/>
          <p:cNvSpPr>
            <a:spLocks noGrp="1" noChangeArrowheads="1"/>
          </p:cNvSpPr>
          <p:nvPr>
            <p:ph idx="1"/>
          </p:nvPr>
        </p:nvSpPr>
        <p:spPr/>
        <p:txBody>
          <a:bodyPr/>
          <a:lstStyle/>
          <a:p>
            <a:r>
              <a:rPr lang="zh-CN" altLang="en-US" dirty="0">
                <a:solidFill>
                  <a:srgbClr val="C00000"/>
                </a:solidFill>
              </a:rPr>
              <a:t>计算机网络在信息时代的作用</a:t>
            </a:r>
          </a:p>
          <a:p>
            <a:r>
              <a:rPr lang="zh-CN" altLang="en-US" dirty="0"/>
              <a:t>互联网概述</a:t>
            </a:r>
          </a:p>
          <a:p>
            <a:r>
              <a:rPr lang="zh-CN" altLang="en-US" dirty="0"/>
              <a:t>互联网的组成</a:t>
            </a:r>
            <a:endParaRPr lang="en-US" altLang="zh-CN" dirty="0"/>
          </a:p>
          <a:p>
            <a:r>
              <a:rPr lang="zh-CN" altLang="en-US" dirty="0"/>
              <a:t>计算机网络在我国的发展</a:t>
            </a:r>
          </a:p>
          <a:p>
            <a:r>
              <a:rPr lang="zh-CN" altLang="en-US" dirty="0"/>
              <a:t>计算机网络的类别</a:t>
            </a:r>
          </a:p>
          <a:p>
            <a:r>
              <a:rPr lang="zh-CN" altLang="en-US" dirty="0"/>
              <a:t>计算机网络的性能</a:t>
            </a:r>
            <a:endParaRPr lang="en-US" altLang="zh-CN" dirty="0"/>
          </a:p>
          <a:p>
            <a:r>
              <a:rPr lang="zh-CN" altLang="en-US" dirty="0"/>
              <a:t>计算机网络的体系结构</a:t>
            </a:r>
          </a:p>
          <a:p>
            <a:pPr eaLnBrk="1" hangingPunct="1">
              <a:buFont typeface="Wingdings" pitchFamily="2" charset="2"/>
              <a:buNone/>
            </a:pPr>
            <a:endParaRPr lang="zh-CN" altLang="en-US" sz="2800" dirty="0"/>
          </a:p>
          <a:p>
            <a:pPr eaLnBrk="1" hangingPunct="1">
              <a:buFont typeface="Wingdings" pitchFamily="2" charset="2"/>
              <a:buNone/>
            </a:pPr>
            <a:r>
              <a:rPr lang="zh-CN" altLang="en-US" sz="2800" dirty="0"/>
              <a:t>     </a:t>
            </a:r>
          </a:p>
        </p:txBody>
      </p:sp>
    </p:spTree>
    <p:extLst>
      <p:ext uri="{BB962C8B-B14F-4D97-AF65-F5344CB8AC3E}">
        <p14:creationId xmlns:p14="http://schemas.microsoft.com/office/powerpoint/2010/main" val="3056359701"/>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58"/>
          <p:cNvSpPr>
            <a:spLocks noGrp="1" noChangeArrowheads="1"/>
          </p:cNvSpPr>
          <p:nvPr>
            <p:ph idx="1"/>
          </p:nvPr>
        </p:nvSpPr>
        <p:spPr/>
        <p:txBody>
          <a:bodyPr/>
          <a:lstStyle/>
          <a:p>
            <a:pPr eaLnBrk="1" hangingPunct="1"/>
            <a:r>
              <a:rPr lang="zh-CN" altLang="en-US" b="1" dirty="0"/>
              <a:t>分组的</a:t>
            </a:r>
            <a:r>
              <a:rPr lang="zh-CN" altLang="en-US" b="1" dirty="0">
                <a:solidFill>
                  <a:srgbClr val="FF0000"/>
                </a:solidFill>
              </a:rPr>
              <a:t>存储转发</a:t>
            </a:r>
            <a:r>
              <a:rPr lang="zh-CN" altLang="en-US" b="1" dirty="0"/>
              <a:t>过程</a:t>
            </a:r>
            <a:endParaRPr lang="en-US" altLang="zh-CN" b="1" dirty="0"/>
          </a:p>
        </p:txBody>
      </p:sp>
      <p:grpSp>
        <p:nvGrpSpPr>
          <p:cNvPr id="36867" name="Group 3"/>
          <p:cNvGrpSpPr>
            <a:grpSpLocks/>
          </p:cNvGrpSpPr>
          <p:nvPr/>
        </p:nvGrpSpPr>
        <p:grpSpPr bwMode="auto">
          <a:xfrm>
            <a:off x="3052763" y="2536825"/>
            <a:ext cx="4090987" cy="3667125"/>
            <a:chOff x="2256" y="2386"/>
            <a:chExt cx="2147" cy="1919"/>
          </a:xfrm>
        </p:grpSpPr>
        <p:sp>
          <p:nvSpPr>
            <p:cNvPr id="36914" name="Oval 4"/>
            <p:cNvSpPr>
              <a:spLocks noChangeArrowheads="1"/>
            </p:cNvSpPr>
            <p:nvPr/>
          </p:nvSpPr>
          <p:spPr bwMode="auto">
            <a:xfrm rot="-1674972">
              <a:off x="2346" y="2526"/>
              <a:ext cx="1015" cy="692"/>
            </a:xfrm>
            <a:prstGeom prst="ellipse">
              <a:avLst/>
            </a:prstGeom>
            <a:solidFill>
              <a:srgbClr val="FFFF99"/>
            </a:solidFill>
            <a:ln w="12700">
              <a:solidFill>
                <a:schemeClr val="tx1"/>
              </a:solidFill>
              <a:round/>
              <a:headEnd/>
              <a:tailEnd/>
            </a:ln>
          </p:spPr>
          <p:txBody>
            <a:bodyPr wrap="none" anchor="ctr"/>
            <a:lstStyle/>
            <a:p>
              <a:pPr eaLnBrk="1" hangingPunct="1"/>
              <a:endParaRPr lang="en-US" altLang="zh-CN"/>
            </a:p>
          </p:txBody>
        </p:sp>
        <p:sp>
          <p:nvSpPr>
            <p:cNvPr id="36915" name="Oval 5"/>
            <p:cNvSpPr>
              <a:spLocks noChangeArrowheads="1"/>
            </p:cNvSpPr>
            <p:nvPr/>
          </p:nvSpPr>
          <p:spPr bwMode="auto">
            <a:xfrm rot="-774972">
              <a:off x="3025" y="2386"/>
              <a:ext cx="887" cy="642"/>
            </a:xfrm>
            <a:prstGeom prst="ellipse">
              <a:avLst/>
            </a:prstGeom>
            <a:solidFill>
              <a:srgbClr val="FFFF99"/>
            </a:solidFill>
            <a:ln w="12700">
              <a:solidFill>
                <a:schemeClr val="tx1"/>
              </a:solidFill>
              <a:round/>
              <a:headEnd/>
              <a:tailEnd/>
            </a:ln>
          </p:spPr>
          <p:txBody>
            <a:bodyPr wrap="none" anchor="ctr"/>
            <a:lstStyle/>
            <a:p>
              <a:pPr eaLnBrk="1" hangingPunct="1"/>
              <a:endParaRPr lang="en-US" altLang="zh-CN"/>
            </a:p>
          </p:txBody>
        </p:sp>
        <p:sp>
          <p:nvSpPr>
            <p:cNvPr id="36916" name="Oval 6"/>
            <p:cNvSpPr>
              <a:spLocks noChangeArrowheads="1"/>
            </p:cNvSpPr>
            <p:nvPr/>
          </p:nvSpPr>
          <p:spPr bwMode="auto">
            <a:xfrm rot="-174972">
              <a:off x="3673" y="2621"/>
              <a:ext cx="655" cy="832"/>
            </a:xfrm>
            <a:prstGeom prst="ellipse">
              <a:avLst/>
            </a:prstGeom>
            <a:solidFill>
              <a:srgbClr val="FFFF99"/>
            </a:solidFill>
            <a:ln w="12700">
              <a:solidFill>
                <a:schemeClr val="tx1"/>
              </a:solidFill>
              <a:round/>
              <a:headEnd/>
              <a:tailEnd/>
            </a:ln>
          </p:spPr>
          <p:txBody>
            <a:bodyPr wrap="none" anchor="ctr"/>
            <a:lstStyle/>
            <a:p>
              <a:pPr eaLnBrk="1" hangingPunct="1"/>
              <a:endParaRPr lang="en-US" altLang="zh-CN"/>
            </a:p>
          </p:txBody>
        </p:sp>
        <p:sp>
          <p:nvSpPr>
            <p:cNvPr id="36917" name="Oval 7"/>
            <p:cNvSpPr>
              <a:spLocks noChangeArrowheads="1"/>
            </p:cNvSpPr>
            <p:nvPr/>
          </p:nvSpPr>
          <p:spPr bwMode="auto">
            <a:xfrm rot="-3234972">
              <a:off x="3754" y="3108"/>
              <a:ext cx="687" cy="610"/>
            </a:xfrm>
            <a:prstGeom prst="ellipse">
              <a:avLst/>
            </a:prstGeom>
            <a:solidFill>
              <a:srgbClr val="FFFF99"/>
            </a:solidFill>
            <a:ln w="12700">
              <a:solidFill>
                <a:schemeClr val="tx1"/>
              </a:solidFill>
              <a:round/>
              <a:headEnd/>
              <a:tailEnd/>
            </a:ln>
          </p:spPr>
          <p:txBody>
            <a:bodyPr wrap="none" anchor="ctr"/>
            <a:lstStyle/>
            <a:p>
              <a:pPr eaLnBrk="1" hangingPunct="1"/>
              <a:endParaRPr lang="en-US" altLang="zh-CN"/>
            </a:p>
          </p:txBody>
        </p:sp>
        <p:sp>
          <p:nvSpPr>
            <p:cNvPr id="36918" name="Oval 8"/>
            <p:cNvSpPr>
              <a:spLocks noChangeArrowheads="1"/>
            </p:cNvSpPr>
            <p:nvPr/>
          </p:nvSpPr>
          <p:spPr bwMode="auto">
            <a:xfrm rot="-1674972">
              <a:off x="3052" y="3445"/>
              <a:ext cx="1110" cy="772"/>
            </a:xfrm>
            <a:prstGeom prst="ellipse">
              <a:avLst/>
            </a:prstGeom>
            <a:solidFill>
              <a:srgbClr val="FFFF99"/>
            </a:solidFill>
            <a:ln w="12700">
              <a:solidFill>
                <a:schemeClr val="tx1"/>
              </a:solidFill>
              <a:round/>
              <a:headEnd/>
              <a:tailEnd/>
            </a:ln>
          </p:spPr>
          <p:txBody>
            <a:bodyPr wrap="none" anchor="ctr"/>
            <a:lstStyle/>
            <a:p>
              <a:pPr eaLnBrk="1" hangingPunct="1"/>
              <a:endParaRPr lang="en-US" altLang="zh-CN"/>
            </a:p>
          </p:txBody>
        </p:sp>
        <p:sp>
          <p:nvSpPr>
            <p:cNvPr id="36919" name="Oval 9"/>
            <p:cNvSpPr>
              <a:spLocks noChangeArrowheads="1"/>
            </p:cNvSpPr>
            <p:nvPr/>
          </p:nvSpPr>
          <p:spPr bwMode="auto">
            <a:xfrm rot="-594972">
              <a:off x="2616" y="3772"/>
              <a:ext cx="793" cy="533"/>
            </a:xfrm>
            <a:prstGeom prst="ellipse">
              <a:avLst/>
            </a:prstGeom>
            <a:solidFill>
              <a:srgbClr val="FFFF99"/>
            </a:solidFill>
            <a:ln w="12700">
              <a:solidFill>
                <a:schemeClr val="tx1"/>
              </a:solidFill>
              <a:round/>
              <a:headEnd/>
              <a:tailEnd/>
            </a:ln>
          </p:spPr>
          <p:txBody>
            <a:bodyPr wrap="none" anchor="ctr"/>
            <a:lstStyle/>
            <a:p>
              <a:pPr eaLnBrk="1" hangingPunct="1"/>
              <a:endParaRPr lang="en-US" altLang="zh-CN"/>
            </a:p>
          </p:txBody>
        </p:sp>
        <p:sp>
          <p:nvSpPr>
            <p:cNvPr id="36920" name="Oval 10"/>
            <p:cNvSpPr>
              <a:spLocks noChangeArrowheads="1"/>
            </p:cNvSpPr>
            <p:nvPr/>
          </p:nvSpPr>
          <p:spPr bwMode="auto">
            <a:xfrm rot="-1674972">
              <a:off x="2311" y="3539"/>
              <a:ext cx="503" cy="631"/>
            </a:xfrm>
            <a:prstGeom prst="ellipse">
              <a:avLst/>
            </a:prstGeom>
            <a:solidFill>
              <a:srgbClr val="FFFF99"/>
            </a:solidFill>
            <a:ln w="12700">
              <a:solidFill>
                <a:schemeClr val="tx1"/>
              </a:solidFill>
              <a:round/>
              <a:headEnd/>
              <a:tailEnd/>
            </a:ln>
          </p:spPr>
          <p:txBody>
            <a:bodyPr wrap="none" anchor="ctr"/>
            <a:lstStyle/>
            <a:p>
              <a:pPr eaLnBrk="1" hangingPunct="1"/>
              <a:endParaRPr lang="en-US" altLang="zh-CN"/>
            </a:p>
          </p:txBody>
        </p:sp>
        <p:sp>
          <p:nvSpPr>
            <p:cNvPr id="36921" name="Oval 11"/>
            <p:cNvSpPr>
              <a:spLocks noChangeArrowheads="1"/>
            </p:cNvSpPr>
            <p:nvPr/>
          </p:nvSpPr>
          <p:spPr bwMode="auto">
            <a:xfrm rot="-3534972">
              <a:off x="2160" y="3115"/>
              <a:ext cx="695" cy="504"/>
            </a:xfrm>
            <a:prstGeom prst="ellipse">
              <a:avLst/>
            </a:prstGeom>
            <a:solidFill>
              <a:srgbClr val="FFFF99"/>
            </a:solidFill>
            <a:ln w="12700">
              <a:solidFill>
                <a:schemeClr val="tx1"/>
              </a:solidFill>
              <a:round/>
              <a:headEnd/>
              <a:tailEnd/>
            </a:ln>
          </p:spPr>
          <p:txBody>
            <a:bodyPr wrap="none" anchor="ctr"/>
            <a:lstStyle/>
            <a:p>
              <a:pPr eaLnBrk="1" hangingPunct="1"/>
              <a:endParaRPr lang="en-US" altLang="zh-CN"/>
            </a:p>
          </p:txBody>
        </p:sp>
        <p:sp>
          <p:nvSpPr>
            <p:cNvPr id="36922" name="Freeform 12"/>
            <p:cNvSpPr>
              <a:spLocks/>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931"/>
                <a:gd name="T145" fmla="*/ 0 h 1684"/>
                <a:gd name="T146" fmla="*/ 1931 w 1931"/>
                <a:gd name="T147" fmla="*/ 1684 h 168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sp>
        <p:nvSpPr>
          <p:cNvPr id="36868" name="Line 13"/>
          <p:cNvSpPr>
            <a:spLocks noChangeShapeType="1"/>
          </p:cNvSpPr>
          <p:nvPr/>
        </p:nvSpPr>
        <p:spPr bwMode="auto">
          <a:xfrm flipV="1">
            <a:off x="4184650" y="2771775"/>
            <a:ext cx="1281113" cy="555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69" name="Line 14"/>
          <p:cNvSpPr>
            <a:spLocks noChangeShapeType="1"/>
          </p:cNvSpPr>
          <p:nvPr/>
        </p:nvSpPr>
        <p:spPr bwMode="auto">
          <a:xfrm>
            <a:off x="5622925" y="2846388"/>
            <a:ext cx="757238" cy="1398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0" name="Line 15"/>
          <p:cNvSpPr>
            <a:spLocks noChangeShapeType="1"/>
          </p:cNvSpPr>
          <p:nvPr/>
        </p:nvSpPr>
        <p:spPr bwMode="auto">
          <a:xfrm flipH="1">
            <a:off x="3429000" y="3419475"/>
            <a:ext cx="665163" cy="12557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1" name="Line 16"/>
          <p:cNvSpPr>
            <a:spLocks noChangeShapeType="1"/>
          </p:cNvSpPr>
          <p:nvPr/>
        </p:nvSpPr>
        <p:spPr bwMode="auto">
          <a:xfrm>
            <a:off x="3470275" y="4852988"/>
            <a:ext cx="1520825"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2" name="Line 17"/>
          <p:cNvSpPr>
            <a:spLocks noChangeShapeType="1"/>
          </p:cNvSpPr>
          <p:nvPr/>
        </p:nvSpPr>
        <p:spPr bwMode="auto">
          <a:xfrm flipV="1">
            <a:off x="5054600" y="4521200"/>
            <a:ext cx="1325563" cy="13065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3" name="Line 18"/>
          <p:cNvSpPr>
            <a:spLocks noChangeShapeType="1"/>
          </p:cNvSpPr>
          <p:nvPr/>
        </p:nvSpPr>
        <p:spPr bwMode="auto">
          <a:xfrm>
            <a:off x="4237038" y="3425825"/>
            <a:ext cx="2125662" cy="9461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4" name="Line 19"/>
          <p:cNvSpPr>
            <a:spLocks noChangeShapeType="1"/>
          </p:cNvSpPr>
          <p:nvPr/>
        </p:nvSpPr>
        <p:spPr bwMode="auto">
          <a:xfrm>
            <a:off x="4135438" y="3262313"/>
            <a:ext cx="1000125" cy="24717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5" name="Line 20"/>
          <p:cNvSpPr>
            <a:spLocks noChangeShapeType="1"/>
          </p:cNvSpPr>
          <p:nvPr/>
        </p:nvSpPr>
        <p:spPr bwMode="auto">
          <a:xfrm flipV="1">
            <a:off x="4459288" y="5805488"/>
            <a:ext cx="639762" cy="5492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6" name="Line 21"/>
          <p:cNvSpPr>
            <a:spLocks noChangeShapeType="1"/>
          </p:cNvSpPr>
          <p:nvPr/>
        </p:nvSpPr>
        <p:spPr bwMode="auto">
          <a:xfrm rot="-5400000">
            <a:off x="5383213" y="2455863"/>
            <a:ext cx="3365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7" name="Line 22"/>
          <p:cNvSpPr>
            <a:spLocks noChangeShapeType="1"/>
          </p:cNvSpPr>
          <p:nvPr/>
        </p:nvSpPr>
        <p:spPr bwMode="auto">
          <a:xfrm>
            <a:off x="6472238" y="4521200"/>
            <a:ext cx="639762" cy="10080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8" name="Line 23"/>
          <p:cNvSpPr>
            <a:spLocks noChangeShapeType="1"/>
          </p:cNvSpPr>
          <p:nvPr/>
        </p:nvSpPr>
        <p:spPr bwMode="auto">
          <a:xfrm flipV="1">
            <a:off x="2551113" y="4778375"/>
            <a:ext cx="644525"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9" name="Line 24"/>
          <p:cNvSpPr>
            <a:spLocks noChangeShapeType="1"/>
          </p:cNvSpPr>
          <p:nvPr/>
        </p:nvSpPr>
        <p:spPr bwMode="auto">
          <a:xfrm rot="5400000" flipH="1">
            <a:off x="3708400" y="2887663"/>
            <a:ext cx="773113"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0" name="Text Box 25"/>
          <p:cNvSpPr txBox="1">
            <a:spLocks noChangeArrowheads="1"/>
          </p:cNvSpPr>
          <p:nvPr/>
        </p:nvSpPr>
        <p:spPr bwMode="auto">
          <a:xfrm>
            <a:off x="2206625" y="4143375"/>
            <a:ext cx="4651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000">
                <a:solidFill>
                  <a:srgbClr val="333399"/>
                </a:solidFill>
              </a:rPr>
              <a:t>H</a:t>
            </a:r>
            <a:r>
              <a:rPr kumimoji="1" lang="en-US" altLang="zh-CN" sz="2000" baseline="-25000">
                <a:solidFill>
                  <a:srgbClr val="333399"/>
                </a:solidFill>
              </a:rPr>
              <a:t>1</a:t>
            </a:r>
            <a:endParaRPr kumimoji="1" lang="en-US" altLang="zh-CN" sz="2000">
              <a:solidFill>
                <a:srgbClr val="333399"/>
              </a:solidFill>
            </a:endParaRPr>
          </a:p>
        </p:txBody>
      </p:sp>
      <p:sp>
        <p:nvSpPr>
          <p:cNvPr id="36881" name="Oval 26"/>
          <p:cNvSpPr>
            <a:spLocks noChangeArrowheads="1"/>
          </p:cNvSpPr>
          <p:nvPr/>
        </p:nvSpPr>
        <p:spPr bwMode="auto">
          <a:xfrm>
            <a:off x="3179763" y="4521200"/>
            <a:ext cx="560387" cy="561975"/>
          </a:xfrm>
          <a:prstGeom prst="ellipse">
            <a:avLst/>
          </a:prstGeom>
          <a:solidFill>
            <a:srgbClr val="66FF33"/>
          </a:solidFill>
          <a:ln w="19050">
            <a:solidFill>
              <a:schemeClr val="tx1"/>
            </a:solidFill>
            <a:round/>
            <a:headEnd/>
            <a:tailEnd/>
          </a:ln>
        </p:spPr>
        <p:txBody>
          <a:bodyPr wrap="none" anchor="ctr"/>
          <a:lstStyle/>
          <a:p>
            <a:pPr algn="ctr" eaLnBrk="1" hangingPunct="1"/>
            <a:r>
              <a:rPr lang="en-US" altLang="zh-CN" sz="2000"/>
              <a:t>A</a:t>
            </a:r>
          </a:p>
        </p:txBody>
      </p:sp>
      <p:sp>
        <p:nvSpPr>
          <p:cNvPr id="36882" name="Line 27"/>
          <p:cNvSpPr>
            <a:spLocks noChangeShapeType="1"/>
          </p:cNvSpPr>
          <p:nvPr/>
        </p:nvSpPr>
        <p:spPr bwMode="auto">
          <a:xfrm flipV="1">
            <a:off x="6472238" y="3924300"/>
            <a:ext cx="806450" cy="412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3" name="AutoShape 28"/>
          <p:cNvSpPr>
            <a:spLocks noChangeArrowheads="1"/>
          </p:cNvSpPr>
          <p:nvPr/>
        </p:nvSpPr>
        <p:spPr bwMode="auto">
          <a:xfrm flipV="1">
            <a:off x="6240636" y="6210300"/>
            <a:ext cx="1079500" cy="387350"/>
          </a:xfrm>
          <a:prstGeom prst="wedgeRoundRectCallout">
            <a:avLst>
              <a:gd name="adj1" fmla="val -66181"/>
              <a:gd name="adj2" fmla="val 131963"/>
              <a:gd name="adj3" fmla="val 16667"/>
            </a:avLst>
          </a:prstGeom>
          <a:solidFill>
            <a:schemeClr val="bg1"/>
          </a:solidFill>
          <a:ln w="9525">
            <a:solidFill>
              <a:schemeClr val="tx1"/>
            </a:solidFill>
            <a:miter lim="800000"/>
            <a:headEnd/>
            <a:tailEnd/>
          </a:ln>
        </p:spPr>
        <p:txBody>
          <a:bodyPr rot="10800000" wrap="none" anchor="ctr"/>
          <a:lstStyle/>
          <a:p>
            <a:pPr algn="ctr" eaLnBrk="1" hangingPunct="1"/>
            <a:endParaRPr kumimoji="1" lang="en-US" altLang="zh-CN" sz="2400">
              <a:latin typeface="Times New Roman" pitchFamily="18" charset="0"/>
            </a:endParaRPr>
          </a:p>
        </p:txBody>
      </p:sp>
      <p:sp>
        <p:nvSpPr>
          <p:cNvPr id="36884" name="Text Box 29"/>
          <p:cNvSpPr txBox="1">
            <a:spLocks noChangeArrowheads="1"/>
          </p:cNvSpPr>
          <p:nvPr/>
        </p:nvSpPr>
        <p:spPr bwMode="auto">
          <a:xfrm>
            <a:off x="6343823" y="6200775"/>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dirty="0">
                <a:solidFill>
                  <a:srgbClr val="333399"/>
                </a:solidFill>
                <a:latin typeface="Times New Roman" pitchFamily="18" charset="0"/>
                <a:ea typeface="黑体" pitchFamily="49" charset="-122"/>
              </a:rPr>
              <a:t>互联网</a:t>
            </a:r>
          </a:p>
        </p:txBody>
      </p:sp>
      <p:pic>
        <p:nvPicPr>
          <p:cNvPr id="36885" name="Picture 3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37163" y="1844675"/>
            <a:ext cx="585787"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6"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4388" y="3559175"/>
            <a:ext cx="58737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7"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94163" y="6264275"/>
            <a:ext cx="585787"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8"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9438" y="5346700"/>
            <a:ext cx="585787"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9"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9525" y="2043113"/>
            <a:ext cx="587375"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90" name="Oval 35"/>
          <p:cNvSpPr>
            <a:spLocks noChangeArrowheads="1"/>
          </p:cNvSpPr>
          <p:nvPr/>
        </p:nvSpPr>
        <p:spPr bwMode="auto">
          <a:xfrm>
            <a:off x="3903663" y="3154363"/>
            <a:ext cx="528637" cy="530225"/>
          </a:xfrm>
          <a:prstGeom prst="ellipse">
            <a:avLst/>
          </a:prstGeom>
          <a:solidFill>
            <a:srgbClr val="66FF33"/>
          </a:solidFill>
          <a:ln w="19050">
            <a:solidFill>
              <a:schemeClr val="tx1"/>
            </a:solidFill>
            <a:round/>
            <a:headEnd/>
            <a:tailEnd/>
          </a:ln>
        </p:spPr>
        <p:txBody>
          <a:bodyPr wrap="none" anchor="ctr"/>
          <a:lstStyle/>
          <a:p>
            <a:pPr algn="ctr" eaLnBrk="1" hangingPunct="1"/>
            <a:r>
              <a:rPr lang="en-US" altLang="zh-CN" sz="2000"/>
              <a:t>B</a:t>
            </a:r>
          </a:p>
        </p:txBody>
      </p:sp>
      <p:sp>
        <p:nvSpPr>
          <p:cNvPr id="36891" name="Oval 36"/>
          <p:cNvSpPr>
            <a:spLocks noChangeArrowheads="1"/>
          </p:cNvSpPr>
          <p:nvPr/>
        </p:nvSpPr>
        <p:spPr bwMode="auto">
          <a:xfrm>
            <a:off x="5324475" y="2543175"/>
            <a:ext cx="515938" cy="517525"/>
          </a:xfrm>
          <a:prstGeom prst="ellipse">
            <a:avLst/>
          </a:prstGeom>
          <a:solidFill>
            <a:srgbClr val="66FF33"/>
          </a:solidFill>
          <a:ln w="19050">
            <a:solidFill>
              <a:schemeClr val="tx1"/>
            </a:solidFill>
            <a:round/>
            <a:headEnd/>
            <a:tailEnd/>
          </a:ln>
        </p:spPr>
        <p:txBody>
          <a:bodyPr wrap="none" anchor="ctr"/>
          <a:lstStyle/>
          <a:p>
            <a:pPr algn="ctr" eaLnBrk="1" hangingPunct="1"/>
            <a:r>
              <a:rPr lang="en-US" altLang="zh-CN" sz="2000"/>
              <a:t>D</a:t>
            </a:r>
          </a:p>
        </p:txBody>
      </p:sp>
      <p:sp>
        <p:nvSpPr>
          <p:cNvPr id="36892" name="Oval 37"/>
          <p:cNvSpPr>
            <a:spLocks noChangeArrowheads="1"/>
          </p:cNvSpPr>
          <p:nvPr/>
        </p:nvSpPr>
        <p:spPr bwMode="auto">
          <a:xfrm>
            <a:off x="6149975" y="4143375"/>
            <a:ext cx="574675" cy="576263"/>
          </a:xfrm>
          <a:prstGeom prst="ellipse">
            <a:avLst/>
          </a:prstGeom>
          <a:solidFill>
            <a:srgbClr val="66FF33"/>
          </a:solidFill>
          <a:ln w="19050">
            <a:solidFill>
              <a:schemeClr val="tx1"/>
            </a:solidFill>
            <a:round/>
            <a:headEnd/>
            <a:tailEnd/>
          </a:ln>
        </p:spPr>
        <p:txBody>
          <a:bodyPr wrap="none" anchor="ctr"/>
          <a:lstStyle/>
          <a:p>
            <a:pPr algn="ctr" eaLnBrk="1" hangingPunct="1"/>
            <a:r>
              <a:rPr lang="en-US" altLang="zh-CN" sz="2000"/>
              <a:t>E</a:t>
            </a:r>
          </a:p>
        </p:txBody>
      </p:sp>
      <p:sp>
        <p:nvSpPr>
          <p:cNvPr id="36893" name="Oval 38"/>
          <p:cNvSpPr>
            <a:spLocks noChangeArrowheads="1"/>
          </p:cNvSpPr>
          <p:nvPr/>
        </p:nvSpPr>
        <p:spPr bwMode="auto">
          <a:xfrm>
            <a:off x="4870450" y="5491163"/>
            <a:ext cx="546100" cy="547687"/>
          </a:xfrm>
          <a:prstGeom prst="ellipse">
            <a:avLst/>
          </a:prstGeom>
          <a:solidFill>
            <a:srgbClr val="66FF33"/>
          </a:solidFill>
          <a:ln w="19050">
            <a:solidFill>
              <a:schemeClr val="tx1"/>
            </a:solidFill>
            <a:round/>
            <a:headEnd/>
            <a:tailEnd/>
          </a:ln>
        </p:spPr>
        <p:txBody>
          <a:bodyPr wrap="none" anchor="ctr"/>
          <a:lstStyle/>
          <a:p>
            <a:pPr algn="ctr" eaLnBrk="1" hangingPunct="1"/>
            <a:r>
              <a:rPr lang="en-US" altLang="zh-CN" sz="2000"/>
              <a:t>C</a:t>
            </a:r>
          </a:p>
        </p:txBody>
      </p:sp>
      <p:sp>
        <p:nvSpPr>
          <p:cNvPr id="36894" name="Text Box 39"/>
          <p:cNvSpPr txBox="1">
            <a:spLocks noChangeArrowheads="1"/>
          </p:cNvSpPr>
          <p:nvPr/>
        </p:nvSpPr>
        <p:spPr bwMode="auto">
          <a:xfrm>
            <a:off x="6600825" y="5300663"/>
            <a:ext cx="4651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000">
                <a:solidFill>
                  <a:srgbClr val="333399"/>
                </a:solidFill>
              </a:rPr>
              <a:t>H</a:t>
            </a:r>
            <a:r>
              <a:rPr kumimoji="1" lang="en-US" altLang="zh-CN" sz="2000" baseline="-25000">
                <a:solidFill>
                  <a:srgbClr val="333399"/>
                </a:solidFill>
              </a:rPr>
              <a:t>5</a:t>
            </a:r>
            <a:endParaRPr kumimoji="1" lang="en-US" altLang="zh-CN" sz="2000">
              <a:solidFill>
                <a:srgbClr val="333399"/>
              </a:solidFill>
            </a:endParaRPr>
          </a:p>
        </p:txBody>
      </p:sp>
      <p:sp>
        <p:nvSpPr>
          <p:cNvPr id="36895" name="Text Box 40"/>
          <p:cNvSpPr txBox="1">
            <a:spLocks noChangeArrowheads="1"/>
          </p:cNvSpPr>
          <p:nvPr/>
        </p:nvSpPr>
        <p:spPr bwMode="auto">
          <a:xfrm>
            <a:off x="7608888" y="3500438"/>
            <a:ext cx="4651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000">
                <a:solidFill>
                  <a:srgbClr val="333399"/>
                </a:solidFill>
              </a:rPr>
              <a:t>H</a:t>
            </a:r>
            <a:r>
              <a:rPr kumimoji="1" lang="en-US" altLang="zh-CN" sz="2000" baseline="-25000">
                <a:solidFill>
                  <a:srgbClr val="333399"/>
                </a:solidFill>
              </a:rPr>
              <a:t>6</a:t>
            </a:r>
            <a:endParaRPr kumimoji="1" lang="en-US" altLang="zh-CN" sz="2000">
              <a:solidFill>
                <a:srgbClr val="333399"/>
              </a:solidFill>
            </a:endParaRPr>
          </a:p>
        </p:txBody>
      </p:sp>
      <p:sp>
        <p:nvSpPr>
          <p:cNvPr id="36896" name="Text Box 41"/>
          <p:cNvSpPr txBox="1">
            <a:spLocks noChangeArrowheads="1"/>
          </p:cNvSpPr>
          <p:nvPr/>
        </p:nvSpPr>
        <p:spPr bwMode="auto">
          <a:xfrm>
            <a:off x="4872038" y="1844675"/>
            <a:ext cx="4651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000">
                <a:solidFill>
                  <a:srgbClr val="333399"/>
                </a:solidFill>
              </a:rPr>
              <a:t>H</a:t>
            </a:r>
            <a:r>
              <a:rPr kumimoji="1" lang="en-US" altLang="zh-CN" sz="2000" baseline="-25000">
                <a:solidFill>
                  <a:srgbClr val="333399"/>
                </a:solidFill>
              </a:rPr>
              <a:t>4</a:t>
            </a:r>
            <a:endParaRPr kumimoji="1" lang="en-US" altLang="zh-CN" sz="2000">
              <a:solidFill>
                <a:srgbClr val="333399"/>
              </a:solidFill>
            </a:endParaRPr>
          </a:p>
        </p:txBody>
      </p:sp>
      <p:sp>
        <p:nvSpPr>
          <p:cNvPr id="36897" name="Text Box 42"/>
          <p:cNvSpPr txBox="1">
            <a:spLocks noChangeArrowheads="1"/>
          </p:cNvSpPr>
          <p:nvPr/>
        </p:nvSpPr>
        <p:spPr bwMode="auto">
          <a:xfrm>
            <a:off x="3503613" y="1989138"/>
            <a:ext cx="4651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000">
                <a:solidFill>
                  <a:srgbClr val="333399"/>
                </a:solidFill>
              </a:rPr>
              <a:t>H</a:t>
            </a:r>
            <a:r>
              <a:rPr kumimoji="1" lang="en-US" altLang="zh-CN" sz="2000" baseline="-25000">
                <a:solidFill>
                  <a:srgbClr val="333399"/>
                </a:solidFill>
              </a:rPr>
              <a:t>2</a:t>
            </a:r>
            <a:endParaRPr kumimoji="1" lang="en-US" altLang="zh-CN" sz="2000">
              <a:solidFill>
                <a:srgbClr val="333399"/>
              </a:solidFill>
            </a:endParaRPr>
          </a:p>
        </p:txBody>
      </p:sp>
      <p:sp>
        <p:nvSpPr>
          <p:cNvPr id="36898" name="Text Box 43"/>
          <p:cNvSpPr txBox="1">
            <a:spLocks noChangeArrowheads="1"/>
          </p:cNvSpPr>
          <p:nvPr/>
        </p:nvSpPr>
        <p:spPr bwMode="auto">
          <a:xfrm>
            <a:off x="3719513" y="6237288"/>
            <a:ext cx="4651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000">
                <a:solidFill>
                  <a:srgbClr val="333399"/>
                </a:solidFill>
              </a:rPr>
              <a:t>H</a:t>
            </a:r>
            <a:r>
              <a:rPr kumimoji="1" lang="en-US" altLang="zh-CN" sz="2000" baseline="-25000">
                <a:solidFill>
                  <a:srgbClr val="333399"/>
                </a:solidFill>
              </a:rPr>
              <a:t>3</a:t>
            </a:r>
            <a:endParaRPr kumimoji="1" lang="en-US" altLang="zh-CN" sz="2000">
              <a:solidFill>
                <a:srgbClr val="333399"/>
              </a:solidFill>
            </a:endParaRPr>
          </a:p>
        </p:txBody>
      </p:sp>
      <p:pic>
        <p:nvPicPr>
          <p:cNvPr id="36899"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5188" y="4521200"/>
            <a:ext cx="58737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82" name="Rectangle 46"/>
          <p:cNvSpPr>
            <a:spLocks noChangeArrowheads="1"/>
          </p:cNvSpPr>
          <p:nvPr/>
        </p:nvSpPr>
        <p:spPr bwMode="auto">
          <a:xfrm>
            <a:off x="2351088" y="4652963"/>
            <a:ext cx="158750" cy="158750"/>
          </a:xfrm>
          <a:prstGeom prst="rect">
            <a:avLst/>
          </a:prstGeom>
          <a:solidFill>
            <a:schemeClr val="hlink"/>
          </a:solidFill>
          <a:ln w="9525">
            <a:solidFill>
              <a:schemeClr val="hlink"/>
            </a:solidFill>
            <a:miter lim="800000"/>
            <a:headEnd/>
            <a:tailEnd/>
          </a:ln>
        </p:spPr>
        <p:txBody>
          <a:bodyPr wrap="none" anchor="ctr"/>
          <a:lstStyle/>
          <a:p>
            <a:pPr eaLnBrk="1" hangingPunct="1"/>
            <a:endParaRPr lang="en-US" altLang="zh-CN"/>
          </a:p>
        </p:txBody>
      </p:sp>
      <p:sp>
        <p:nvSpPr>
          <p:cNvPr id="36901" name="Text Box 48"/>
          <p:cNvSpPr txBox="1">
            <a:spLocks noChangeArrowheads="1"/>
          </p:cNvSpPr>
          <p:nvPr/>
        </p:nvSpPr>
        <p:spPr bwMode="auto">
          <a:xfrm>
            <a:off x="7516813" y="4800600"/>
            <a:ext cx="2919412" cy="523875"/>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dirty="0">
                <a:solidFill>
                  <a:schemeClr val="hlink"/>
                </a:solidFill>
              </a:rPr>
              <a:t>H</a:t>
            </a:r>
            <a:r>
              <a:rPr kumimoji="1" lang="en-US" altLang="zh-CN" sz="2800" baseline="-25000" dirty="0">
                <a:solidFill>
                  <a:schemeClr val="hlink"/>
                </a:solidFill>
              </a:rPr>
              <a:t>1</a:t>
            </a:r>
            <a:r>
              <a:rPr kumimoji="1" lang="en-US" altLang="zh-CN" sz="1600" baseline="-25000" dirty="0">
                <a:solidFill>
                  <a:schemeClr val="hlink"/>
                </a:solidFill>
              </a:rPr>
              <a:t> </a:t>
            </a:r>
            <a:r>
              <a:rPr kumimoji="1" lang="zh-CN" altLang="en-US" sz="2800" dirty="0">
                <a:solidFill>
                  <a:schemeClr val="hlink"/>
                </a:solidFill>
                <a:ea typeface="黑体" pitchFamily="49" charset="-122"/>
              </a:rPr>
              <a:t>向</a:t>
            </a:r>
            <a:r>
              <a:rPr kumimoji="1" lang="zh-CN" altLang="en-US" sz="1600" dirty="0">
                <a:solidFill>
                  <a:schemeClr val="hlink"/>
                </a:solidFill>
                <a:ea typeface="黑体" pitchFamily="49" charset="-122"/>
              </a:rPr>
              <a:t> </a:t>
            </a:r>
            <a:r>
              <a:rPr kumimoji="1" lang="en-US" altLang="zh-CN" sz="2800" dirty="0">
                <a:solidFill>
                  <a:schemeClr val="hlink"/>
                </a:solidFill>
                <a:ea typeface="黑体" pitchFamily="49" charset="-122"/>
              </a:rPr>
              <a:t>H</a:t>
            </a:r>
            <a:r>
              <a:rPr kumimoji="1" lang="en-US" altLang="zh-CN" sz="2800" baseline="-25000" dirty="0">
                <a:solidFill>
                  <a:schemeClr val="hlink"/>
                </a:solidFill>
                <a:ea typeface="黑体" pitchFamily="49" charset="-122"/>
              </a:rPr>
              <a:t>5</a:t>
            </a:r>
            <a:r>
              <a:rPr kumimoji="1" lang="en-US" altLang="zh-CN" sz="1600" dirty="0">
                <a:solidFill>
                  <a:schemeClr val="hlink"/>
                </a:solidFill>
                <a:ea typeface="黑体" pitchFamily="49" charset="-122"/>
              </a:rPr>
              <a:t> </a:t>
            </a:r>
            <a:r>
              <a:rPr kumimoji="1" lang="zh-CN" altLang="en-US" sz="2800" dirty="0">
                <a:solidFill>
                  <a:schemeClr val="hlink"/>
                </a:solidFill>
                <a:ea typeface="黑体" pitchFamily="49" charset="-122"/>
              </a:rPr>
              <a:t>发送分组</a:t>
            </a:r>
          </a:p>
        </p:txBody>
      </p:sp>
      <p:sp>
        <p:nvSpPr>
          <p:cNvPr id="36902" name="Text Box 55"/>
          <p:cNvSpPr txBox="1">
            <a:spLocks noChangeArrowheads="1"/>
          </p:cNvSpPr>
          <p:nvPr/>
        </p:nvSpPr>
        <p:spPr bwMode="auto">
          <a:xfrm>
            <a:off x="2270125" y="2852738"/>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a:solidFill>
                  <a:srgbClr val="333399"/>
                </a:solidFill>
                <a:latin typeface="Times New Roman" pitchFamily="18" charset="0"/>
                <a:ea typeface="黑体" pitchFamily="49" charset="-122"/>
              </a:rPr>
              <a:t>路由器</a:t>
            </a:r>
          </a:p>
        </p:txBody>
      </p:sp>
      <p:sp>
        <p:nvSpPr>
          <p:cNvPr id="36903" name="Text Box 56"/>
          <p:cNvSpPr txBox="1">
            <a:spLocks noChangeArrowheads="1"/>
          </p:cNvSpPr>
          <p:nvPr/>
        </p:nvSpPr>
        <p:spPr bwMode="auto">
          <a:xfrm>
            <a:off x="2063552" y="5157192"/>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dirty="0">
                <a:solidFill>
                  <a:srgbClr val="333399"/>
                </a:solidFill>
                <a:latin typeface="Times New Roman" pitchFamily="18" charset="0"/>
                <a:ea typeface="黑体" pitchFamily="49" charset="-122"/>
              </a:rPr>
              <a:t>主机</a:t>
            </a:r>
          </a:p>
        </p:txBody>
      </p:sp>
      <p:sp>
        <p:nvSpPr>
          <p:cNvPr id="36904" name="Line 57"/>
          <p:cNvSpPr>
            <a:spLocks noChangeShapeType="1"/>
          </p:cNvSpPr>
          <p:nvPr/>
        </p:nvSpPr>
        <p:spPr bwMode="auto">
          <a:xfrm>
            <a:off x="3143250" y="3068638"/>
            <a:ext cx="792163" cy="21590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5595" name="Rectangle 59"/>
          <p:cNvSpPr>
            <a:spLocks noChangeArrowheads="1"/>
          </p:cNvSpPr>
          <p:nvPr/>
        </p:nvSpPr>
        <p:spPr bwMode="auto">
          <a:xfrm>
            <a:off x="3214688" y="4652963"/>
            <a:ext cx="158750" cy="158750"/>
          </a:xfrm>
          <a:prstGeom prst="rect">
            <a:avLst/>
          </a:prstGeom>
          <a:solidFill>
            <a:schemeClr val="hlink"/>
          </a:solidFill>
          <a:ln w="9525">
            <a:solidFill>
              <a:schemeClr val="hlink"/>
            </a:solidFill>
            <a:miter lim="800000"/>
            <a:headEnd/>
            <a:tailEnd/>
          </a:ln>
        </p:spPr>
        <p:txBody>
          <a:bodyPr wrap="none" anchor="ctr"/>
          <a:lstStyle/>
          <a:p>
            <a:pPr eaLnBrk="1" hangingPunct="1"/>
            <a:endParaRPr lang="en-US" altLang="zh-CN"/>
          </a:p>
        </p:txBody>
      </p:sp>
      <p:sp>
        <p:nvSpPr>
          <p:cNvPr id="65597" name="Rectangle 61"/>
          <p:cNvSpPr>
            <a:spLocks noChangeArrowheads="1"/>
          </p:cNvSpPr>
          <p:nvPr/>
        </p:nvSpPr>
        <p:spPr bwMode="auto">
          <a:xfrm>
            <a:off x="5016500" y="5661025"/>
            <a:ext cx="144463" cy="144463"/>
          </a:xfrm>
          <a:prstGeom prst="rect">
            <a:avLst/>
          </a:prstGeom>
          <a:solidFill>
            <a:schemeClr val="hlink"/>
          </a:solidFill>
          <a:ln w="9525">
            <a:solidFill>
              <a:schemeClr val="hlink"/>
            </a:solidFill>
            <a:miter lim="800000"/>
            <a:headEnd/>
            <a:tailEnd/>
          </a:ln>
        </p:spPr>
        <p:txBody>
          <a:bodyPr wrap="none" anchor="ctr"/>
          <a:lstStyle/>
          <a:p>
            <a:pPr eaLnBrk="1" hangingPunct="1"/>
            <a:endParaRPr lang="en-US" altLang="zh-CN"/>
          </a:p>
        </p:txBody>
      </p:sp>
      <p:sp>
        <p:nvSpPr>
          <p:cNvPr id="65598" name="Text Box 62"/>
          <p:cNvSpPr txBox="1">
            <a:spLocks noChangeArrowheads="1"/>
          </p:cNvSpPr>
          <p:nvPr/>
        </p:nvSpPr>
        <p:spPr bwMode="auto">
          <a:xfrm>
            <a:off x="3143250" y="2205038"/>
            <a:ext cx="3671888" cy="1384300"/>
          </a:xfrm>
          <a:prstGeom prst="rect">
            <a:avLst/>
          </a:prstGeom>
          <a:solidFill>
            <a:srgbClr val="FFCCFF"/>
          </a:solidFill>
          <a:ln w="76200" cmpd="tri">
            <a:solidFill>
              <a:srgbClr val="333399"/>
            </a:solidFill>
            <a:miter lim="800000"/>
            <a:headEnd/>
            <a:tailEnd/>
          </a:ln>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800">
                <a:solidFill>
                  <a:srgbClr val="333399"/>
                </a:solidFill>
                <a:latin typeface="黑体" pitchFamily="49" charset="-122"/>
                <a:ea typeface="黑体" pitchFamily="49" charset="-122"/>
              </a:rPr>
              <a:t>在路由器</a:t>
            </a:r>
            <a:r>
              <a:rPr kumimoji="1" lang="zh-CN" altLang="en-US" sz="1000">
                <a:solidFill>
                  <a:srgbClr val="333399"/>
                </a:solidFill>
                <a:latin typeface="黑体" pitchFamily="49" charset="-122"/>
                <a:ea typeface="黑体" pitchFamily="49" charset="-122"/>
              </a:rPr>
              <a:t> </a:t>
            </a:r>
            <a:r>
              <a:rPr kumimoji="1" lang="en-US" altLang="zh-CN" sz="2800">
                <a:solidFill>
                  <a:srgbClr val="333399"/>
                </a:solidFill>
                <a:ea typeface="黑体" pitchFamily="49" charset="-122"/>
              </a:rPr>
              <a:t>E</a:t>
            </a:r>
            <a:r>
              <a:rPr kumimoji="1" lang="en-US" altLang="zh-CN" sz="1000">
                <a:solidFill>
                  <a:srgbClr val="333399"/>
                </a:solidFill>
                <a:latin typeface="黑体" pitchFamily="49" charset="-122"/>
                <a:ea typeface="黑体" pitchFamily="49" charset="-122"/>
              </a:rPr>
              <a:t> </a:t>
            </a:r>
            <a:r>
              <a:rPr kumimoji="1" lang="zh-CN" altLang="en-US" sz="2800">
                <a:solidFill>
                  <a:srgbClr val="333399"/>
                </a:solidFill>
                <a:latin typeface="黑体" pitchFamily="49" charset="-122"/>
                <a:ea typeface="黑体" pitchFamily="49" charset="-122"/>
              </a:rPr>
              <a:t>暂存</a:t>
            </a:r>
          </a:p>
          <a:p>
            <a:pPr algn="ctr" eaLnBrk="1" hangingPunct="1"/>
            <a:r>
              <a:rPr kumimoji="1" lang="zh-CN" altLang="en-US" sz="2800">
                <a:solidFill>
                  <a:srgbClr val="333399"/>
                </a:solidFill>
                <a:latin typeface="黑体" pitchFamily="49" charset="-122"/>
                <a:ea typeface="黑体" pitchFamily="49" charset="-122"/>
              </a:rPr>
              <a:t>查找转发表</a:t>
            </a:r>
          </a:p>
          <a:p>
            <a:pPr algn="ctr" eaLnBrk="1" hangingPunct="1"/>
            <a:r>
              <a:rPr kumimoji="1" lang="zh-CN" altLang="en-US" sz="2800">
                <a:solidFill>
                  <a:srgbClr val="333399"/>
                </a:solidFill>
                <a:latin typeface="黑体" pitchFamily="49" charset="-122"/>
                <a:ea typeface="黑体" pitchFamily="49" charset="-122"/>
              </a:rPr>
              <a:t>找到转发的端口</a:t>
            </a:r>
          </a:p>
        </p:txBody>
      </p:sp>
      <p:sp>
        <p:nvSpPr>
          <p:cNvPr id="65599" name="Rectangle 63"/>
          <p:cNvSpPr>
            <a:spLocks noChangeArrowheads="1"/>
          </p:cNvSpPr>
          <p:nvPr/>
        </p:nvSpPr>
        <p:spPr bwMode="auto">
          <a:xfrm>
            <a:off x="6311900" y="4508500"/>
            <a:ext cx="144463" cy="144463"/>
          </a:xfrm>
          <a:prstGeom prst="rect">
            <a:avLst/>
          </a:prstGeom>
          <a:solidFill>
            <a:schemeClr val="hlink"/>
          </a:solidFill>
          <a:ln w="9525">
            <a:solidFill>
              <a:schemeClr val="hlink"/>
            </a:solidFill>
            <a:miter lim="800000"/>
            <a:headEnd/>
            <a:tailEnd/>
          </a:ln>
        </p:spPr>
        <p:txBody>
          <a:bodyPr wrap="none" anchor="ctr"/>
          <a:lstStyle/>
          <a:p>
            <a:pPr eaLnBrk="1" hangingPunct="1"/>
            <a:endParaRPr lang="en-US" altLang="zh-CN"/>
          </a:p>
        </p:txBody>
      </p:sp>
      <p:sp>
        <p:nvSpPr>
          <p:cNvPr id="65600" name="Text Box 64"/>
          <p:cNvSpPr txBox="1">
            <a:spLocks noChangeArrowheads="1"/>
          </p:cNvSpPr>
          <p:nvPr/>
        </p:nvSpPr>
        <p:spPr bwMode="auto">
          <a:xfrm>
            <a:off x="3359150" y="2205038"/>
            <a:ext cx="3816350" cy="523875"/>
          </a:xfrm>
          <a:prstGeom prst="rect">
            <a:avLst/>
          </a:prstGeom>
          <a:solidFill>
            <a:srgbClr val="FFCCFF"/>
          </a:solidFill>
          <a:ln w="76200" cmpd="tri">
            <a:solidFill>
              <a:srgbClr val="333399"/>
            </a:solidFill>
            <a:miter lim="800000"/>
            <a:headEnd/>
            <a:tailEnd/>
          </a:ln>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800">
                <a:solidFill>
                  <a:srgbClr val="333399"/>
                </a:solidFill>
                <a:latin typeface="黑体" pitchFamily="49" charset="-122"/>
                <a:ea typeface="黑体" pitchFamily="49" charset="-122"/>
              </a:rPr>
              <a:t>最后到达目的主机</a:t>
            </a:r>
            <a:r>
              <a:rPr kumimoji="1" lang="zh-CN" altLang="en-US" sz="800">
                <a:solidFill>
                  <a:srgbClr val="333399"/>
                </a:solidFill>
                <a:latin typeface="黑体" pitchFamily="49" charset="-122"/>
                <a:ea typeface="黑体" pitchFamily="49" charset="-122"/>
              </a:rPr>
              <a:t> </a:t>
            </a:r>
            <a:r>
              <a:rPr kumimoji="1" lang="en-US" altLang="zh-CN" sz="2800">
                <a:solidFill>
                  <a:srgbClr val="333399"/>
                </a:solidFill>
                <a:ea typeface="黑体" pitchFamily="49" charset="-122"/>
              </a:rPr>
              <a:t>H</a:t>
            </a:r>
            <a:r>
              <a:rPr kumimoji="1" lang="en-US" altLang="zh-CN" sz="2800" baseline="-25000">
                <a:solidFill>
                  <a:srgbClr val="333399"/>
                </a:solidFill>
                <a:ea typeface="黑体" pitchFamily="49" charset="-122"/>
              </a:rPr>
              <a:t>5</a:t>
            </a:r>
          </a:p>
        </p:txBody>
      </p:sp>
      <p:sp>
        <p:nvSpPr>
          <p:cNvPr id="65596" name="Text Box 60"/>
          <p:cNvSpPr txBox="1">
            <a:spLocks noChangeArrowheads="1"/>
          </p:cNvSpPr>
          <p:nvPr/>
        </p:nvSpPr>
        <p:spPr bwMode="auto">
          <a:xfrm flipH="1">
            <a:off x="2855913" y="2205038"/>
            <a:ext cx="3671887" cy="1384300"/>
          </a:xfrm>
          <a:prstGeom prst="rect">
            <a:avLst/>
          </a:prstGeom>
          <a:solidFill>
            <a:srgbClr val="FFCCFF"/>
          </a:solidFill>
          <a:ln w="76200" cmpd="tri">
            <a:solidFill>
              <a:srgbClr val="333399"/>
            </a:solidFill>
            <a:miter lim="800000"/>
            <a:headEnd/>
            <a:tailEnd/>
          </a:ln>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800">
                <a:solidFill>
                  <a:srgbClr val="333399"/>
                </a:solidFill>
                <a:latin typeface="黑体" pitchFamily="49" charset="-122"/>
                <a:ea typeface="黑体" pitchFamily="49" charset="-122"/>
              </a:rPr>
              <a:t>在路由器</a:t>
            </a:r>
            <a:r>
              <a:rPr kumimoji="1" lang="zh-CN" altLang="en-US" sz="1000">
                <a:solidFill>
                  <a:srgbClr val="333399"/>
                </a:solidFill>
                <a:latin typeface="黑体" pitchFamily="49" charset="-122"/>
                <a:ea typeface="黑体" pitchFamily="49" charset="-122"/>
              </a:rPr>
              <a:t> </a:t>
            </a:r>
            <a:r>
              <a:rPr kumimoji="1" lang="en-US" altLang="zh-CN" sz="2800">
                <a:solidFill>
                  <a:srgbClr val="333399"/>
                </a:solidFill>
                <a:ea typeface="黑体" pitchFamily="49" charset="-122"/>
              </a:rPr>
              <a:t>C</a:t>
            </a:r>
            <a:r>
              <a:rPr kumimoji="1" lang="en-US" altLang="zh-CN" sz="1000">
                <a:solidFill>
                  <a:srgbClr val="333399"/>
                </a:solidFill>
                <a:latin typeface="黑体" pitchFamily="49" charset="-122"/>
                <a:ea typeface="黑体" pitchFamily="49" charset="-122"/>
              </a:rPr>
              <a:t> </a:t>
            </a:r>
            <a:r>
              <a:rPr kumimoji="1" lang="zh-CN" altLang="en-US" sz="2800">
                <a:solidFill>
                  <a:srgbClr val="333399"/>
                </a:solidFill>
                <a:latin typeface="黑体" pitchFamily="49" charset="-122"/>
                <a:ea typeface="黑体" pitchFamily="49" charset="-122"/>
              </a:rPr>
              <a:t>暂存</a:t>
            </a:r>
          </a:p>
          <a:p>
            <a:pPr algn="ctr" eaLnBrk="1" hangingPunct="1"/>
            <a:r>
              <a:rPr kumimoji="1" lang="zh-CN" altLang="en-US" sz="2800">
                <a:solidFill>
                  <a:srgbClr val="333399"/>
                </a:solidFill>
                <a:latin typeface="黑体" pitchFamily="49" charset="-122"/>
                <a:ea typeface="黑体" pitchFamily="49" charset="-122"/>
              </a:rPr>
              <a:t>查找转发表</a:t>
            </a:r>
          </a:p>
          <a:p>
            <a:pPr algn="ctr" eaLnBrk="1" hangingPunct="1"/>
            <a:r>
              <a:rPr kumimoji="1" lang="zh-CN" altLang="en-US" sz="2800">
                <a:solidFill>
                  <a:srgbClr val="333399"/>
                </a:solidFill>
                <a:latin typeface="黑体" pitchFamily="49" charset="-122"/>
                <a:ea typeface="黑体" pitchFamily="49" charset="-122"/>
              </a:rPr>
              <a:t>找到转发的端口</a:t>
            </a:r>
          </a:p>
        </p:txBody>
      </p:sp>
      <p:sp>
        <p:nvSpPr>
          <p:cNvPr id="65590" name="Text Box 54"/>
          <p:cNvSpPr txBox="1">
            <a:spLocks noChangeArrowheads="1"/>
          </p:cNvSpPr>
          <p:nvPr/>
        </p:nvSpPr>
        <p:spPr bwMode="auto">
          <a:xfrm>
            <a:off x="2640013" y="2205038"/>
            <a:ext cx="3671887" cy="1384300"/>
          </a:xfrm>
          <a:prstGeom prst="rect">
            <a:avLst/>
          </a:prstGeom>
          <a:solidFill>
            <a:srgbClr val="FFCCFF"/>
          </a:solidFill>
          <a:ln w="76200" cmpd="tri">
            <a:solidFill>
              <a:srgbClr val="333399"/>
            </a:solidFill>
            <a:miter lim="800000"/>
            <a:headEnd/>
            <a:tailEnd/>
          </a:ln>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800">
                <a:solidFill>
                  <a:srgbClr val="333399"/>
                </a:solidFill>
                <a:latin typeface="黑体" pitchFamily="49" charset="-122"/>
                <a:ea typeface="黑体" pitchFamily="49" charset="-122"/>
              </a:rPr>
              <a:t>在路由器</a:t>
            </a:r>
            <a:r>
              <a:rPr kumimoji="1" lang="zh-CN" altLang="en-US" sz="1000">
                <a:solidFill>
                  <a:srgbClr val="333399"/>
                </a:solidFill>
                <a:latin typeface="黑体" pitchFamily="49" charset="-122"/>
                <a:ea typeface="黑体" pitchFamily="49" charset="-122"/>
              </a:rPr>
              <a:t> </a:t>
            </a:r>
            <a:r>
              <a:rPr kumimoji="1" lang="en-US" altLang="zh-CN" sz="2800">
                <a:solidFill>
                  <a:srgbClr val="333399"/>
                </a:solidFill>
                <a:ea typeface="黑体" pitchFamily="49" charset="-122"/>
              </a:rPr>
              <a:t>A</a:t>
            </a:r>
            <a:r>
              <a:rPr kumimoji="1" lang="en-US" altLang="zh-CN" sz="1000">
                <a:solidFill>
                  <a:srgbClr val="333399"/>
                </a:solidFill>
                <a:latin typeface="黑体" pitchFamily="49" charset="-122"/>
                <a:ea typeface="黑体" pitchFamily="49" charset="-122"/>
              </a:rPr>
              <a:t> </a:t>
            </a:r>
            <a:r>
              <a:rPr kumimoji="1" lang="zh-CN" altLang="en-US" sz="2800">
                <a:solidFill>
                  <a:srgbClr val="333399"/>
                </a:solidFill>
                <a:latin typeface="黑体" pitchFamily="49" charset="-122"/>
                <a:ea typeface="黑体" pitchFamily="49" charset="-122"/>
              </a:rPr>
              <a:t>暂存</a:t>
            </a:r>
          </a:p>
          <a:p>
            <a:pPr algn="ctr" eaLnBrk="1" hangingPunct="1"/>
            <a:r>
              <a:rPr kumimoji="1" lang="zh-CN" altLang="en-US" sz="2800">
                <a:solidFill>
                  <a:srgbClr val="333399"/>
                </a:solidFill>
                <a:latin typeface="黑体" pitchFamily="49" charset="-122"/>
                <a:ea typeface="黑体" pitchFamily="49" charset="-122"/>
              </a:rPr>
              <a:t>查找转发表</a:t>
            </a:r>
          </a:p>
          <a:p>
            <a:pPr algn="ctr" eaLnBrk="1" hangingPunct="1"/>
            <a:r>
              <a:rPr kumimoji="1" lang="zh-CN" altLang="en-US" sz="2800">
                <a:solidFill>
                  <a:srgbClr val="333399"/>
                </a:solidFill>
                <a:latin typeface="黑体" pitchFamily="49" charset="-122"/>
                <a:ea typeface="黑体" pitchFamily="49" charset="-122"/>
              </a:rPr>
              <a:t>找到转发的端口</a:t>
            </a:r>
          </a:p>
        </p:txBody>
      </p:sp>
      <p:sp>
        <p:nvSpPr>
          <p:cNvPr id="60" name="标题 1"/>
          <p:cNvSpPr txBox="1">
            <a:spLocks/>
          </p:cNvSpPr>
          <p:nvPr/>
        </p:nvSpPr>
        <p:spPr bwMode="auto">
          <a:xfrm>
            <a:off x="609600" y="274638"/>
            <a:ext cx="10972800"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a:solidFill>
                  <a:schemeClr val="bg1"/>
                </a:solidFill>
                <a:latin typeface="+mj-ea"/>
                <a:ea typeface="+mj-ea"/>
                <a:cs typeface="+mj-cs"/>
              </a:defRPr>
            </a:lvl1pPr>
            <a:lvl2pPr algn="l" rtl="0" eaLnBrk="0" fontAlgn="base" hangingPunct="0">
              <a:spcBef>
                <a:spcPct val="0"/>
              </a:spcBef>
              <a:spcAft>
                <a:spcPct val="0"/>
              </a:spcAft>
              <a:defRPr sz="4000">
                <a:solidFill>
                  <a:schemeClr val="bg1"/>
                </a:solidFill>
                <a:latin typeface="黑体" pitchFamily="2" charset="-122"/>
                <a:ea typeface="黑体" pitchFamily="2" charset="-122"/>
              </a:defRPr>
            </a:lvl2pPr>
            <a:lvl3pPr algn="l" rtl="0" eaLnBrk="0" fontAlgn="base" hangingPunct="0">
              <a:spcBef>
                <a:spcPct val="0"/>
              </a:spcBef>
              <a:spcAft>
                <a:spcPct val="0"/>
              </a:spcAft>
              <a:defRPr sz="4000">
                <a:solidFill>
                  <a:schemeClr val="bg1"/>
                </a:solidFill>
                <a:latin typeface="黑体" pitchFamily="2" charset="-122"/>
                <a:ea typeface="黑体" pitchFamily="2" charset="-122"/>
              </a:defRPr>
            </a:lvl3pPr>
            <a:lvl4pPr algn="l" rtl="0" eaLnBrk="0" fontAlgn="base" hangingPunct="0">
              <a:spcBef>
                <a:spcPct val="0"/>
              </a:spcBef>
              <a:spcAft>
                <a:spcPct val="0"/>
              </a:spcAft>
              <a:defRPr sz="4000">
                <a:solidFill>
                  <a:schemeClr val="bg1"/>
                </a:solidFill>
                <a:latin typeface="黑体" pitchFamily="2" charset="-122"/>
                <a:ea typeface="黑体" pitchFamily="2" charset="-122"/>
              </a:defRPr>
            </a:lvl4pPr>
            <a:lvl5pPr algn="l" rtl="0" eaLnBrk="0" fontAlgn="base" hangingPunct="0">
              <a:spcBef>
                <a:spcPct val="0"/>
              </a:spcBef>
              <a:spcAft>
                <a:spcPct val="0"/>
              </a:spcAft>
              <a:defRPr sz="4000">
                <a:solidFill>
                  <a:schemeClr val="bg1"/>
                </a:solidFill>
                <a:latin typeface="黑体" pitchFamily="2" charset="-122"/>
                <a:ea typeface="黑体" pitchFamily="2" charset="-122"/>
              </a:defRPr>
            </a:lvl5pPr>
            <a:lvl6pPr marL="457200" algn="l" rtl="0" eaLnBrk="1" fontAlgn="base" hangingPunct="1">
              <a:spcBef>
                <a:spcPct val="0"/>
              </a:spcBef>
              <a:spcAft>
                <a:spcPct val="0"/>
              </a:spcAft>
              <a:defRPr sz="2400">
                <a:solidFill>
                  <a:srgbClr val="1C1C1C"/>
                </a:solidFill>
                <a:latin typeface="黑体" pitchFamily="2" charset="-122"/>
                <a:ea typeface="黑体" pitchFamily="2" charset="-122"/>
              </a:defRPr>
            </a:lvl6pPr>
            <a:lvl7pPr marL="914400" algn="l" rtl="0" eaLnBrk="1" fontAlgn="base" hangingPunct="1">
              <a:spcBef>
                <a:spcPct val="0"/>
              </a:spcBef>
              <a:spcAft>
                <a:spcPct val="0"/>
              </a:spcAft>
              <a:defRPr sz="2400">
                <a:solidFill>
                  <a:srgbClr val="1C1C1C"/>
                </a:solidFill>
                <a:latin typeface="黑体" pitchFamily="2" charset="-122"/>
                <a:ea typeface="黑体" pitchFamily="2" charset="-122"/>
              </a:defRPr>
            </a:lvl7pPr>
            <a:lvl8pPr marL="1371600" algn="l" rtl="0" eaLnBrk="1" fontAlgn="base" hangingPunct="1">
              <a:spcBef>
                <a:spcPct val="0"/>
              </a:spcBef>
              <a:spcAft>
                <a:spcPct val="0"/>
              </a:spcAft>
              <a:defRPr sz="2400">
                <a:solidFill>
                  <a:srgbClr val="1C1C1C"/>
                </a:solidFill>
                <a:latin typeface="黑体" pitchFamily="2" charset="-122"/>
                <a:ea typeface="黑体" pitchFamily="2" charset="-122"/>
              </a:defRPr>
            </a:lvl8pPr>
            <a:lvl9pPr marL="1828800" algn="l" rtl="0" eaLnBrk="1" fontAlgn="base" hangingPunct="1">
              <a:spcBef>
                <a:spcPct val="0"/>
              </a:spcBef>
              <a:spcAft>
                <a:spcPct val="0"/>
              </a:spcAft>
              <a:defRPr sz="2400">
                <a:solidFill>
                  <a:srgbClr val="1C1C1C"/>
                </a:solidFill>
                <a:latin typeface="黑体" pitchFamily="2" charset="-122"/>
                <a:ea typeface="黑体" pitchFamily="2" charset="-122"/>
              </a:defRPr>
            </a:lvl9pPr>
          </a:lstStyle>
          <a:p>
            <a:r>
              <a:rPr lang="en-US" altLang="zh-CN" dirty="0"/>
              <a:t>1.3.2 </a:t>
            </a:r>
            <a:r>
              <a:rPr lang="zh-CN" altLang="en-US" dirty="0"/>
              <a:t>互联网的核心部分</a:t>
            </a:r>
          </a:p>
        </p:txBody>
      </p:sp>
    </p:spTree>
    <p:extLst>
      <p:ext uri="{BB962C8B-B14F-4D97-AF65-F5344CB8AC3E}">
        <p14:creationId xmlns:p14="http://schemas.microsoft.com/office/powerpoint/2010/main" val="37222065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82"/>
                                        </p:tgtEl>
                                        <p:attrNameLst>
                                          <p:attrName>style.visibility</p:attrName>
                                        </p:attrNameLst>
                                      </p:cBhvr>
                                      <p:to>
                                        <p:strVal val="visible"/>
                                      </p:to>
                                    </p:set>
                                  </p:childTnLst>
                                </p:cTn>
                              </p:par>
                            </p:childTnLst>
                          </p:cTn>
                        </p:par>
                        <p:par>
                          <p:cTn id="7" fill="hold" nodeType="afterGroup">
                            <p:stCondLst>
                              <p:cond delay="0"/>
                            </p:stCondLst>
                            <p:childTnLst>
                              <p:par>
                                <p:cTn id="8" presetID="63" presetClass="path" presetSubtype="0" accel="50000" decel="50000" fill="hold" grpId="1" nodeType="afterEffect">
                                  <p:stCondLst>
                                    <p:cond delay="0"/>
                                  </p:stCondLst>
                                  <p:childTnLst>
                                    <p:animMotion origin="layout" path="M -4.79167E-6 1.11111E-6 L 0.07852 0.00625 " pathEditMode="relative" rAng="0" ptsTypes="AA">
                                      <p:cBhvr>
                                        <p:cTn id="9" dur="2000" fill="hold"/>
                                        <p:tgtEl>
                                          <p:spTgt spid="65582"/>
                                        </p:tgtEl>
                                        <p:attrNameLst>
                                          <p:attrName>ppt_x</p:attrName>
                                          <p:attrName>ppt_y</p:attrName>
                                        </p:attrNameLst>
                                      </p:cBhvr>
                                      <p:rCtr x="3919" y="301"/>
                                    </p:animMotion>
                                  </p:childTnLst>
                                </p:cTn>
                              </p:par>
                            </p:childTnLst>
                          </p:cTn>
                        </p:par>
                        <p:par>
                          <p:cTn id="10" fill="hold" nodeType="afterGroup">
                            <p:stCondLst>
                              <p:cond delay="2000"/>
                            </p:stCondLst>
                            <p:childTnLst>
                              <p:par>
                                <p:cTn id="11" presetID="1" presetClass="entr" presetSubtype="0" fill="hold" grpId="0" nodeType="afterEffect">
                                  <p:stCondLst>
                                    <p:cond delay="0"/>
                                  </p:stCondLst>
                                  <p:childTnLst>
                                    <p:set>
                                      <p:cBhvr>
                                        <p:cTn id="12" dur="1" fill="hold">
                                          <p:stCondLst>
                                            <p:cond delay="0"/>
                                          </p:stCondLst>
                                        </p:cTn>
                                        <p:tgtEl>
                                          <p:spTgt spid="65590"/>
                                        </p:tgtEl>
                                        <p:attrNameLst>
                                          <p:attrName>style.visibility</p:attrName>
                                        </p:attrNameLst>
                                      </p:cBhvr>
                                      <p:to>
                                        <p:strVal val="visible"/>
                                      </p:to>
                                    </p:set>
                                  </p:childTnLst>
                                </p:cTn>
                              </p:par>
                            </p:childTnLst>
                          </p:cTn>
                        </p:par>
                        <p:par>
                          <p:cTn id="13" fill="hold" nodeType="afterGroup">
                            <p:stCondLst>
                              <p:cond delay="2000"/>
                            </p:stCondLst>
                            <p:childTnLst>
                              <p:par>
                                <p:cTn id="14" presetID="6" presetClass="emph" presetSubtype="0" fill="hold" grpId="1" nodeType="afterEffect">
                                  <p:stCondLst>
                                    <p:cond delay="300"/>
                                  </p:stCondLst>
                                  <p:childTnLst>
                                    <p:animScale>
                                      <p:cBhvr>
                                        <p:cTn id="15" dur="1000" fill="hold"/>
                                        <p:tgtEl>
                                          <p:spTgt spid="65590"/>
                                        </p:tgtEl>
                                      </p:cBhvr>
                                      <p:by x="150000" y="150000"/>
                                    </p:animScale>
                                  </p:childTnLst>
                                </p:cTn>
                              </p:par>
                            </p:childTnLst>
                          </p:cTn>
                        </p:par>
                      </p:childTnLst>
                    </p:cTn>
                  </p:par>
                  <p:par>
                    <p:cTn id="16" fill="hold">
                      <p:stCondLst>
                        <p:cond delay="indefinite"/>
                      </p:stCondLst>
                      <p:childTnLst>
                        <p:par>
                          <p:cTn id="17" fill="hold" nodeType="afterGroup">
                            <p:stCondLst>
                              <p:cond delay="0"/>
                            </p:stCondLst>
                            <p:childTnLst>
                              <p:par>
                                <p:cTn id="18" presetID="1" presetClass="exit" presetSubtype="0" fill="hold" grpId="2" nodeType="clickEffect">
                                  <p:stCondLst>
                                    <p:cond delay="0"/>
                                  </p:stCondLst>
                                  <p:childTnLst>
                                    <p:set>
                                      <p:cBhvr>
                                        <p:cTn id="19" dur="1" fill="hold">
                                          <p:stCondLst>
                                            <p:cond delay="0"/>
                                          </p:stCondLst>
                                        </p:cTn>
                                        <p:tgtEl>
                                          <p:spTgt spid="65590"/>
                                        </p:tgtEl>
                                        <p:attrNameLst>
                                          <p:attrName>style.visibility</p:attrName>
                                        </p:attrNameLst>
                                      </p:cBhvr>
                                      <p:to>
                                        <p:strVal val="hidden"/>
                                      </p:to>
                                    </p:set>
                                  </p:childTnLst>
                                </p:cTn>
                              </p:par>
                            </p:childTnLst>
                          </p:cTn>
                        </p:par>
                        <p:par>
                          <p:cTn id="20" fill="hold" nodeType="afterGroup">
                            <p:stCondLst>
                              <p:cond delay="0"/>
                            </p:stCondLst>
                            <p:childTnLst>
                              <p:par>
                                <p:cTn id="21" presetID="1" presetClass="exit" presetSubtype="0" fill="hold" grpId="2" nodeType="afterEffect">
                                  <p:stCondLst>
                                    <p:cond delay="0"/>
                                  </p:stCondLst>
                                  <p:childTnLst>
                                    <p:set>
                                      <p:cBhvr>
                                        <p:cTn id="22" dur="1" fill="hold">
                                          <p:stCondLst>
                                            <p:cond delay="0"/>
                                          </p:stCondLst>
                                        </p:cTn>
                                        <p:tgtEl>
                                          <p:spTgt spid="65582"/>
                                        </p:tgtEl>
                                        <p:attrNameLst>
                                          <p:attrName>style.visibility</p:attrName>
                                        </p:attrNameLst>
                                      </p:cBhvr>
                                      <p:to>
                                        <p:strVal val="hidden"/>
                                      </p:to>
                                    </p:set>
                                  </p:childTnLst>
                                </p:cTn>
                              </p:par>
                            </p:childTnLst>
                          </p:cTn>
                        </p:par>
                        <p:par>
                          <p:cTn id="23" fill="hold" nodeType="afterGroup">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65595"/>
                                        </p:tgtEl>
                                        <p:attrNameLst>
                                          <p:attrName>style.visibility</p:attrName>
                                        </p:attrNameLst>
                                      </p:cBhvr>
                                      <p:to>
                                        <p:strVal val="visible"/>
                                      </p:to>
                                    </p:set>
                                  </p:childTnLst>
                                </p:cTn>
                              </p:par>
                            </p:childTnLst>
                          </p:cTn>
                        </p:par>
                        <p:par>
                          <p:cTn id="26" fill="hold" nodeType="afterGroup">
                            <p:stCondLst>
                              <p:cond delay="0"/>
                            </p:stCondLst>
                            <p:childTnLst>
                              <p:par>
                                <p:cTn id="27" presetID="63" presetClass="path" presetSubtype="0" accel="50000" decel="50000" fill="hold" grpId="1" nodeType="afterEffect">
                                  <p:stCondLst>
                                    <p:cond delay="0"/>
                                  </p:stCondLst>
                                  <p:childTnLst>
                                    <p:animMotion origin="layout" path="M 0.00768 0.00625 L 0.15482 0.15231 " pathEditMode="relative" rAng="0" ptsTypes="AA">
                                      <p:cBhvr>
                                        <p:cTn id="28" dur="2000" fill="hold"/>
                                        <p:tgtEl>
                                          <p:spTgt spid="65595"/>
                                        </p:tgtEl>
                                        <p:attrNameLst>
                                          <p:attrName>ppt_x</p:attrName>
                                          <p:attrName>ppt_y</p:attrName>
                                        </p:attrNameLst>
                                      </p:cBhvr>
                                      <p:rCtr x="7357" y="7292"/>
                                    </p:animMotion>
                                  </p:childTnLst>
                                </p:cTn>
                              </p:par>
                            </p:childTnLst>
                          </p:cTn>
                        </p:par>
                        <p:par>
                          <p:cTn id="29" fill="hold" nodeType="afterGroup">
                            <p:stCondLst>
                              <p:cond delay="2000"/>
                            </p:stCondLst>
                            <p:childTnLst>
                              <p:par>
                                <p:cTn id="30" presetID="1" presetClass="entr" presetSubtype="0" fill="hold" grpId="0" nodeType="afterEffect">
                                  <p:stCondLst>
                                    <p:cond delay="0"/>
                                  </p:stCondLst>
                                  <p:childTnLst>
                                    <p:set>
                                      <p:cBhvr>
                                        <p:cTn id="31" dur="1" fill="hold">
                                          <p:stCondLst>
                                            <p:cond delay="0"/>
                                          </p:stCondLst>
                                        </p:cTn>
                                        <p:tgtEl>
                                          <p:spTgt spid="65596"/>
                                        </p:tgtEl>
                                        <p:attrNameLst>
                                          <p:attrName>style.visibility</p:attrName>
                                        </p:attrNameLst>
                                      </p:cBhvr>
                                      <p:to>
                                        <p:strVal val="visible"/>
                                      </p:to>
                                    </p:set>
                                  </p:childTnLst>
                                </p:cTn>
                              </p:par>
                            </p:childTnLst>
                          </p:cTn>
                        </p:par>
                        <p:par>
                          <p:cTn id="32" fill="hold" nodeType="afterGroup">
                            <p:stCondLst>
                              <p:cond delay="2000"/>
                            </p:stCondLst>
                            <p:childTnLst>
                              <p:par>
                                <p:cTn id="33" presetID="6" presetClass="emph" presetSubtype="0" fill="hold" grpId="1" nodeType="afterEffect">
                                  <p:stCondLst>
                                    <p:cond delay="0"/>
                                  </p:stCondLst>
                                  <p:childTnLst>
                                    <p:animScale>
                                      <p:cBhvr>
                                        <p:cTn id="34" dur="1000" fill="hold"/>
                                        <p:tgtEl>
                                          <p:spTgt spid="65596"/>
                                        </p:tgtEl>
                                      </p:cBhvr>
                                      <p:by x="150000" y="150000"/>
                                    </p:animScale>
                                  </p:childTnLst>
                                </p:cTn>
                              </p:par>
                            </p:childTnLst>
                          </p:cTn>
                        </p:par>
                      </p:childTnLst>
                    </p:cTn>
                  </p:par>
                  <p:par>
                    <p:cTn id="35" fill="hold">
                      <p:stCondLst>
                        <p:cond delay="indefinite"/>
                      </p:stCondLst>
                      <p:childTnLst>
                        <p:par>
                          <p:cTn id="36" fill="hold" nodeType="afterGroup">
                            <p:stCondLst>
                              <p:cond delay="0"/>
                            </p:stCondLst>
                            <p:childTnLst>
                              <p:par>
                                <p:cTn id="37" presetID="1" presetClass="exit" presetSubtype="0" fill="hold" grpId="2" nodeType="clickEffect">
                                  <p:stCondLst>
                                    <p:cond delay="0"/>
                                  </p:stCondLst>
                                  <p:childTnLst>
                                    <p:set>
                                      <p:cBhvr>
                                        <p:cTn id="38" dur="1" fill="hold">
                                          <p:stCondLst>
                                            <p:cond delay="0"/>
                                          </p:stCondLst>
                                        </p:cTn>
                                        <p:tgtEl>
                                          <p:spTgt spid="65596"/>
                                        </p:tgtEl>
                                        <p:attrNameLst>
                                          <p:attrName>style.visibility</p:attrName>
                                        </p:attrNameLst>
                                      </p:cBhvr>
                                      <p:to>
                                        <p:strVal val="hidden"/>
                                      </p:to>
                                    </p:set>
                                  </p:childTnLst>
                                </p:cTn>
                              </p:par>
                            </p:childTnLst>
                          </p:cTn>
                        </p:par>
                        <p:par>
                          <p:cTn id="39" fill="hold" nodeType="afterGroup">
                            <p:stCondLst>
                              <p:cond delay="0"/>
                            </p:stCondLst>
                            <p:childTnLst>
                              <p:par>
                                <p:cTn id="40" presetID="1" presetClass="exit" presetSubtype="0" fill="hold" grpId="2" nodeType="afterEffect">
                                  <p:stCondLst>
                                    <p:cond delay="0"/>
                                  </p:stCondLst>
                                  <p:childTnLst>
                                    <p:set>
                                      <p:cBhvr>
                                        <p:cTn id="41" dur="1" fill="hold">
                                          <p:stCondLst>
                                            <p:cond delay="0"/>
                                          </p:stCondLst>
                                        </p:cTn>
                                        <p:tgtEl>
                                          <p:spTgt spid="65595"/>
                                        </p:tgtEl>
                                        <p:attrNameLst>
                                          <p:attrName>style.visibility</p:attrName>
                                        </p:attrNameLst>
                                      </p:cBhvr>
                                      <p:to>
                                        <p:strVal val="hidden"/>
                                      </p:to>
                                    </p:set>
                                  </p:childTnLst>
                                </p:cTn>
                              </p:par>
                            </p:childTnLst>
                          </p:cTn>
                        </p:par>
                        <p:par>
                          <p:cTn id="42" fill="hold" nodeType="afterGroup">
                            <p:stCondLst>
                              <p:cond delay="0"/>
                            </p:stCondLst>
                            <p:childTnLst>
                              <p:par>
                                <p:cTn id="43" presetID="1" presetClass="entr" presetSubtype="0" fill="hold" grpId="0" nodeType="afterEffect">
                                  <p:stCondLst>
                                    <p:cond delay="0"/>
                                  </p:stCondLst>
                                  <p:childTnLst>
                                    <p:set>
                                      <p:cBhvr>
                                        <p:cTn id="44" dur="1" fill="hold">
                                          <p:stCondLst>
                                            <p:cond delay="0"/>
                                          </p:stCondLst>
                                        </p:cTn>
                                        <p:tgtEl>
                                          <p:spTgt spid="65597"/>
                                        </p:tgtEl>
                                        <p:attrNameLst>
                                          <p:attrName>style.visibility</p:attrName>
                                        </p:attrNameLst>
                                      </p:cBhvr>
                                      <p:to>
                                        <p:strVal val="visible"/>
                                      </p:to>
                                    </p:set>
                                  </p:childTnLst>
                                </p:cTn>
                              </p:par>
                            </p:childTnLst>
                          </p:cTn>
                        </p:par>
                        <p:par>
                          <p:cTn id="45" fill="hold" nodeType="afterGroup">
                            <p:stCondLst>
                              <p:cond delay="0"/>
                            </p:stCondLst>
                            <p:childTnLst>
                              <p:par>
                                <p:cTn id="46" presetID="63" presetClass="path" presetSubtype="0" accel="50000" decel="50000" fill="hold" grpId="1" nodeType="afterEffect">
                                  <p:stCondLst>
                                    <p:cond delay="0"/>
                                  </p:stCondLst>
                                  <p:childTnLst>
                                    <p:animMotion origin="layout" path="M 0.00768 0.00648 L 0.11393 -0.18241 " pathEditMode="relative" rAng="0" ptsTypes="AA">
                                      <p:cBhvr>
                                        <p:cTn id="47" dur="2000" fill="hold"/>
                                        <p:tgtEl>
                                          <p:spTgt spid="65597"/>
                                        </p:tgtEl>
                                        <p:attrNameLst>
                                          <p:attrName>ppt_x</p:attrName>
                                          <p:attrName>ppt_y</p:attrName>
                                        </p:attrNameLst>
                                      </p:cBhvr>
                                      <p:rCtr x="5313" y="-9444"/>
                                    </p:animMotion>
                                  </p:childTnLst>
                                </p:cTn>
                              </p:par>
                            </p:childTnLst>
                          </p:cTn>
                        </p:par>
                        <p:par>
                          <p:cTn id="48" fill="hold" nodeType="afterGroup">
                            <p:stCondLst>
                              <p:cond delay="2000"/>
                            </p:stCondLst>
                            <p:childTnLst>
                              <p:par>
                                <p:cTn id="49" presetID="1" presetClass="entr" presetSubtype="0" fill="hold" grpId="0" nodeType="afterEffect">
                                  <p:stCondLst>
                                    <p:cond delay="0"/>
                                  </p:stCondLst>
                                  <p:childTnLst>
                                    <p:set>
                                      <p:cBhvr>
                                        <p:cTn id="50" dur="1" fill="hold">
                                          <p:stCondLst>
                                            <p:cond delay="0"/>
                                          </p:stCondLst>
                                        </p:cTn>
                                        <p:tgtEl>
                                          <p:spTgt spid="65598"/>
                                        </p:tgtEl>
                                        <p:attrNameLst>
                                          <p:attrName>style.visibility</p:attrName>
                                        </p:attrNameLst>
                                      </p:cBhvr>
                                      <p:to>
                                        <p:strVal val="visible"/>
                                      </p:to>
                                    </p:set>
                                  </p:childTnLst>
                                </p:cTn>
                              </p:par>
                            </p:childTnLst>
                          </p:cTn>
                        </p:par>
                        <p:par>
                          <p:cTn id="51" fill="hold" nodeType="afterGroup">
                            <p:stCondLst>
                              <p:cond delay="2000"/>
                            </p:stCondLst>
                            <p:childTnLst>
                              <p:par>
                                <p:cTn id="52" presetID="6" presetClass="emph" presetSubtype="0" fill="hold" grpId="1" nodeType="afterEffect">
                                  <p:stCondLst>
                                    <p:cond delay="0"/>
                                  </p:stCondLst>
                                  <p:childTnLst>
                                    <p:animScale>
                                      <p:cBhvr>
                                        <p:cTn id="53" dur="1000" fill="hold"/>
                                        <p:tgtEl>
                                          <p:spTgt spid="65598"/>
                                        </p:tgtEl>
                                      </p:cBhvr>
                                      <p:by x="150000" y="150000"/>
                                    </p:animScale>
                                  </p:childTnLst>
                                </p:cTn>
                              </p:par>
                            </p:childTnLst>
                          </p:cTn>
                        </p:par>
                      </p:childTnLst>
                    </p:cTn>
                  </p:par>
                  <p:par>
                    <p:cTn id="54" fill="hold">
                      <p:stCondLst>
                        <p:cond delay="indefinite"/>
                      </p:stCondLst>
                      <p:childTnLst>
                        <p:par>
                          <p:cTn id="55" fill="hold" nodeType="afterGroup">
                            <p:stCondLst>
                              <p:cond delay="0"/>
                            </p:stCondLst>
                            <p:childTnLst>
                              <p:par>
                                <p:cTn id="56" presetID="1" presetClass="exit" presetSubtype="0" fill="hold" grpId="2" nodeType="clickEffect">
                                  <p:stCondLst>
                                    <p:cond delay="0"/>
                                  </p:stCondLst>
                                  <p:childTnLst>
                                    <p:set>
                                      <p:cBhvr>
                                        <p:cTn id="57" dur="1" fill="hold">
                                          <p:stCondLst>
                                            <p:cond delay="0"/>
                                          </p:stCondLst>
                                        </p:cTn>
                                        <p:tgtEl>
                                          <p:spTgt spid="65598"/>
                                        </p:tgtEl>
                                        <p:attrNameLst>
                                          <p:attrName>style.visibility</p:attrName>
                                        </p:attrNameLst>
                                      </p:cBhvr>
                                      <p:to>
                                        <p:strVal val="hidden"/>
                                      </p:to>
                                    </p:set>
                                  </p:childTnLst>
                                </p:cTn>
                              </p:par>
                            </p:childTnLst>
                          </p:cTn>
                        </p:par>
                        <p:par>
                          <p:cTn id="58" fill="hold" nodeType="afterGroup">
                            <p:stCondLst>
                              <p:cond delay="0"/>
                            </p:stCondLst>
                            <p:childTnLst>
                              <p:par>
                                <p:cTn id="59" presetID="1" presetClass="exit" presetSubtype="0" fill="hold" grpId="2" nodeType="afterEffect">
                                  <p:stCondLst>
                                    <p:cond delay="0"/>
                                  </p:stCondLst>
                                  <p:childTnLst>
                                    <p:set>
                                      <p:cBhvr>
                                        <p:cTn id="60" dur="1" fill="hold">
                                          <p:stCondLst>
                                            <p:cond delay="0"/>
                                          </p:stCondLst>
                                        </p:cTn>
                                        <p:tgtEl>
                                          <p:spTgt spid="65597"/>
                                        </p:tgtEl>
                                        <p:attrNameLst>
                                          <p:attrName>style.visibility</p:attrName>
                                        </p:attrNameLst>
                                      </p:cBhvr>
                                      <p:to>
                                        <p:strVal val="hidden"/>
                                      </p:to>
                                    </p:set>
                                  </p:childTnLst>
                                </p:cTn>
                              </p:par>
                            </p:childTnLst>
                          </p:cTn>
                        </p:par>
                        <p:par>
                          <p:cTn id="61" fill="hold" nodeType="afterGroup">
                            <p:stCondLst>
                              <p:cond delay="0"/>
                            </p:stCondLst>
                            <p:childTnLst>
                              <p:par>
                                <p:cTn id="62" presetID="1" presetClass="entr" presetSubtype="0" fill="hold" grpId="0" nodeType="afterEffect">
                                  <p:stCondLst>
                                    <p:cond delay="0"/>
                                  </p:stCondLst>
                                  <p:childTnLst>
                                    <p:set>
                                      <p:cBhvr>
                                        <p:cTn id="63" dur="1" fill="hold">
                                          <p:stCondLst>
                                            <p:cond delay="0"/>
                                          </p:stCondLst>
                                        </p:cTn>
                                        <p:tgtEl>
                                          <p:spTgt spid="65599"/>
                                        </p:tgtEl>
                                        <p:attrNameLst>
                                          <p:attrName>style.visibility</p:attrName>
                                        </p:attrNameLst>
                                      </p:cBhvr>
                                      <p:to>
                                        <p:strVal val="visible"/>
                                      </p:to>
                                    </p:set>
                                  </p:childTnLst>
                                </p:cTn>
                              </p:par>
                            </p:childTnLst>
                          </p:cTn>
                        </p:par>
                        <p:par>
                          <p:cTn id="64" fill="hold" nodeType="afterGroup">
                            <p:stCondLst>
                              <p:cond delay="0"/>
                            </p:stCondLst>
                            <p:childTnLst>
                              <p:par>
                                <p:cTn id="65" presetID="63" presetClass="path" presetSubtype="0" accel="50000" decel="50000" fill="hold" grpId="1" nodeType="afterEffect">
                                  <p:stCondLst>
                                    <p:cond delay="0"/>
                                  </p:stCondLst>
                                  <p:childTnLst>
                                    <p:animMotion origin="layout" path="M 0.00768 -0.01435 L 0.06498 0.13657 " pathEditMode="relative" rAng="0" ptsTypes="AA">
                                      <p:cBhvr>
                                        <p:cTn id="66" dur="2000" fill="hold"/>
                                        <p:tgtEl>
                                          <p:spTgt spid="65599"/>
                                        </p:tgtEl>
                                        <p:attrNameLst>
                                          <p:attrName>ppt_x</p:attrName>
                                          <p:attrName>ppt_y</p:attrName>
                                        </p:attrNameLst>
                                      </p:cBhvr>
                                      <p:rCtr x="2865" y="7546"/>
                                    </p:animMotion>
                                  </p:childTnLst>
                                </p:cTn>
                              </p:par>
                            </p:childTnLst>
                          </p:cTn>
                        </p:par>
                        <p:par>
                          <p:cTn id="67" fill="hold" nodeType="afterGroup">
                            <p:stCondLst>
                              <p:cond delay="2000"/>
                            </p:stCondLst>
                            <p:childTnLst>
                              <p:par>
                                <p:cTn id="68" presetID="1" presetClass="entr" presetSubtype="0" fill="hold" grpId="0" nodeType="afterEffect">
                                  <p:stCondLst>
                                    <p:cond delay="0"/>
                                  </p:stCondLst>
                                  <p:childTnLst>
                                    <p:set>
                                      <p:cBhvr>
                                        <p:cTn id="69" dur="1" fill="hold">
                                          <p:stCondLst>
                                            <p:cond delay="0"/>
                                          </p:stCondLst>
                                        </p:cTn>
                                        <p:tgtEl>
                                          <p:spTgt spid="65600"/>
                                        </p:tgtEl>
                                        <p:attrNameLst>
                                          <p:attrName>style.visibility</p:attrName>
                                        </p:attrNameLst>
                                      </p:cBhvr>
                                      <p:to>
                                        <p:strVal val="visible"/>
                                      </p:to>
                                    </p:set>
                                  </p:childTnLst>
                                </p:cTn>
                              </p:par>
                            </p:childTnLst>
                          </p:cTn>
                        </p:par>
                        <p:par>
                          <p:cTn id="70" fill="hold" nodeType="afterGroup">
                            <p:stCondLst>
                              <p:cond delay="2000"/>
                            </p:stCondLst>
                            <p:childTnLst>
                              <p:par>
                                <p:cTn id="71" presetID="6" presetClass="emph" presetSubtype="0" fill="hold" grpId="1" nodeType="afterEffect">
                                  <p:stCondLst>
                                    <p:cond delay="0"/>
                                  </p:stCondLst>
                                  <p:childTnLst>
                                    <p:animScale>
                                      <p:cBhvr>
                                        <p:cTn id="72" dur="1000" fill="hold"/>
                                        <p:tgtEl>
                                          <p:spTgt spid="6560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82" grpId="0" animBg="1"/>
      <p:bldP spid="65582" grpId="1" animBg="1"/>
      <p:bldP spid="65582" grpId="2" animBg="1"/>
      <p:bldP spid="65595" grpId="0" animBg="1"/>
      <p:bldP spid="65595" grpId="1" animBg="1"/>
      <p:bldP spid="65595" grpId="2" animBg="1"/>
      <p:bldP spid="65597" grpId="0" animBg="1"/>
      <p:bldP spid="65597" grpId="1" animBg="1"/>
      <p:bldP spid="65597" grpId="2" animBg="1"/>
      <p:bldP spid="65598" grpId="0" animBg="1"/>
      <p:bldP spid="65598" grpId="1" animBg="1"/>
      <p:bldP spid="65598" grpId="2" animBg="1"/>
      <p:bldP spid="65599" grpId="0" animBg="1"/>
      <p:bldP spid="65599" grpId="1" animBg="1"/>
      <p:bldP spid="65600" grpId="0" animBg="1"/>
      <p:bldP spid="65600" grpId="1" animBg="1"/>
      <p:bldP spid="65596" grpId="0" animBg="1"/>
      <p:bldP spid="65596" grpId="1" animBg="1"/>
      <p:bldP spid="65596" grpId="2" animBg="1"/>
      <p:bldP spid="65590" grpId="0" animBg="1"/>
      <p:bldP spid="65590" grpId="1" animBg="1"/>
      <p:bldP spid="65590" grpId="2"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标题 1"/>
          <p:cNvSpPr txBox="1">
            <a:spLocks/>
          </p:cNvSpPr>
          <p:nvPr/>
        </p:nvSpPr>
        <p:spPr bwMode="auto">
          <a:xfrm>
            <a:off x="609600" y="274638"/>
            <a:ext cx="10972800"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a:solidFill>
                  <a:schemeClr val="bg1"/>
                </a:solidFill>
                <a:latin typeface="+mj-ea"/>
                <a:ea typeface="+mj-ea"/>
                <a:cs typeface="+mj-cs"/>
              </a:defRPr>
            </a:lvl1pPr>
            <a:lvl2pPr algn="l" rtl="0" eaLnBrk="0" fontAlgn="base" hangingPunct="0">
              <a:spcBef>
                <a:spcPct val="0"/>
              </a:spcBef>
              <a:spcAft>
                <a:spcPct val="0"/>
              </a:spcAft>
              <a:defRPr sz="4000">
                <a:solidFill>
                  <a:schemeClr val="bg1"/>
                </a:solidFill>
                <a:latin typeface="黑体" pitchFamily="2" charset="-122"/>
                <a:ea typeface="黑体" pitchFamily="2" charset="-122"/>
              </a:defRPr>
            </a:lvl2pPr>
            <a:lvl3pPr algn="l" rtl="0" eaLnBrk="0" fontAlgn="base" hangingPunct="0">
              <a:spcBef>
                <a:spcPct val="0"/>
              </a:spcBef>
              <a:spcAft>
                <a:spcPct val="0"/>
              </a:spcAft>
              <a:defRPr sz="4000">
                <a:solidFill>
                  <a:schemeClr val="bg1"/>
                </a:solidFill>
                <a:latin typeface="黑体" pitchFamily="2" charset="-122"/>
                <a:ea typeface="黑体" pitchFamily="2" charset="-122"/>
              </a:defRPr>
            </a:lvl3pPr>
            <a:lvl4pPr algn="l" rtl="0" eaLnBrk="0" fontAlgn="base" hangingPunct="0">
              <a:spcBef>
                <a:spcPct val="0"/>
              </a:spcBef>
              <a:spcAft>
                <a:spcPct val="0"/>
              </a:spcAft>
              <a:defRPr sz="4000">
                <a:solidFill>
                  <a:schemeClr val="bg1"/>
                </a:solidFill>
                <a:latin typeface="黑体" pitchFamily="2" charset="-122"/>
                <a:ea typeface="黑体" pitchFamily="2" charset="-122"/>
              </a:defRPr>
            </a:lvl4pPr>
            <a:lvl5pPr algn="l" rtl="0" eaLnBrk="0" fontAlgn="base" hangingPunct="0">
              <a:spcBef>
                <a:spcPct val="0"/>
              </a:spcBef>
              <a:spcAft>
                <a:spcPct val="0"/>
              </a:spcAft>
              <a:defRPr sz="4000">
                <a:solidFill>
                  <a:schemeClr val="bg1"/>
                </a:solidFill>
                <a:latin typeface="黑体" pitchFamily="2" charset="-122"/>
                <a:ea typeface="黑体" pitchFamily="2" charset="-122"/>
              </a:defRPr>
            </a:lvl5pPr>
            <a:lvl6pPr marL="457200" algn="l" rtl="0" eaLnBrk="1" fontAlgn="base" hangingPunct="1">
              <a:spcBef>
                <a:spcPct val="0"/>
              </a:spcBef>
              <a:spcAft>
                <a:spcPct val="0"/>
              </a:spcAft>
              <a:defRPr sz="2400">
                <a:solidFill>
                  <a:srgbClr val="1C1C1C"/>
                </a:solidFill>
                <a:latin typeface="黑体" pitchFamily="2" charset="-122"/>
                <a:ea typeface="黑体" pitchFamily="2" charset="-122"/>
              </a:defRPr>
            </a:lvl6pPr>
            <a:lvl7pPr marL="914400" algn="l" rtl="0" eaLnBrk="1" fontAlgn="base" hangingPunct="1">
              <a:spcBef>
                <a:spcPct val="0"/>
              </a:spcBef>
              <a:spcAft>
                <a:spcPct val="0"/>
              </a:spcAft>
              <a:defRPr sz="2400">
                <a:solidFill>
                  <a:srgbClr val="1C1C1C"/>
                </a:solidFill>
                <a:latin typeface="黑体" pitchFamily="2" charset="-122"/>
                <a:ea typeface="黑体" pitchFamily="2" charset="-122"/>
              </a:defRPr>
            </a:lvl7pPr>
            <a:lvl8pPr marL="1371600" algn="l" rtl="0" eaLnBrk="1" fontAlgn="base" hangingPunct="1">
              <a:spcBef>
                <a:spcPct val="0"/>
              </a:spcBef>
              <a:spcAft>
                <a:spcPct val="0"/>
              </a:spcAft>
              <a:defRPr sz="2400">
                <a:solidFill>
                  <a:srgbClr val="1C1C1C"/>
                </a:solidFill>
                <a:latin typeface="黑体" pitchFamily="2" charset="-122"/>
                <a:ea typeface="黑体" pitchFamily="2" charset="-122"/>
              </a:defRPr>
            </a:lvl8pPr>
            <a:lvl9pPr marL="1828800" algn="l" rtl="0" eaLnBrk="1" fontAlgn="base" hangingPunct="1">
              <a:spcBef>
                <a:spcPct val="0"/>
              </a:spcBef>
              <a:spcAft>
                <a:spcPct val="0"/>
              </a:spcAft>
              <a:defRPr sz="2400">
                <a:solidFill>
                  <a:srgbClr val="1C1C1C"/>
                </a:solidFill>
                <a:latin typeface="黑体" pitchFamily="2" charset="-122"/>
                <a:ea typeface="黑体" pitchFamily="2" charset="-122"/>
              </a:defRPr>
            </a:lvl9pPr>
          </a:lstStyle>
          <a:p>
            <a:r>
              <a:rPr lang="en-US" altLang="zh-CN" dirty="0"/>
              <a:t>1.3.2 </a:t>
            </a:r>
            <a:r>
              <a:rPr lang="zh-CN" altLang="en-US" dirty="0"/>
              <a:t>互联网的核心部分</a:t>
            </a:r>
          </a:p>
        </p:txBody>
      </p:sp>
      <p:sp>
        <p:nvSpPr>
          <p:cNvPr id="169" name="Content Placeholder 58"/>
          <p:cNvSpPr>
            <a:spLocks noGrp="1" noChangeArrowheads="1"/>
          </p:cNvSpPr>
          <p:nvPr>
            <p:ph idx="1"/>
          </p:nvPr>
        </p:nvSpPr>
        <p:spPr>
          <a:xfrm>
            <a:off x="442800" y="1267200"/>
            <a:ext cx="11304587" cy="4895850"/>
          </a:xfrm>
        </p:spPr>
        <p:txBody>
          <a:bodyPr/>
          <a:lstStyle/>
          <a:p>
            <a:pPr eaLnBrk="1" hangingPunct="1"/>
            <a:r>
              <a:rPr lang="zh-CN" altLang="en-US" b="1" dirty="0"/>
              <a:t>分组交换的注意事项（以</a:t>
            </a:r>
            <a:r>
              <a:rPr kumimoji="1" lang="en-US" altLang="zh-CN" b="1" dirty="0"/>
              <a:t>H</a:t>
            </a:r>
            <a:r>
              <a:rPr kumimoji="1" lang="en-US" altLang="zh-CN" b="1" baseline="-25000" dirty="0"/>
              <a:t>1 </a:t>
            </a:r>
            <a:r>
              <a:rPr kumimoji="1" lang="zh-CN" altLang="en-US" b="1" dirty="0"/>
              <a:t>向 </a:t>
            </a:r>
            <a:r>
              <a:rPr kumimoji="1" lang="en-US" altLang="zh-CN" b="1" dirty="0"/>
              <a:t>H</a:t>
            </a:r>
            <a:r>
              <a:rPr kumimoji="1" lang="en-US" altLang="zh-CN" b="1" baseline="-25000" dirty="0"/>
              <a:t>5</a:t>
            </a:r>
            <a:r>
              <a:rPr kumimoji="1" lang="en-US" altLang="zh-CN" b="1" dirty="0"/>
              <a:t> </a:t>
            </a:r>
            <a:r>
              <a:rPr kumimoji="1" lang="zh-CN" altLang="en-US" b="1" dirty="0"/>
              <a:t>发送分组为例）</a:t>
            </a:r>
            <a:r>
              <a:rPr lang="zh-CN" altLang="en-US" b="1" dirty="0"/>
              <a:t>：</a:t>
            </a:r>
            <a:endParaRPr lang="en-US" altLang="zh-CN" b="1" dirty="0"/>
          </a:p>
          <a:p>
            <a:pPr lvl="1" eaLnBrk="1" hangingPunct="1"/>
            <a:r>
              <a:rPr kumimoji="1" lang="en-US" altLang="zh-CN" b="1" dirty="0"/>
              <a:t>H</a:t>
            </a:r>
            <a:r>
              <a:rPr kumimoji="1" lang="en-US" altLang="zh-CN" b="1" baseline="-25000" dirty="0"/>
              <a:t>1</a:t>
            </a:r>
            <a:r>
              <a:rPr lang="zh-CN" altLang="en-US" b="1" dirty="0"/>
              <a:t>先将分组连续地发往与它直接相连的路由器</a:t>
            </a:r>
            <a:r>
              <a:rPr lang="en-US" altLang="zh-CN" b="1" dirty="0"/>
              <a:t>A</a:t>
            </a:r>
            <a:r>
              <a:rPr lang="zh-CN" altLang="en-US" b="1" dirty="0"/>
              <a:t>，而不是等第一个分组到达</a:t>
            </a:r>
            <a:r>
              <a:rPr kumimoji="1" lang="en-US" altLang="zh-CN" b="1" dirty="0"/>
              <a:t>H</a:t>
            </a:r>
            <a:r>
              <a:rPr kumimoji="1" lang="en-US" altLang="zh-CN" b="1" baseline="-25000" dirty="0"/>
              <a:t>5 </a:t>
            </a:r>
            <a:r>
              <a:rPr kumimoji="1" lang="zh-CN" altLang="en-US" b="1" dirty="0"/>
              <a:t>后再发送下一个分组</a:t>
            </a:r>
            <a:r>
              <a:rPr lang="zh-CN" altLang="en-US" b="1" dirty="0"/>
              <a:t>；</a:t>
            </a:r>
            <a:endParaRPr lang="en-US" altLang="zh-CN" b="1" dirty="0"/>
          </a:p>
          <a:p>
            <a:pPr lvl="1" eaLnBrk="1" hangingPunct="1"/>
            <a:r>
              <a:rPr lang="zh-CN" altLang="en-US" b="1" dirty="0"/>
              <a:t>每个分组独立选择传输路径；</a:t>
            </a:r>
            <a:endParaRPr lang="en-US" altLang="zh-CN" b="1" dirty="0"/>
          </a:p>
          <a:p>
            <a:pPr lvl="1" eaLnBrk="1" hangingPunct="1"/>
            <a:r>
              <a:rPr lang="zh-CN" altLang="en-US" b="1" dirty="0"/>
              <a:t>单个分组经过</a:t>
            </a:r>
            <a:r>
              <a:rPr lang="zh-CN" altLang="en-US" b="1" dirty="0">
                <a:solidFill>
                  <a:srgbClr val="C00000"/>
                </a:solidFill>
              </a:rPr>
              <a:t>多个</a:t>
            </a:r>
            <a:r>
              <a:rPr lang="zh-CN" altLang="en-US" b="1" dirty="0"/>
              <a:t>路由器“接力”，最终到达目的主机</a:t>
            </a:r>
            <a:r>
              <a:rPr kumimoji="1" lang="en-US" altLang="zh-CN" b="1" dirty="0"/>
              <a:t>H</a:t>
            </a:r>
            <a:r>
              <a:rPr kumimoji="1" lang="en-US" altLang="zh-CN" b="1" baseline="-25000" dirty="0"/>
              <a:t>5 </a:t>
            </a:r>
            <a:r>
              <a:rPr lang="zh-CN" altLang="en-US" b="1" dirty="0"/>
              <a:t>；</a:t>
            </a:r>
            <a:endParaRPr lang="en-US" altLang="zh-CN" b="1" dirty="0"/>
          </a:p>
          <a:p>
            <a:pPr lvl="1" eaLnBrk="1" hangingPunct="1"/>
            <a:r>
              <a:rPr lang="zh-CN" altLang="en-US" b="1" dirty="0"/>
              <a:t>单个分组对通信资源是</a:t>
            </a:r>
            <a:r>
              <a:rPr lang="zh-CN" altLang="en-US" b="1" dirty="0">
                <a:solidFill>
                  <a:srgbClr val="C00000"/>
                </a:solidFill>
              </a:rPr>
              <a:t>逐段占用</a:t>
            </a:r>
            <a:r>
              <a:rPr lang="zh-CN" altLang="en-US" b="1" dirty="0"/>
              <a:t>的，只有当分组在链路上</a:t>
            </a:r>
            <a:r>
              <a:rPr lang="zh-CN" altLang="en-US" b="1" dirty="0">
                <a:solidFill>
                  <a:srgbClr val="C00000"/>
                </a:solidFill>
              </a:rPr>
              <a:t>发送</a:t>
            </a:r>
            <a:r>
              <a:rPr lang="zh-CN" altLang="en-US" b="1" dirty="0"/>
              <a:t>时才占用该链路，发送完毕即释放该链路。</a:t>
            </a:r>
            <a:endParaRPr lang="en-US" altLang="zh-CN" b="1" dirty="0"/>
          </a:p>
          <a:p>
            <a:pPr lvl="1" eaLnBrk="1" hangingPunct="1"/>
            <a:r>
              <a:rPr lang="zh-CN" altLang="en-US" b="1" dirty="0"/>
              <a:t>所有分组到达目的主机</a:t>
            </a:r>
            <a:r>
              <a:rPr kumimoji="1" lang="en-US" altLang="zh-CN" b="1" dirty="0"/>
              <a:t>H</a:t>
            </a:r>
            <a:r>
              <a:rPr kumimoji="1" lang="en-US" altLang="zh-CN" b="1" baseline="-25000" dirty="0"/>
              <a:t>5 </a:t>
            </a:r>
            <a:r>
              <a:rPr kumimoji="1" lang="zh-CN" altLang="en-US" b="1" dirty="0"/>
              <a:t>后，即可还原出原来的报文。</a:t>
            </a:r>
            <a:endParaRPr lang="en-US" altLang="zh-CN" b="1" dirty="0"/>
          </a:p>
          <a:p>
            <a:pPr lvl="1" eaLnBrk="1" hangingPunct="1"/>
            <a:endParaRPr lang="en-US" altLang="zh-CN" b="1" dirty="0"/>
          </a:p>
        </p:txBody>
      </p:sp>
    </p:spTree>
    <p:extLst>
      <p:ext uri="{BB962C8B-B14F-4D97-AF65-F5344CB8AC3E}">
        <p14:creationId xmlns:p14="http://schemas.microsoft.com/office/powerpoint/2010/main" val="40715037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9">
                                            <p:txEl>
                                              <p:pRg st="1" end="1"/>
                                            </p:txEl>
                                          </p:spTgt>
                                        </p:tgtEl>
                                        <p:attrNameLst>
                                          <p:attrName>style.visibility</p:attrName>
                                        </p:attrNameLst>
                                      </p:cBhvr>
                                      <p:to>
                                        <p:strVal val="visible"/>
                                      </p:to>
                                    </p:set>
                                    <p:animEffect transition="in" filter="fade">
                                      <p:cBhvr>
                                        <p:cTn id="7" dur="1000"/>
                                        <p:tgtEl>
                                          <p:spTgt spid="169">
                                            <p:txEl>
                                              <p:pRg st="1" end="1"/>
                                            </p:txEl>
                                          </p:spTgt>
                                        </p:tgtEl>
                                      </p:cBhvr>
                                    </p:animEffect>
                                    <p:anim calcmode="lin" valueType="num">
                                      <p:cBhvr>
                                        <p:cTn id="8" dur="1000" fill="hold"/>
                                        <p:tgtEl>
                                          <p:spTgt spid="169">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6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9">
                                            <p:txEl>
                                              <p:pRg st="2" end="2"/>
                                            </p:txEl>
                                          </p:spTgt>
                                        </p:tgtEl>
                                        <p:attrNameLst>
                                          <p:attrName>style.visibility</p:attrName>
                                        </p:attrNameLst>
                                      </p:cBhvr>
                                      <p:to>
                                        <p:strVal val="visible"/>
                                      </p:to>
                                    </p:set>
                                    <p:animEffect transition="in" filter="fade">
                                      <p:cBhvr>
                                        <p:cTn id="14" dur="1000"/>
                                        <p:tgtEl>
                                          <p:spTgt spid="169">
                                            <p:txEl>
                                              <p:pRg st="2" end="2"/>
                                            </p:txEl>
                                          </p:spTgt>
                                        </p:tgtEl>
                                      </p:cBhvr>
                                    </p:animEffect>
                                    <p:anim calcmode="lin" valueType="num">
                                      <p:cBhvr>
                                        <p:cTn id="15" dur="1000" fill="hold"/>
                                        <p:tgtEl>
                                          <p:spTgt spid="16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6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69">
                                            <p:txEl>
                                              <p:pRg st="3" end="3"/>
                                            </p:txEl>
                                          </p:spTgt>
                                        </p:tgtEl>
                                        <p:attrNameLst>
                                          <p:attrName>style.visibility</p:attrName>
                                        </p:attrNameLst>
                                      </p:cBhvr>
                                      <p:to>
                                        <p:strVal val="visible"/>
                                      </p:to>
                                    </p:set>
                                    <p:animEffect transition="in" filter="fade">
                                      <p:cBhvr>
                                        <p:cTn id="21" dur="1000"/>
                                        <p:tgtEl>
                                          <p:spTgt spid="169">
                                            <p:txEl>
                                              <p:pRg st="3" end="3"/>
                                            </p:txEl>
                                          </p:spTgt>
                                        </p:tgtEl>
                                      </p:cBhvr>
                                    </p:animEffect>
                                    <p:anim calcmode="lin" valueType="num">
                                      <p:cBhvr>
                                        <p:cTn id="22" dur="1000" fill="hold"/>
                                        <p:tgtEl>
                                          <p:spTgt spid="169">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6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69">
                                            <p:txEl>
                                              <p:pRg st="4" end="4"/>
                                            </p:txEl>
                                          </p:spTgt>
                                        </p:tgtEl>
                                        <p:attrNameLst>
                                          <p:attrName>style.visibility</p:attrName>
                                        </p:attrNameLst>
                                      </p:cBhvr>
                                      <p:to>
                                        <p:strVal val="visible"/>
                                      </p:to>
                                    </p:set>
                                    <p:animEffect transition="in" filter="fade">
                                      <p:cBhvr>
                                        <p:cTn id="28" dur="1000"/>
                                        <p:tgtEl>
                                          <p:spTgt spid="169">
                                            <p:txEl>
                                              <p:pRg st="4" end="4"/>
                                            </p:txEl>
                                          </p:spTgt>
                                        </p:tgtEl>
                                      </p:cBhvr>
                                    </p:animEffect>
                                    <p:anim calcmode="lin" valueType="num">
                                      <p:cBhvr>
                                        <p:cTn id="29" dur="1000" fill="hold"/>
                                        <p:tgtEl>
                                          <p:spTgt spid="169">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6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69">
                                            <p:txEl>
                                              <p:pRg st="5" end="5"/>
                                            </p:txEl>
                                          </p:spTgt>
                                        </p:tgtEl>
                                        <p:attrNameLst>
                                          <p:attrName>style.visibility</p:attrName>
                                        </p:attrNameLst>
                                      </p:cBhvr>
                                      <p:to>
                                        <p:strVal val="visible"/>
                                      </p:to>
                                    </p:set>
                                    <p:animEffect transition="in" filter="fade">
                                      <p:cBhvr>
                                        <p:cTn id="35" dur="1000"/>
                                        <p:tgtEl>
                                          <p:spTgt spid="169">
                                            <p:txEl>
                                              <p:pRg st="5" end="5"/>
                                            </p:txEl>
                                          </p:spTgt>
                                        </p:tgtEl>
                                      </p:cBhvr>
                                    </p:animEffect>
                                    <p:anim calcmode="lin" valueType="num">
                                      <p:cBhvr>
                                        <p:cTn id="36" dur="1000" fill="hold"/>
                                        <p:tgtEl>
                                          <p:spTgt spid="169">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16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609600" y="274638"/>
            <a:ext cx="10972800"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a:solidFill>
                  <a:schemeClr val="bg1"/>
                </a:solidFill>
                <a:latin typeface="+mj-ea"/>
                <a:ea typeface="+mj-ea"/>
                <a:cs typeface="+mj-cs"/>
              </a:defRPr>
            </a:lvl1pPr>
            <a:lvl2pPr algn="l" rtl="0" eaLnBrk="0" fontAlgn="base" hangingPunct="0">
              <a:spcBef>
                <a:spcPct val="0"/>
              </a:spcBef>
              <a:spcAft>
                <a:spcPct val="0"/>
              </a:spcAft>
              <a:defRPr sz="4000">
                <a:solidFill>
                  <a:schemeClr val="bg1"/>
                </a:solidFill>
                <a:latin typeface="黑体" pitchFamily="2" charset="-122"/>
                <a:ea typeface="黑体" pitchFamily="2" charset="-122"/>
              </a:defRPr>
            </a:lvl2pPr>
            <a:lvl3pPr algn="l" rtl="0" eaLnBrk="0" fontAlgn="base" hangingPunct="0">
              <a:spcBef>
                <a:spcPct val="0"/>
              </a:spcBef>
              <a:spcAft>
                <a:spcPct val="0"/>
              </a:spcAft>
              <a:defRPr sz="4000">
                <a:solidFill>
                  <a:schemeClr val="bg1"/>
                </a:solidFill>
                <a:latin typeface="黑体" pitchFamily="2" charset="-122"/>
                <a:ea typeface="黑体" pitchFamily="2" charset="-122"/>
              </a:defRPr>
            </a:lvl3pPr>
            <a:lvl4pPr algn="l" rtl="0" eaLnBrk="0" fontAlgn="base" hangingPunct="0">
              <a:spcBef>
                <a:spcPct val="0"/>
              </a:spcBef>
              <a:spcAft>
                <a:spcPct val="0"/>
              </a:spcAft>
              <a:defRPr sz="4000">
                <a:solidFill>
                  <a:schemeClr val="bg1"/>
                </a:solidFill>
                <a:latin typeface="黑体" pitchFamily="2" charset="-122"/>
                <a:ea typeface="黑体" pitchFamily="2" charset="-122"/>
              </a:defRPr>
            </a:lvl4pPr>
            <a:lvl5pPr algn="l" rtl="0" eaLnBrk="0" fontAlgn="base" hangingPunct="0">
              <a:spcBef>
                <a:spcPct val="0"/>
              </a:spcBef>
              <a:spcAft>
                <a:spcPct val="0"/>
              </a:spcAft>
              <a:defRPr sz="4000">
                <a:solidFill>
                  <a:schemeClr val="bg1"/>
                </a:solidFill>
                <a:latin typeface="黑体" pitchFamily="2" charset="-122"/>
                <a:ea typeface="黑体" pitchFamily="2" charset="-122"/>
              </a:defRPr>
            </a:lvl5pPr>
            <a:lvl6pPr marL="457200" algn="l" rtl="0" eaLnBrk="1" fontAlgn="base" hangingPunct="1">
              <a:spcBef>
                <a:spcPct val="0"/>
              </a:spcBef>
              <a:spcAft>
                <a:spcPct val="0"/>
              </a:spcAft>
              <a:defRPr sz="2400">
                <a:solidFill>
                  <a:srgbClr val="1C1C1C"/>
                </a:solidFill>
                <a:latin typeface="黑体" pitchFamily="2" charset="-122"/>
                <a:ea typeface="黑体" pitchFamily="2" charset="-122"/>
              </a:defRPr>
            </a:lvl6pPr>
            <a:lvl7pPr marL="914400" algn="l" rtl="0" eaLnBrk="1" fontAlgn="base" hangingPunct="1">
              <a:spcBef>
                <a:spcPct val="0"/>
              </a:spcBef>
              <a:spcAft>
                <a:spcPct val="0"/>
              </a:spcAft>
              <a:defRPr sz="2400">
                <a:solidFill>
                  <a:srgbClr val="1C1C1C"/>
                </a:solidFill>
                <a:latin typeface="黑体" pitchFamily="2" charset="-122"/>
                <a:ea typeface="黑体" pitchFamily="2" charset="-122"/>
              </a:defRPr>
            </a:lvl7pPr>
            <a:lvl8pPr marL="1371600" algn="l" rtl="0" eaLnBrk="1" fontAlgn="base" hangingPunct="1">
              <a:spcBef>
                <a:spcPct val="0"/>
              </a:spcBef>
              <a:spcAft>
                <a:spcPct val="0"/>
              </a:spcAft>
              <a:defRPr sz="2400">
                <a:solidFill>
                  <a:srgbClr val="1C1C1C"/>
                </a:solidFill>
                <a:latin typeface="黑体" pitchFamily="2" charset="-122"/>
                <a:ea typeface="黑体" pitchFamily="2" charset="-122"/>
              </a:defRPr>
            </a:lvl8pPr>
            <a:lvl9pPr marL="1828800" algn="l" rtl="0" eaLnBrk="1" fontAlgn="base" hangingPunct="1">
              <a:spcBef>
                <a:spcPct val="0"/>
              </a:spcBef>
              <a:spcAft>
                <a:spcPct val="0"/>
              </a:spcAft>
              <a:defRPr sz="2400">
                <a:solidFill>
                  <a:srgbClr val="1C1C1C"/>
                </a:solidFill>
                <a:latin typeface="黑体" pitchFamily="2" charset="-122"/>
                <a:ea typeface="黑体" pitchFamily="2" charset="-122"/>
              </a:defRPr>
            </a:lvl9pPr>
          </a:lstStyle>
          <a:p>
            <a:r>
              <a:rPr lang="en-US" altLang="zh-CN" dirty="0"/>
              <a:t>1.3.2 </a:t>
            </a:r>
            <a:r>
              <a:rPr lang="zh-CN" altLang="en-US" dirty="0"/>
              <a:t>互联网的核心部分</a:t>
            </a:r>
          </a:p>
        </p:txBody>
      </p:sp>
      <p:graphicFrame>
        <p:nvGraphicFramePr>
          <p:cNvPr id="7" name="内容占位符 2"/>
          <p:cNvGraphicFramePr/>
          <p:nvPr>
            <p:extLst>
              <p:ext uri="{D42A27DB-BD31-4B8C-83A1-F6EECF244321}">
                <p14:modId xmlns:p14="http://schemas.microsoft.com/office/powerpoint/2010/main" val="1690184303"/>
              </p:ext>
            </p:extLst>
          </p:nvPr>
        </p:nvGraphicFramePr>
        <p:xfrm>
          <a:off x="1418527" y="2492896"/>
          <a:ext cx="8133857" cy="2760664"/>
        </p:xfrm>
        <a:graphic>
          <a:graphicData uri="http://schemas.openxmlformats.org/drawingml/2006/table">
            <a:tbl>
              <a:tblPr firstRow="1" firstCol="1" bandRow="1" bandCol="1">
                <a:tableStyleId>{93296810-A885-4BE3-A3E7-6D5BEEA58F35}</a:tableStyleId>
              </a:tblPr>
              <a:tblGrid>
                <a:gridCol w="1017418">
                  <a:extLst>
                    <a:ext uri="{9D8B030D-6E8A-4147-A177-3AD203B41FA5}">
                      <a16:colId xmlns:a16="http://schemas.microsoft.com/office/drawing/2014/main" val="20000"/>
                    </a:ext>
                  </a:extLst>
                </a:gridCol>
                <a:gridCol w="7116439">
                  <a:extLst>
                    <a:ext uri="{9D8B030D-6E8A-4147-A177-3AD203B41FA5}">
                      <a16:colId xmlns:a16="http://schemas.microsoft.com/office/drawing/2014/main" val="20001"/>
                    </a:ext>
                  </a:extLst>
                </a:gridCol>
              </a:tblGrid>
              <a:tr h="472834">
                <a:tc>
                  <a:txBody>
                    <a:bodyPr/>
                    <a:lstStyle/>
                    <a:p>
                      <a:pPr marL="0" marR="0" lvl="0" indent="0" algn="ctr" defTabSz="914400" rtl="0" eaLnBrk="0" fontAlgn="base" latinLnBrk="0" hangingPunct="0">
                        <a:lnSpc>
                          <a:spcPts val="2400"/>
                        </a:lnSpc>
                        <a:spcBef>
                          <a:spcPct val="0"/>
                        </a:spcBef>
                        <a:spcAft>
                          <a:spcPct val="0"/>
                        </a:spcAft>
                        <a:buClrTx/>
                        <a:buSzTx/>
                        <a:buFontTx/>
                        <a:buNone/>
                      </a:pPr>
                      <a:r>
                        <a:rPr kumimoji="0" lang="zh-CN" sz="1800" b="1" u="none" strike="noStrike" kern="1200" cap="none" normalizeH="0" baseline="0" dirty="0">
                          <a:ln>
                            <a:noFill/>
                          </a:ln>
                          <a:solidFill>
                            <a:srgbClr val="1C1C1C"/>
                          </a:solidFill>
                          <a:effectLst/>
                          <a:latin typeface="微软雅黑" panose="020B0503020204020204" pitchFamily="34" charset="-122"/>
                          <a:ea typeface="微软雅黑" panose="020B0503020204020204" pitchFamily="34" charset="-122"/>
                        </a:rPr>
                        <a:t>优点</a:t>
                      </a:r>
                      <a:endParaRPr kumimoji="0" lang="zh-CN" sz="1800" b="1" i="0" u="none" strike="noStrike" kern="1200" cap="none" normalizeH="0" baseline="0" dirty="0">
                        <a:ln>
                          <a:noFill/>
                        </a:ln>
                        <a:solidFill>
                          <a:srgbClr val="1C1C1C"/>
                        </a:solidFill>
                        <a:effectLst/>
                        <a:latin typeface="微软雅黑" panose="020B0503020204020204" pitchFamily="34" charset="-122"/>
                        <a:ea typeface="微软雅黑" panose="020B0503020204020204" pitchFamily="34" charset="-122"/>
                        <a:cs typeface="+mn-cs"/>
                      </a:endParaRPr>
                    </a:p>
                  </a:txBody>
                  <a:tcPr marL="107997" marR="107997" marT="72025" marB="72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FF"/>
                    </a:solidFill>
                  </a:tcPr>
                </a:tc>
                <a:tc>
                  <a:txBody>
                    <a:bodyPr/>
                    <a:lstStyle/>
                    <a:p>
                      <a:pPr marL="0" marR="0" lvl="0" indent="0" algn="ctr" defTabSz="914400" rtl="0" eaLnBrk="0" fontAlgn="base" latinLnBrk="0" hangingPunct="0">
                        <a:lnSpc>
                          <a:spcPts val="2400"/>
                        </a:lnSpc>
                        <a:spcBef>
                          <a:spcPct val="0"/>
                        </a:spcBef>
                        <a:spcAft>
                          <a:spcPct val="0"/>
                        </a:spcAft>
                        <a:buClrTx/>
                        <a:buSzTx/>
                        <a:buFontTx/>
                        <a:buNone/>
                      </a:pPr>
                      <a:r>
                        <a:rPr kumimoji="0" lang="zh-CN" sz="1800" b="1" u="none" strike="noStrike" kern="1200" cap="none" normalizeH="0" baseline="0" dirty="0">
                          <a:ln>
                            <a:noFill/>
                          </a:ln>
                          <a:solidFill>
                            <a:srgbClr val="1C1C1C"/>
                          </a:solidFill>
                          <a:effectLst/>
                          <a:latin typeface="微软雅黑" panose="020B0503020204020204" pitchFamily="34" charset="-122"/>
                          <a:ea typeface="微软雅黑" panose="020B0503020204020204" pitchFamily="34" charset="-122"/>
                        </a:rPr>
                        <a:t>所采用的手段</a:t>
                      </a:r>
                      <a:endParaRPr kumimoji="0" lang="zh-CN" sz="1800" b="1" i="0" u="none" strike="noStrike" kern="1200" cap="none" normalizeH="0" baseline="0" dirty="0">
                        <a:ln>
                          <a:noFill/>
                        </a:ln>
                        <a:solidFill>
                          <a:srgbClr val="1C1C1C"/>
                        </a:solidFill>
                        <a:effectLst/>
                        <a:latin typeface="微软雅黑" panose="020B0503020204020204" pitchFamily="34" charset="-122"/>
                        <a:ea typeface="微软雅黑" panose="020B0503020204020204" pitchFamily="34" charset="-122"/>
                        <a:cs typeface="+mn-cs"/>
                      </a:endParaRPr>
                    </a:p>
                  </a:txBody>
                  <a:tcPr marL="89998" marR="89998" marT="46816" marB="468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CFF"/>
                    </a:solidFill>
                  </a:tcPr>
                </a:tc>
                <a:extLst>
                  <a:ext uri="{0D108BD9-81ED-4DB2-BD59-A6C34878D82A}">
                    <a16:rowId xmlns:a16="http://schemas.microsoft.com/office/drawing/2014/main" val="10000"/>
                  </a:ext>
                </a:extLst>
              </a:tr>
              <a:tr h="467024">
                <a:tc>
                  <a:txBody>
                    <a:bodyPr/>
                    <a:lstStyle/>
                    <a:p>
                      <a:pPr marL="0" marR="0" lvl="0" indent="0" algn="ctr" defTabSz="914400" rtl="0" eaLnBrk="0" fontAlgn="base" latinLnBrk="0" hangingPunct="0">
                        <a:lnSpc>
                          <a:spcPts val="2400"/>
                        </a:lnSpc>
                        <a:spcBef>
                          <a:spcPct val="0"/>
                        </a:spcBef>
                        <a:spcAft>
                          <a:spcPct val="0"/>
                        </a:spcAft>
                        <a:buClrTx/>
                        <a:buSzTx/>
                        <a:buFontTx/>
                        <a:buNone/>
                      </a:pPr>
                      <a:r>
                        <a:rPr kumimoji="0" lang="zh-CN" sz="1800" b="1" u="none" strike="noStrike" kern="1200" cap="none" normalizeH="0" baseline="0" dirty="0">
                          <a:ln>
                            <a:noFill/>
                          </a:ln>
                          <a:solidFill>
                            <a:srgbClr val="1C1C1C"/>
                          </a:solidFill>
                          <a:effectLst/>
                          <a:latin typeface="微软雅黑" panose="020B0503020204020204" pitchFamily="34" charset="-122"/>
                          <a:ea typeface="微软雅黑" panose="020B0503020204020204" pitchFamily="34" charset="-122"/>
                        </a:rPr>
                        <a:t>高效</a:t>
                      </a:r>
                      <a:endParaRPr kumimoji="0" lang="zh-CN" sz="1800" b="1" i="0" u="none" strike="noStrike" kern="1200" cap="none" normalizeH="0" baseline="0" dirty="0">
                        <a:ln>
                          <a:noFill/>
                        </a:ln>
                        <a:solidFill>
                          <a:srgbClr val="1C1C1C"/>
                        </a:solidFill>
                        <a:effectLst/>
                        <a:latin typeface="微软雅黑" panose="020B0503020204020204" pitchFamily="34" charset="-122"/>
                        <a:ea typeface="微软雅黑" panose="020B0503020204020204" pitchFamily="34" charset="-122"/>
                        <a:cs typeface="+mn-cs"/>
                      </a:endParaRPr>
                    </a:p>
                  </a:txBody>
                  <a:tcPr marL="89998" marR="89998" marT="46816" marB="468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CC"/>
                    </a:solidFill>
                  </a:tcPr>
                </a:tc>
                <a:tc>
                  <a:txBody>
                    <a:bodyPr/>
                    <a:lstStyle/>
                    <a:p>
                      <a:pPr marL="0" marR="0" lvl="0" indent="0" algn="l" defTabSz="914400" rtl="0" eaLnBrk="0" fontAlgn="base" latinLnBrk="0" hangingPunct="0">
                        <a:lnSpc>
                          <a:spcPts val="2400"/>
                        </a:lnSpc>
                        <a:spcBef>
                          <a:spcPct val="0"/>
                        </a:spcBef>
                        <a:spcAft>
                          <a:spcPct val="0"/>
                        </a:spcAft>
                        <a:buClrTx/>
                        <a:buSzTx/>
                        <a:buFontTx/>
                        <a:buNone/>
                      </a:pPr>
                      <a:r>
                        <a:rPr kumimoji="0" lang="zh-CN" sz="1800" b="1" u="none" strike="noStrike" kern="1200" cap="none" normalizeH="0" baseline="0" dirty="0">
                          <a:ln>
                            <a:noFill/>
                          </a:ln>
                          <a:solidFill>
                            <a:srgbClr val="0000FF"/>
                          </a:solidFill>
                          <a:effectLst/>
                          <a:latin typeface="微软雅黑" panose="020B0503020204020204" pitchFamily="34" charset="-122"/>
                          <a:ea typeface="微软雅黑" panose="020B0503020204020204" pitchFamily="34" charset="-122"/>
                        </a:rPr>
                        <a:t>在分组传输的过程中</a:t>
                      </a:r>
                      <a:r>
                        <a:rPr kumimoji="0" lang="zh-CN" sz="1800" b="1" u="none" strike="noStrike" kern="1200" cap="none" normalizeH="0" baseline="0" dirty="0">
                          <a:ln>
                            <a:noFill/>
                          </a:ln>
                          <a:solidFill>
                            <a:srgbClr val="CC00CC"/>
                          </a:solidFill>
                          <a:effectLst/>
                          <a:latin typeface="微软雅黑" panose="020B0503020204020204" pitchFamily="34" charset="-122"/>
                          <a:ea typeface="微软雅黑" panose="020B0503020204020204" pitchFamily="34" charset="-122"/>
                        </a:rPr>
                        <a:t>动态分配</a:t>
                      </a:r>
                      <a:r>
                        <a:rPr kumimoji="0" lang="zh-CN" sz="1800" b="1" u="none" strike="noStrike" kern="1200" cap="none" normalizeH="0" baseline="0" dirty="0">
                          <a:ln>
                            <a:noFill/>
                          </a:ln>
                          <a:solidFill>
                            <a:srgbClr val="0000FF"/>
                          </a:solidFill>
                          <a:effectLst/>
                          <a:latin typeface="微软雅黑" panose="020B0503020204020204" pitchFamily="34" charset="-122"/>
                          <a:ea typeface="微软雅黑" panose="020B0503020204020204" pitchFamily="34" charset="-122"/>
                        </a:rPr>
                        <a:t>传输带宽，对通信链路</a:t>
                      </a:r>
                      <a:r>
                        <a:rPr kumimoji="0" lang="zh-CN" sz="1800" b="1" u="none" strike="noStrike" kern="1200" cap="none" normalizeH="0" baseline="0" dirty="0">
                          <a:ln>
                            <a:noFill/>
                          </a:ln>
                          <a:solidFill>
                            <a:srgbClr val="CC00CC"/>
                          </a:solidFill>
                          <a:effectLst/>
                          <a:latin typeface="微软雅黑" panose="020B0503020204020204" pitchFamily="34" charset="-122"/>
                          <a:ea typeface="微软雅黑" panose="020B0503020204020204" pitchFamily="34" charset="-122"/>
                          <a:cs typeface="+mn-cs"/>
                        </a:rPr>
                        <a:t>逐段</a:t>
                      </a:r>
                      <a:r>
                        <a:rPr kumimoji="0" lang="zh-CN" sz="1800" b="1" u="none" strike="noStrike" kern="1200" cap="none" normalizeH="0" baseline="0" dirty="0">
                          <a:ln>
                            <a:noFill/>
                          </a:ln>
                          <a:solidFill>
                            <a:srgbClr val="0000FF"/>
                          </a:solidFill>
                          <a:effectLst/>
                          <a:latin typeface="微软雅黑" panose="020B0503020204020204" pitchFamily="34" charset="-122"/>
                          <a:ea typeface="微软雅黑" panose="020B0503020204020204" pitchFamily="34" charset="-122"/>
                        </a:rPr>
                        <a:t>占用</a:t>
                      </a:r>
                      <a:endParaRPr kumimoji="0" lang="zh-CN" sz="1800" b="1" i="0" u="none" strike="noStrike" kern="1200" cap="none" normalizeH="0" baseline="0" dirty="0">
                        <a:ln>
                          <a:noFill/>
                        </a:ln>
                        <a:solidFill>
                          <a:srgbClr val="0000FF"/>
                        </a:solidFill>
                        <a:effectLst/>
                        <a:latin typeface="微软雅黑" panose="020B0503020204020204" pitchFamily="34" charset="-122"/>
                        <a:ea typeface="微软雅黑" panose="020B0503020204020204" pitchFamily="34" charset="-122"/>
                        <a:cs typeface="+mn-cs"/>
                      </a:endParaRPr>
                    </a:p>
                  </a:txBody>
                  <a:tcPr marL="89998" marR="89998" marT="46816" marB="468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535881">
                <a:tc>
                  <a:txBody>
                    <a:bodyPr/>
                    <a:lstStyle/>
                    <a:p>
                      <a:pPr marL="0" marR="0" lvl="0" indent="0" algn="ctr" defTabSz="914400" rtl="0" eaLnBrk="0" fontAlgn="base" latinLnBrk="0" hangingPunct="0">
                        <a:lnSpc>
                          <a:spcPts val="2400"/>
                        </a:lnSpc>
                        <a:spcBef>
                          <a:spcPct val="0"/>
                        </a:spcBef>
                        <a:spcAft>
                          <a:spcPct val="0"/>
                        </a:spcAft>
                        <a:buClrTx/>
                        <a:buSzTx/>
                        <a:buFontTx/>
                        <a:buNone/>
                      </a:pPr>
                      <a:r>
                        <a:rPr kumimoji="0" lang="zh-CN" sz="1800" b="1" u="none" strike="noStrike" kern="1200" cap="none" normalizeH="0" baseline="0" dirty="0">
                          <a:ln>
                            <a:noFill/>
                          </a:ln>
                          <a:solidFill>
                            <a:srgbClr val="1C1C1C"/>
                          </a:solidFill>
                          <a:effectLst/>
                          <a:latin typeface="微软雅黑" panose="020B0503020204020204" pitchFamily="34" charset="-122"/>
                          <a:ea typeface="微软雅黑" panose="020B0503020204020204" pitchFamily="34" charset="-122"/>
                        </a:rPr>
                        <a:t>灵活</a:t>
                      </a:r>
                      <a:endParaRPr kumimoji="0" lang="zh-CN" sz="1800" b="1" i="0" u="none" strike="noStrike" kern="1200" cap="none" normalizeH="0" baseline="0" dirty="0">
                        <a:ln>
                          <a:noFill/>
                        </a:ln>
                        <a:solidFill>
                          <a:srgbClr val="1C1C1C"/>
                        </a:solidFill>
                        <a:effectLst/>
                        <a:latin typeface="微软雅黑" panose="020B0503020204020204" pitchFamily="34" charset="-122"/>
                        <a:ea typeface="微软雅黑" panose="020B0503020204020204" pitchFamily="34" charset="-122"/>
                        <a:cs typeface="+mn-cs"/>
                      </a:endParaRPr>
                    </a:p>
                  </a:txBody>
                  <a:tcPr marL="89998" marR="89998" marT="46816" marB="468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CC"/>
                    </a:solidFill>
                  </a:tcPr>
                </a:tc>
                <a:tc>
                  <a:txBody>
                    <a:bodyPr/>
                    <a:lstStyle/>
                    <a:p>
                      <a:pPr marL="0" marR="0" lvl="0" indent="0" algn="l" defTabSz="914400" rtl="0" eaLnBrk="0" fontAlgn="base" latinLnBrk="0" hangingPunct="0">
                        <a:lnSpc>
                          <a:spcPts val="2400"/>
                        </a:lnSpc>
                        <a:spcBef>
                          <a:spcPct val="0"/>
                        </a:spcBef>
                        <a:spcAft>
                          <a:spcPct val="0"/>
                        </a:spcAft>
                        <a:buClrTx/>
                        <a:buSzTx/>
                        <a:buFontTx/>
                        <a:buNone/>
                      </a:pPr>
                      <a:r>
                        <a:rPr kumimoji="0" lang="zh-CN" sz="1800" b="1" u="none" strike="noStrike" kern="1200" cap="none" normalizeH="0" baseline="0" dirty="0">
                          <a:ln>
                            <a:noFill/>
                          </a:ln>
                          <a:solidFill>
                            <a:srgbClr val="0000FF"/>
                          </a:solidFill>
                          <a:effectLst/>
                          <a:latin typeface="微软雅黑" panose="020B0503020204020204" pitchFamily="34" charset="-122"/>
                          <a:ea typeface="微软雅黑" panose="020B0503020204020204" pitchFamily="34" charset="-122"/>
                        </a:rPr>
                        <a:t>为每一个分组</a:t>
                      </a:r>
                      <a:r>
                        <a:rPr kumimoji="0" lang="zh-CN" sz="1800" b="1" u="none" strike="noStrike" kern="1200" cap="none" normalizeH="0" baseline="0" dirty="0">
                          <a:ln>
                            <a:noFill/>
                          </a:ln>
                          <a:solidFill>
                            <a:srgbClr val="CC00CC"/>
                          </a:solidFill>
                          <a:effectLst/>
                          <a:latin typeface="微软雅黑" panose="020B0503020204020204" pitchFamily="34" charset="-122"/>
                          <a:ea typeface="微软雅黑" panose="020B0503020204020204" pitchFamily="34" charset="-122"/>
                          <a:cs typeface="+mn-cs"/>
                        </a:rPr>
                        <a:t>独立</a:t>
                      </a:r>
                      <a:r>
                        <a:rPr kumimoji="0" lang="zh-CN" sz="1800" b="1" u="none" strike="noStrike" kern="1200" cap="none" normalizeH="0" baseline="0" dirty="0">
                          <a:ln>
                            <a:noFill/>
                          </a:ln>
                          <a:solidFill>
                            <a:srgbClr val="0000FF"/>
                          </a:solidFill>
                          <a:effectLst/>
                          <a:latin typeface="微软雅黑" panose="020B0503020204020204" pitchFamily="34" charset="-122"/>
                          <a:ea typeface="微软雅黑" panose="020B0503020204020204" pitchFamily="34" charset="-122"/>
                        </a:rPr>
                        <a:t>地选择最合适的转发路由</a:t>
                      </a:r>
                      <a:endParaRPr kumimoji="0" lang="zh-CN" sz="1800" b="1" i="0" u="none" strike="noStrike" kern="1200" cap="none" normalizeH="0" baseline="0" dirty="0">
                        <a:ln>
                          <a:noFill/>
                        </a:ln>
                        <a:solidFill>
                          <a:srgbClr val="0000FF"/>
                        </a:solidFill>
                        <a:effectLst/>
                        <a:latin typeface="微软雅黑" panose="020B0503020204020204" pitchFamily="34" charset="-122"/>
                        <a:ea typeface="微软雅黑" panose="020B0503020204020204" pitchFamily="34" charset="-122"/>
                        <a:cs typeface="+mn-cs"/>
                      </a:endParaRPr>
                    </a:p>
                  </a:txBody>
                  <a:tcPr marL="89998" marR="89998" marT="46816" marB="468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59519">
                <a:tc>
                  <a:txBody>
                    <a:bodyPr/>
                    <a:lstStyle/>
                    <a:p>
                      <a:pPr marL="0" marR="0" lvl="0" indent="0" algn="ctr" defTabSz="914400" rtl="0" eaLnBrk="0" fontAlgn="base" latinLnBrk="0" hangingPunct="0">
                        <a:lnSpc>
                          <a:spcPts val="2400"/>
                        </a:lnSpc>
                        <a:spcBef>
                          <a:spcPct val="0"/>
                        </a:spcBef>
                        <a:spcAft>
                          <a:spcPct val="0"/>
                        </a:spcAft>
                        <a:buClrTx/>
                        <a:buSzTx/>
                        <a:buFontTx/>
                        <a:buNone/>
                      </a:pPr>
                      <a:r>
                        <a:rPr kumimoji="0" lang="zh-CN" sz="1800" b="1" u="none" strike="noStrike" kern="1200" cap="none" normalizeH="0" baseline="0" dirty="0">
                          <a:ln>
                            <a:noFill/>
                          </a:ln>
                          <a:solidFill>
                            <a:srgbClr val="1C1C1C"/>
                          </a:solidFill>
                          <a:effectLst/>
                          <a:latin typeface="微软雅黑" panose="020B0503020204020204" pitchFamily="34" charset="-122"/>
                          <a:ea typeface="微软雅黑" panose="020B0503020204020204" pitchFamily="34" charset="-122"/>
                        </a:rPr>
                        <a:t>迅速</a:t>
                      </a:r>
                      <a:endParaRPr kumimoji="0" lang="zh-CN" sz="1800" b="1" i="0" u="none" strike="noStrike" kern="1200" cap="none" normalizeH="0" baseline="0" dirty="0">
                        <a:ln>
                          <a:noFill/>
                        </a:ln>
                        <a:solidFill>
                          <a:srgbClr val="1C1C1C"/>
                        </a:solidFill>
                        <a:effectLst/>
                        <a:latin typeface="微软雅黑" panose="020B0503020204020204" pitchFamily="34" charset="-122"/>
                        <a:ea typeface="微软雅黑" panose="020B0503020204020204" pitchFamily="34" charset="-122"/>
                        <a:cs typeface="+mn-cs"/>
                      </a:endParaRPr>
                    </a:p>
                  </a:txBody>
                  <a:tcPr marL="89998" marR="89998" marT="46816" marB="468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CC"/>
                    </a:solidFill>
                  </a:tcPr>
                </a:tc>
                <a:tc>
                  <a:txBody>
                    <a:bodyPr/>
                    <a:lstStyle/>
                    <a:p>
                      <a:pPr marL="0" marR="0" lvl="0" indent="0" algn="l" defTabSz="914400" rtl="0" eaLnBrk="0" fontAlgn="base" latinLnBrk="0" hangingPunct="0">
                        <a:lnSpc>
                          <a:spcPts val="2400"/>
                        </a:lnSpc>
                        <a:spcBef>
                          <a:spcPct val="0"/>
                        </a:spcBef>
                        <a:spcAft>
                          <a:spcPct val="0"/>
                        </a:spcAft>
                        <a:buClrTx/>
                        <a:buSzTx/>
                        <a:buFontTx/>
                        <a:buNone/>
                      </a:pPr>
                      <a:r>
                        <a:rPr kumimoji="0" lang="zh-CN" sz="1800" b="1" u="none" strike="noStrike" kern="1200" cap="none" normalizeH="0" baseline="0" dirty="0">
                          <a:ln>
                            <a:noFill/>
                          </a:ln>
                          <a:solidFill>
                            <a:srgbClr val="0000FF"/>
                          </a:solidFill>
                          <a:effectLst/>
                          <a:latin typeface="微软雅黑" panose="020B0503020204020204" pitchFamily="34" charset="-122"/>
                          <a:ea typeface="微软雅黑" panose="020B0503020204020204" pitchFamily="34" charset="-122"/>
                        </a:rPr>
                        <a:t>以分组作为传送单位，</a:t>
                      </a:r>
                      <a:r>
                        <a:rPr kumimoji="0" lang="zh-CN" sz="1800" b="1" u="none" strike="noStrike" kern="1200" cap="none" normalizeH="0" baseline="0" dirty="0">
                          <a:ln>
                            <a:noFill/>
                          </a:ln>
                          <a:solidFill>
                            <a:srgbClr val="CC00CC"/>
                          </a:solidFill>
                          <a:effectLst/>
                          <a:latin typeface="微软雅黑" panose="020B0503020204020204" pitchFamily="34" charset="-122"/>
                          <a:ea typeface="微软雅黑" panose="020B0503020204020204" pitchFamily="34" charset="-122"/>
                          <a:cs typeface="+mn-cs"/>
                        </a:rPr>
                        <a:t>不先建立连接</a:t>
                      </a:r>
                      <a:r>
                        <a:rPr kumimoji="0" lang="zh-CN" sz="1800" b="1" u="none" strike="noStrike" kern="1200" cap="none" normalizeH="0" baseline="0" dirty="0">
                          <a:ln>
                            <a:noFill/>
                          </a:ln>
                          <a:solidFill>
                            <a:srgbClr val="0000FF"/>
                          </a:solidFill>
                          <a:effectLst/>
                          <a:latin typeface="微软雅黑" panose="020B0503020204020204" pitchFamily="34" charset="-122"/>
                          <a:ea typeface="微软雅黑" panose="020B0503020204020204" pitchFamily="34" charset="-122"/>
                        </a:rPr>
                        <a:t>就能向其他主机发送分组</a:t>
                      </a:r>
                      <a:endParaRPr kumimoji="0" lang="zh-CN" sz="1800" b="1" i="0" u="none" strike="noStrike" kern="1200" cap="none" normalizeH="0" baseline="0" dirty="0">
                        <a:ln>
                          <a:noFill/>
                        </a:ln>
                        <a:solidFill>
                          <a:srgbClr val="0000FF"/>
                        </a:solidFill>
                        <a:effectLst/>
                        <a:latin typeface="微软雅黑" panose="020B0503020204020204" pitchFamily="34" charset="-122"/>
                        <a:ea typeface="微软雅黑" panose="020B0503020204020204" pitchFamily="34" charset="-122"/>
                        <a:cs typeface="+mn-cs"/>
                      </a:endParaRPr>
                    </a:p>
                  </a:txBody>
                  <a:tcPr marL="89998" marR="89998" marT="46816" marB="468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825406">
                <a:tc>
                  <a:txBody>
                    <a:bodyPr/>
                    <a:lstStyle/>
                    <a:p>
                      <a:pPr marL="0" marR="0" lvl="0" indent="0" algn="ctr" defTabSz="914400" rtl="0" eaLnBrk="0" fontAlgn="base" latinLnBrk="0" hangingPunct="0">
                        <a:lnSpc>
                          <a:spcPts val="2400"/>
                        </a:lnSpc>
                        <a:spcBef>
                          <a:spcPct val="0"/>
                        </a:spcBef>
                        <a:spcAft>
                          <a:spcPct val="0"/>
                        </a:spcAft>
                        <a:buClrTx/>
                        <a:buSzTx/>
                        <a:buFontTx/>
                        <a:buNone/>
                      </a:pPr>
                      <a:r>
                        <a:rPr kumimoji="0" lang="zh-CN" sz="1800" b="1" u="none" strike="noStrike" kern="1200" cap="none" normalizeH="0" baseline="0" dirty="0">
                          <a:ln>
                            <a:noFill/>
                          </a:ln>
                          <a:solidFill>
                            <a:srgbClr val="1C1C1C"/>
                          </a:solidFill>
                          <a:effectLst/>
                          <a:latin typeface="微软雅黑" panose="020B0503020204020204" pitchFamily="34" charset="-122"/>
                          <a:ea typeface="微软雅黑" panose="020B0503020204020204" pitchFamily="34" charset="-122"/>
                        </a:rPr>
                        <a:t>可靠</a:t>
                      </a:r>
                      <a:endParaRPr kumimoji="0" lang="zh-CN" sz="1800" b="1" i="0" u="none" strike="noStrike" kern="1200" cap="none" normalizeH="0" baseline="0" dirty="0">
                        <a:ln>
                          <a:noFill/>
                        </a:ln>
                        <a:solidFill>
                          <a:srgbClr val="1C1C1C"/>
                        </a:solidFill>
                        <a:effectLst/>
                        <a:latin typeface="微软雅黑" panose="020B0503020204020204" pitchFamily="34" charset="-122"/>
                        <a:ea typeface="微软雅黑" panose="020B0503020204020204" pitchFamily="34" charset="-122"/>
                        <a:cs typeface="+mn-cs"/>
                      </a:endParaRPr>
                    </a:p>
                  </a:txBody>
                  <a:tcPr marL="89998" marR="89998" marT="46816" marB="468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CC"/>
                    </a:solidFill>
                  </a:tcPr>
                </a:tc>
                <a:tc>
                  <a:txBody>
                    <a:bodyPr/>
                    <a:lstStyle/>
                    <a:p>
                      <a:pPr marL="0" marR="0" lvl="0" indent="0" algn="l" defTabSz="914400" rtl="0" eaLnBrk="0" fontAlgn="base" latinLnBrk="0" hangingPunct="0">
                        <a:lnSpc>
                          <a:spcPts val="2400"/>
                        </a:lnSpc>
                        <a:spcBef>
                          <a:spcPct val="0"/>
                        </a:spcBef>
                        <a:spcAft>
                          <a:spcPct val="0"/>
                        </a:spcAft>
                        <a:buClrTx/>
                        <a:buSzTx/>
                        <a:buFontTx/>
                        <a:buNone/>
                      </a:pPr>
                      <a:r>
                        <a:rPr kumimoji="0" lang="zh-CN" sz="1800" b="1" u="none" strike="noStrike" kern="1200" cap="none" normalizeH="0" baseline="0" dirty="0">
                          <a:ln>
                            <a:noFill/>
                          </a:ln>
                          <a:solidFill>
                            <a:srgbClr val="0000FF"/>
                          </a:solidFill>
                          <a:effectLst/>
                          <a:latin typeface="微软雅黑" panose="020B0503020204020204" pitchFamily="34" charset="-122"/>
                          <a:ea typeface="微软雅黑" panose="020B0503020204020204" pitchFamily="34" charset="-122"/>
                        </a:rPr>
                        <a:t>保证可靠性的网络协议；分布式多路由的</a:t>
                      </a:r>
                      <a:r>
                        <a:rPr kumimoji="0" lang="zh-CN" sz="1800" b="1" u="none" strike="noStrike" kern="1200" cap="none" normalizeH="0" baseline="0" dirty="0">
                          <a:ln>
                            <a:noFill/>
                          </a:ln>
                          <a:solidFill>
                            <a:srgbClr val="CC00CC"/>
                          </a:solidFill>
                          <a:effectLst/>
                          <a:latin typeface="微软雅黑" panose="020B0503020204020204" pitchFamily="34" charset="-122"/>
                          <a:ea typeface="微软雅黑" panose="020B0503020204020204" pitchFamily="34" charset="-122"/>
                        </a:rPr>
                        <a:t>网</a:t>
                      </a:r>
                      <a:r>
                        <a:rPr kumimoji="0" lang="zh-CN" altLang="en-US" sz="1800" b="1" u="none" strike="noStrike" kern="1200" cap="none" normalizeH="0" baseline="0" dirty="0">
                          <a:ln>
                            <a:noFill/>
                          </a:ln>
                          <a:solidFill>
                            <a:srgbClr val="CC00CC"/>
                          </a:solidFill>
                          <a:effectLst/>
                          <a:latin typeface="微软雅黑" panose="020B0503020204020204" pitchFamily="34" charset="-122"/>
                          <a:ea typeface="微软雅黑" panose="020B0503020204020204" pitchFamily="34" charset="-122"/>
                        </a:rPr>
                        <a:t>状拓扑结构</a:t>
                      </a:r>
                      <a:r>
                        <a:rPr kumimoji="0" lang="zh-CN" sz="1800" b="1" u="none" strike="noStrike" kern="1200" cap="none" normalizeH="0" baseline="0" dirty="0">
                          <a:ln>
                            <a:noFill/>
                          </a:ln>
                          <a:solidFill>
                            <a:srgbClr val="0000FF"/>
                          </a:solidFill>
                          <a:effectLst/>
                          <a:latin typeface="微软雅黑" panose="020B0503020204020204" pitchFamily="34" charset="-122"/>
                          <a:ea typeface="微软雅黑" panose="020B0503020204020204" pitchFamily="34" charset="-122"/>
                        </a:rPr>
                        <a:t>，使网络有很好的生存性</a:t>
                      </a:r>
                      <a:endParaRPr kumimoji="0" lang="zh-CN" sz="1800" b="1" i="0" u="none" strike="noStrike" kern="1200" cap="none" normalizeH="0" baseline="0" dirty="0">
                        <a:ln>
                          <a:noFill/>
                        </a:ln>
                        <a:solidFill>
                          <a:srgbClr val="0000FF"/>
                        </a:solidFill>
                        <a:effectLst/>
                        <a:latin typeface="微软雅黑" panose="020B0503020204020204" pitchFamily="34" charset="-122"/>
                        <a:ea typeface="微软雅黑" panose="020B0503020204020204" pitchFamily="34" charset="-122"/>
                        <a:cs typeface="+mn-cs"/>
                      </a:endParaRPr>
                    </a:p>
                  </a:txBody>
                  <a:tcPr marL="89998" marR="89998" marT="46816" marB="468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9" name="Content Placeholder 58"/>
          <p:cNvSpPr>
            <a:spLocks noGrp="1" noChangeArrowheads="1"/>
          </p:cNvSpPr>
          <p:nvPr>
            <p:ph idx="1"/>
          </p:nvPr>
        </p:nvSpPr>
        <p:spPr>
          <a:xfrm>
            <a:off x="442800" y="1267200"/>
            <a:ext cx="11304587" cy="4895850"/>
          </a:xfrm>
        </p:spPr>
        <p:txBody>
          <a:bodyPr/>
          <a:lstStyle/>
          <a:p>
            <a:pPr eaLnBrk="1" hangingPunct="1"/>
            <a:r>
              <a:rPr lang="zh-CN" altLang="en-US" b="1" dirty="0"/>
              <a:t>分组交换的优点：</a:t>
            </a:r>
            <a:endParaRPr lang="en-US" altLang="zh-CN" b="1" dirty="0"/>
          </a:p>
        </p:txBody>
      </p:sp>
    </p:spTree>
    <p:extLst>
      <p:ext uri="{BB962C8B-B14F-4D97-AF65-F5344CB8AC3E}">
        <p14:creationId xmlns:p14="http://schemas.microsoft.com/office/powerpoint/2010/main" val="3093589581"/>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609600" y="274638"/>
            <a:ext cx="10972800"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a:solidFill>
                  <a:schemeClr val="bg1"/>
                </a:solidFill>
                <a:latin typeface="+mj-ea"/>
                <a:ea typeface="+mj-ea"/>
                <a:cs typeface="+mj-cs"/>
              </a:defRPr>
            </a:lvl1pPr>
            <a:lvl2pPr algn="l" rtl="0" eaLnBrk="0" fontAlgn="base" hangingPunct="0">
              <a:spcBef>
                <a:spcPct val="0"/>
              </a:spcBef>
              <a:spcAft>
                <a:spcPct val="0"/>
              </a:spcAft>
              <a:defRPr sz="4000">
                <a:solidFill>
                  <a:schemeClr val="bg1"/>
                </a:solidFill>
                <a:latin typeface="黑体" pitchFamily="2" charset="-122"/>
                <a:ea typeface="黑体" pitchFamily="2" charset="-122"/>
              </a:defRPr>
            </a:lvl2pPr>
            <a:lvl3pPr algn="l" rtl="0" eaLnBrk="0" fontAlgn="base" hangingPunct="0">
              <a:spcBef>
                <a:spcPct val="0"/>
              </a:spcBef>
              <a:spcAft>
                <a:spcPct val="0"/>
              </a:spcAft>
              <a:defRPr sz="4000">
                <a:solidFill>
                  <a:schemeClr val="bg1"/>
                </a:solidFill>
                <a:latin typeface="黑体" pitchFamily="2" charset="-122"/>
                <a:ea typeface="黑体" pitchFamily="2" charset="-122"/>
              </a:defRPr>
            </a:lvl3pPr>
            <a:lvl4pPr algn="l" rtl="0" eaLnBrk="0" fontAlgn="base" hangingPunct="0">
              <a:spcBef>
                <a:spcPct val="0"/>
              </a:spcBef>
              <a:spcAft>
                <a:spcPct val="0"/>
              </a:spcAft>
              <a:defRPr sz="4000">
                <a:solidFill>
                  <a:schemeClr val="bg1"/>
                </a:solidFill>
                <a:latin typeface="黑体" pitchFamily="2" charset="-122"/>
                <a:ea typeface="黑体" pitchFamily="2" charset="-122"/>
              </a:defRPr>
            </a:lvl4pPr>
            <a:lvl5pPr algn="l" rtl="0" eaLnBrk="0" fontAlgn="base" hangingPunct="0">
              <a:spcBef>
                <a:spcPct val="0"/>
              </a:spcBef>
              <a:spcAft>
                <a:spcPct val="0"/>
              </a:spcAft>
              <a:defRPr sz="4000">
                <a:solidFill>
                  <a:schemeClr val="bg1"/>
                </a:solidFill>
                <a:latin typeface="黑体" pitchFamily="2" charset="-122"/>
                <a:ea typeface="黑体" pitchFamily="2" charset="-122"/>
              </a:defRPr>
            </a:lvl5pPr>
            <a:lvl6pPr marL="457200" algn="l" rtl="0" eaLnBrk="1" fontAlgn="base" hangingPunct="1">
              <a:spcBef>
                <a:spcPct val="0"/>
              </a:spcBef>
              <a:spcAft>
                <a:spcPct val="0"/>
              </a:spcAft>
              <a:defRPr sz="2400">
                <a:solidFill>
                  <a:srgbClr val="1C1C1C"/>
                </a:solidFill>
                <a:latin typeface="黑体" pitchFamily="2" charset="-122"/>
                <a:ea typeface="黑体" pitchFamily="2" charset="-122"/>
              </a:defRPr>
            </a:lvl6pPr>
            <a:lvl7pPr marL="914400" algn="l" rtl="0" eaLnBrk="1" fontAlgn="base" hangingPunct="1">
              <a:spcBef>
                <a:spcPct val="0"/>
              </a:spcBef>
              <a:spcAft>
                <a:spcPct val="0"/>
              </a:spcAft>
              <a:defRPr sz="2400">
                <a:solidFill>
                  <a:srgbClr val="1C1C1C"/>
                </a:solidFill>
                <a:latin typeface="黑体" pitchFamily="2" charset="-122"/>
                <a:ea typeface="黑体" pitchFamily="2" charset="-122"/>
              </a:defRPr>
            </a:lvl7pPr>
            <a:lvl8pPr marL="1371600" algn="l" rtl="0" eaLnBrk="1" fontAlgn="base" hangingPunct="1">
              <a:spcBef>
                <a:spcPct val="0"/>
              </a:spcBef>
              <a:spcAft>
                <a:spcPct val="0"/>
              </a:spcAft>
              <a:defRPr sz="2400">
                <a:solidFill>
                  <a:srgbClr val="1C1C1C"/>
                </a:solidFill>
                <a:latin typeface="黑体" pitchFamily="2" charset="-122"/>
                <a:ea typeface="黑体" pitchFamily="2" charset="-122"/>
              </a:defRPr>
            </a:lvl8pPr>
            <a:lvl9pPr marL="1828800" algn="l" rtl="0" eaLnBrk="1" fontAlgn="base" hangingPunct="1">
              <a:spcBef>
                <a:spcPct val="0"/>
              </a:spcBef>
              <a:spcAft>
                <a:spcPct val="0"/>
              </a:spcAft>
              <a:defRPr sz="2400">
                <a:solidFill>
                  <a:srgbClr val="1C1C1C"/>
                </a:solidFill>
                <a:latin typeface="黑体" pitchFamily="2" charset="-122"/>
                <a:ea typeface="黑体" pitchFamily="2" charset="-122"/>
              </a:defRPr>
            </a:lvl9pPr>
          </a:lstStyle>
          <a:p>
            <a:r>
              <a:rPr lang="en-US" altLang="zh-CN" dirty="0"/>
              <a:t>1.3.2 </a:t>
            </a:r>
            <a:r>
              <a:rPr lang="zh-CN" altLang="en-US" dirty="0"/>
              <a:t>互联网的核心部分</a:t>
            </a:r>
          </a:p>
        </p:txBody>
      </p:sp>
      <p:sp>
        <p:nvSpPr>
          <p:cNvPr id="9" name="Content Placeholder 58"/>
          <p:cNvSpPr>
            <a:spLocks noGrp="1" noChangeArrowheads="1"/>
          </p:cNvSpPr>
          <p:nvPr>
            <p:ph idx="1"/>
          </p:nvPr>
        </p:nvSpPr>
        <p:spPr>
          <a:xfrm>
            <a:off x="442800" y="1267200"/>
            <a:ext cx="11304587" cy="4895850"/>
          </a:xfrm>
        </p:spPr>
        <p:txBody>
          <a:bodyPr/>
          <a:lstStyle/>
          <a:p>
            <a:pPr eaLnBrk="1" hangingPunct="1"/>
            <a:r>
              <a:rPr lang="zh-CN" altLang="en-US" b="1" dirty="0"/>
              <a:t>分组交换带来的问题：</a:t>
            </a:r>
            <a:endParaRPr lang="en-US" altLang="zh-CN" b="1" dirty="0"/>
          </a:p>
          <a:p>
            <a:pPr lvl="1"/>
            <a:r>
              <a:rPr lang="zh-CN" altLang="en-US" b="1" dirty="0">
                <a:solidFill>
                  <a:srgbClr val="C00000"/>
                </a:solidFill>
              </a:rPr>
              <a:t>时延：</a:t>
            </a:r>
            <a:r>
              <a:rPr lang="zh-CN" altLang="en-US" b="1" dirty="0"/>
              <a:t>分组在各路由器存储转发时需要排队。</a:t>
            </a:r>
            <a:endParaRPr lang="en-US" altLang="zh-CN" b="1" dirty="0"/>
          </a:p>
          <a:p>
            <a:pPr lvl="1"/>
            <a:r>
              <a:rPr lang="zh-CN" altLang="en-US" b="1" dirty="0">
                <a:solidFill>
                  <a:srgbClr val="C00000"/>
                </a:solidFill>
              </a:rPr>
              <a:t>不保证带宽：</a:t>
            </a:r>
            <a:r>
              <a:rPr lang="zh-CN" altLang="en-US" b="1" dirty="0"/>
              <a:t>通信资源</a:t>
            </a:r>
            <a:r>
              <a:rPr lang="zh-CN" altLang="zh-CN" b="1" dirty="0"/>
              <a:t>动态分配</a:t>
            </a:r>
            <a:r>
              <a:rPr lang="zh-CN" altLang="en-US" b="1" dirty="0"/>
              <a:t>。</a:t>
            </a:r>
            <a:endParaRPr lang="en-US" altLang="zh-CN" b="1" dirty="0"/>
          </a:p>
          <a:p>
            <a:pPr lvl="1"/>
            <a:r>
              <a:rPr lang="zh-CN" altLang="en-US" b="1" dirty="0">
                <a:solidFill>
                  <a:srgbClr val="C00000"/>
                </a:solidFill>
              </a:rPr>
              <a:t>增加开销：</a:t>
            </a:r>
            <a:r>
              <a:rPr lang="zh-CN" altLang="en-US" b="1" dirty="0"/>
              <a:t>各分组必须携带控制信息；路由器要暂存分组，维护转发表等。</a:t>
            </a:r>
          </a:p>
          <a:p>
            <a:pPr eaLnBrk="1" hangingPunct="1"/>
            <a:endParaRPr lang="en-US" altLang="zh-CN" dirty="0"/>
          </a:p>
        </p:txBody>
      </p:sp>
    </p:spTree>
    <p:extLst>
      <p:ext uri="{BB962C8B-B14F-4D97-AF65-F5344CB8AC3E}">
        <p14:creationId xmlns:p14="http://schemas.microsoft.com/office/powerpoint/2010/main" val="4117310810"/>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609600" y="274638"/>
            <a:ext cx="10972800"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a:solidFill>
                  <a:schemeClr val="bg1"/>
                </a:solidFill>
                <a:latin typeface="+mj-ea"/>
                <a:ea typeface="+mj-ea"/>
                <a:cs typeface="+mj-cs"/>
              </a:defRPr>
            </a:lvl1pPr>
            <a:lvl2pPr algn="l" rtl="0" eaLnBrk="0" fontAlgn="base" hangingPunct="0">
              <a:spcBef>
                <a:spcPct val="0"/>
              </a:spcBef>
              <a:spcAft>
                <a:spcPct val="0"/>
              </a:spcAft>
              <a:defRPr sz="4000">
                <a:solidFill>
                  <a:schemeClr val="bg1"/>
                </a:solidFill>
                <a:latin typeface="黑体" pitchFamily="2" charset="-122"/>
                <a:ea typeface="黑体" pitchFamily="2" charset="-122"/>
              </a:defRPr>
            </a:lvl2pPr>
            <a:lvl3pPr algn="l" rtl="0" eaLnBrk="0" fontAlgn="base" hangingPunct="0">
              <a:spcBef>
                <a:spcPct val="0"/>
              </a:spcBef>
              <a:spcAft>
                <a:spcPct val="0"/>
              </a:spcAft>
              <a:defRPr sz="4000">
                <a:solidFill>
                  <a:schemeClr val="bg1"/>
                </a:solidFill>
                <a:latin typeface="黑体" pitchFamily="2" charset="-122"/>
                <a:ea typeface="黑体" pitchFamily="2" charset="-122"/>
              </a:defRPr>
            </a:lvl3pPr>
            <a:lvl4pPr algn="l" rtl="0" eaLnBrk="0" fontAlgn="base" hangingPunct="0">
              <a:spcBef>
                <a:spcPct val="0"/>
              </a:spcBef>
              <a:spcAft>
                <a:spcPct val="0"/>
              </a:spcAft>
              <a:defRPr sz="4000">
                <a:solidFill>
                  <a:schemeClr val="bg1"/>
                </a:solidFill>
                <a:latin typeface="黑体" pitchFamily="2" charset="-122"/>
                <a:ea typeface="黑体" pitchFamily="2" charset="-122"/>
              </a:defRPr>
            </a:lvl4pPr>
            <a:lvl5pPr algn="l" rtl="0" eaLnBrk="0" fontAlgn="base" hangingPunct="0">
              <a:spcBef>
                <a:spcPct val="0"/>
              </a:spcBef>
              <a:spcAft>
                <a:spcPct val="0"/>
              </a:spcAft>
              <a:defRPr sz="4000">
                <a:solidFill>
                  <a:schemeClr val="bg1"/>
                </a:solidFill>
                <a:latin typeface="黑体" pitchFamily="2" charset="-122"/>
                <a:ea typeface="黑体" pitchFamily="2" charset="-122"/>
              </a:defRPr>
            </a:lvl5pPr>
            <a:lvl6pPr marL="457200" algn="l" rtl="0" eaLnBrk="1" fontAlgn="base" hangingPunct="1">
              <a:spcBef>
                <a:spcPct val="0"/>
              </a:spcBef>
              <a:spcAft>
                <a:spcPct val="0"/>
              </a:spcAft>
              <a:defRPr sz="2400">
                <a:solidFill>
                  <a:srgbClr val="1C1C1C"/>
                </a:solidFill>
                <a:latin typeface="黑体" pitchFamily="2" charset="-122"/>
                <a:ea typeface="黑体" pitchFamily="2" charset="-122"/>
              </a:defRPr>
            </a:lvl6pPr>
            <a:lvl7pPr marL="914400" algn="l" rtl="0" eaLnBrk="1" fontAlgn="base" hangingPunct="1">
              <a:spcBef>
                <a:spcPct val="0"/>
              </a:spcBef>
              <a:spcAft>
                <a:spcPct val="0"/>
              </a:spcAft>
              <a:defRPr sz="2400">
                <a:solidFill>
                  <a:srgbClr val="1C1C1C"/>
                </a:solidFill>
                <a:latin typeface="黑体" pitchFamily="2" charset="-122"/>
                <a:ea typeface="黑体" pitchFamily="2" charset="-122"/>
              </a:defRPr>
            </a:lvl7pPr>
            <a:lvl8pPr marL="1371600" algn="l" rtl="0" eaLnBrk="1" fontAlgn="base" hangingPunct="1">
              <a:spcBef>
                <a:spcPct val="0"/>
              </a:spcBef>
              <a:spcAft>
                <a:spcPct val="0"/>
              </a:spcAft>
              <a:defRPr sz="2400">
                <a:solidFill>
                  <a:srgbClr val="1C1C1C"/>
                </a:solidFill>
                <a:latin typeface="黑体" pitchFamily="2" charset="-122"/>
                <a:ea typeface="黑体" pitchFamily="2" charset="-122"/>
              </a:defRPr>
            </a:lvl8pPr>
            <a:lvl9pPr marL="1828800" algn="l" rtl="0" eaLnBrk="1" fontAlgn="base" hangingPunct="1">
              <a:spcBef>
                <a:spcPct val="0"/>
              </a:spcBef>
              <a:spcAft>
                <a:spcPct val="0"/>
              </a:spcAft>
              <a:defRPr sz="2400">
                <a:solidFill>
                  <a:srgbClr val="1C1C1C"/>
                </a:solidFill>
                <a:latin typeface="黑体" pitchFamily="2" charset="-122"/>
                <a:ea typeface="黑体" pitchFamily="2" charset="-122"/>
              </a:defRPr>
            </a:lvl9pPr>
          </a:lstStyle>
          <a:p>
            <a:r>
              <a:rPr lang="en-US" altLang="zh-CN" dirty="0"/>
              <a:t>1.3.2 </a:t>
            </a:r>
            <a:r>
              <a:rPr lang="zh-CN" altLang="en-US" dirty="0"/>
              <a:t>互联网的核心部分</a:t>
            </a:r>
          </a:p>
        </p:txBody>
      </p:sp>
      <p:sp>
        <p:nvSpPr>
          <p:cNvPr id="38914" name="Rectangle 3"/>
          <p:cNvSpPr>
            <a:spLocks noGrp="1" noChangeArrowheads="1"/>
          </p:cNvSpPr>
          <p:nvPr>
            <p:ph idx="1"/>
          </p:nvPr>
        </p:nvSpPr>
        <p:spPr/>
        <p:txBody>
          <a:bodyPr/>
          <a:lstStyle/>
          <a:p>
            <a:pPr eaLnBrk="1" hangingPunct="1"/>
            <a:r>
              <a:rPr lang="zh-CN" altLang="en-US" b="1" dirty="0">
                <a:solidFill>
                  <a:srgbClr val="FF0000"/>
                </a:solidFill>
              </a:rPr>
              <a:t>报文</a:t>
            </a:r>
            <a:r>
              <a:rPr lang="zh-CN" altLang="en-US" b="1" dirty="0"/>
              <a:t>交换 </a:t>
            </a:r>
            <a:r>
              <a:rPr lang="en-US" altLang="zh-CN" b="1" dirty="0"/>
              <a:t>(Message Switching)</a:t>
            </a:r>
          </a:p>
          <a:p>
            <a:pPr lvl="1"/>
            <a:r>
              <a:rPr lang="zh-CN" altLang="en-US" b="1" dirty="0"/>
              <a:t>将整块数据作为一个</a:t>
            </a:r>
            <a:r>
              <a:rPr lang="zh-CN" altLang="en-US" b="1" dirty="0">
                <a:solidFill>
                  <a:srgbClr val="C00000"/>
                </a:solidFill>
              </a:rPr>
              <a:t>报文</a:t>
            </a:r>
            <a:r>
              <a:rPr lang="zh-CN" altLang="en-US" b="1" dirty="0"/>
              <a:t>，采用</a:t>
            </a:r>
            <a:r>
              <a:rPr lang="zh-CN" altLang="en-US" b="1" dirty="0">
                <a:solidFill>
                  <a:srgbClr val="C00000"/>
                </a:solidFill>
              </a:rPr>
              <a:t>存储转发</a:t>
            </a:r>
            <a:r>
              <a:rPr lang="zh-CN" altLang="en-US" b="1" dirty="0"/>
              <a:t>模式的数据交换方式叫做</a:t>
            </a:r>
            <a:r>
              <a:rPr lang="zh-CN" altLang="en-US" b="1" dirty="0">
                <a:solidFill>
                  <a:srgbClr val="C00000"/>
                </a:solidFill>
              </a:rPr>
              <a:t>报文交换</a:t>
            </a:r>
            <a:r>
              <a:rPr lang="zh-CN" altLang="en-US" b="1" dirty="0"/>
              <a:t> </a:t>
            </a:r>
            <a:r>
              <a:rPr lang="en-US" altLang="zh-CN" b="1" dirty="0"/>
              <a:t>(message switching)</a:t>
            </a:r>
            <a:r>
              <a:rPr lang="zh-CN" altLang="en-US" b="1" dirty="0"/>
              <a:t>。 </a:t>
            </a:r>
          </a:p>
          <a:p>
            <a:pPr lvl="1"/>
            <a:r>
              <a:rPr lang="zh-CN" altLang="en-US" b="1" dirty="0"/>
              <a:t>报文交换的时延较长，现在已经很少使用这种交换方式了。 </a:t>
            </a:r>
          </a:p>
          <a:p>
            <a:pPr eaLnBrk="1" hangingPunct="1"/>
            <a:endParaRPr lang="zh-CN" altLang="en-US" b="1" dirty="0"/>
          </a:p>
        </p:txBody>
      </p:sp>
    </p:spTree>
    <p:extLst>
      <p:ext uri="{BB962C8B-B14F-4D97-AF65-F5344CB8AC3E}">
        <p14:creationId xmlns:p14="http://schemas.microsoft.com/office/powerpoint/2010/main" val="353063581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dirty="0"/>
              <a:t>电路交换、报文交换和分组交换的主要区别</a:t>
            </a:r>
          </a:p>
          <a:p>
            <a:endParaRPr lang="zh-CN" altLang="en-US" b="1" dirty="0"/>
          </a:p>
        </p:txBody>
      </p:sp>
      <p:sp>
        <p:nvSpPr>
          <p:cNvPr id="6" name="标题 1"/>
          <p:cNvSpPr txBox="1">
            <a:spLocks/>
          </p:cNvSpPr>
          <p:nvPr/>
        </p:nvSpPr>
        <p:spPr bwMode="auto">
          <a:xfrm>
            <a:off x="609600" y="274638"/>
            <a:ext cx="10972800"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a:solidFill>
                  <a:schemeClr val="bg1"/>
                </a:solidFill>
                <a:latin typeface="+mj-ea"/>
                <a:ea typeface="+mj-ea"/>
                <a:cs typeface="+mj-cs"/>
              </a:defRPr>
            </a:lvl1pPr>
            <a:lvl2pPr algn="l" rtl="0" eaLnBrk="0" fontAlgn="base" hangingPunct="0">
              <a:spcBef>
                <a:spcPct val="0"/>
              </a:spcBef>
              <a:spcAft>
                <a:spcPct val="0"/>
              </a:spcAft>
              <a:defRPr sz="4000">
                <a:solidFill>
                  <a:schemeClr val="bg1"/>
                </a:solidFill>
                <a:latin typeface="黑体" pitchFamily="2" charset="-122"/>
                <a:ea typeface="黑体" pitchFamily="2" charset="-122"/>
              </a:defRPr>
            </a:lvl2pPr>
            <a:lvl3pPr algn="l" rtl="0" eaLnBrk="0" fontAlgn="base" hangingPunct="0">
              <a:spcBef>
                <a:spcPct val="0"/>
              </a:spcBef>
              <a:spcAft>
                <a:spcPct val="0"/>
              </a:spcAft>
              <a:defRPr sz="4000">
                <a:solidFill>
                  <a:schemeClr val="bg1"/>
                </a:solidFill>
                <a:latin typeface="黑体" pitchFamily="2" charset="-122"/>
                <a:ea typeface="黑体" pitchFamily="2" charset="-122"/>
              </a:defRPr>
            </a:lvl3pPr>
            <a:lvl4pPr algn="l" rtl="0" eaLnBrk="0" fontAlgn="base" hangingPunct="0">
              <a:spcBef>
                <a:spcPct val="0"/>
              </a:spcBef>
              <a:spcAft>
                <a:spcPct val="0"/>
              </a:spcAft>
              <a:defRPr sz="4000">
                <a:solidFill>
                  <a:schemeClr val="bg1"/>
                </a:solidFill>
                <a:latin typeface="黑体" pitchFamily="2" charset="-122"/>
                <a:ea typeface="黑体" pitchFamily="2" charset="-122"/>
              </a:defRPr>
            </a:lvl4pPr>
            <a:lvl5pPr algn="l" rtl="0" eaLnBrk="0" fontAlgn="base" hangingPunct="0">
              <a:spcBef>
                <a:spcPct val="0"/>
              </a:spcBef>
              <a:spcAft>
                <a:spcPct val="0"/>
              </a:spcAft>
              <a:defRPr sz="4000">
                <a:solidFill>
                  <a:schemeClr val="bg1"/>
                </a:solidFill>
                <a:latin typeface="黑体" pitchFamily="2" charset="-122"/>
                <a:ea typeface="黑体" pitchFamily="2" charset="-122"/>
              </a:defRPr>
            </a:lvl5pPr>
            <a:lvl6pPr marL="457200" algn="l" rtl="0" eaLnBrk="1" fontAlgn="base" hangingPunct="1">
              <a:spcBef>
                <a:spcPct val="0"/>
              </a:spcBef>
              <a:spcAft>
                <a:spcPct val="0"/>
              </a:spcAft>
              <a:defRPr sz="2400">
                <a:solidFill>
                  <a:srgbClr val="1C1C1C"/>
                </a:solidFill>
                <a:latin typeface="黑体" pitchFamily="2" charset="-122"/>
                <a:ea typeface="黑体" pitchFamily="2" charset="-122"/>
              </a:defRPr>
            </a:lvl6pPr>
            <a:lvl7pPr marL="914400" algn="l" rtl="0" eaLnBrk="1" fontAlgn="base" hangingPunct="1">
              <a:spcBef>
                <a:spcPct val="0"/>
              </a:spcBef>
              <a:spcAft>
                <a:spcPct val="0"/>
              </a:spcAft>
              <a:defRPr sz="2400">
                <a:solidFill>
                  <a:srgbClr val="1C1C1C"/>
                </a:solidFill>
                <a:latin typeface="黑体" pitchFamily="2" charset="-122"/>
                <a:ea typeface="黑体" pitchFamily="2" charset="-122"/>
              </a:defRPr>
            </a:lvl7pPr>
            <a:lvl8pPr marL="1371600" algn="l" rtl="0" eaLnBrk="1" fontAlgn="base" hangingPunct="1">
              <a:spcBef>
                <a:spcPct val="0"/>
              </a:spcBef>
              <a:spcAft>
                <a:spcPct val="0"/>
              </a:spcAft>
              <a:defRPr sz="2400">
                <a:solidFill>
                  <a:srgbClr val="1C1C1C"/>
                </a:solidFill>
                <a:latin typeface="黑体" pitchFamily="2" charset="-122"/>
                <a:ea typeface="黑体" pitchFamily="2" charset="-122"/>
              </a:defRPr>
            </a:lvl8pPr>
            <a:lvl9pPr marL="1828800" algn="l" rtl="0" eaLnBrk="1" fontAlgn="base" hangingPunct="1">
              <a:spcBef>
                <a:spcPct val="0"/>
              </a:spcBef>
              <a:spcAft>
                <a:spcPct val="0"/>
              </a:spcAft>
              <a:defRPr sz="2400">
                <a:solidFill>
                  <a:srgbClr val="1C1C1C"/>
                </a:solidFill>
                <a:latin typeface="黑体" pitchFamily="2" charset="-122"/>
                <a:ea typeface="黑体" pitchFamily="2" charset="-122"/>
              </a:defRPr>
            </a:lvl9pPr>
          </a:lstStyle>
          <a:p>
            <a:r>
              <a:rPr lang="en-US" altLang="zh-CN" dirty="0"/>
              <a:t>1.3.2 </a:t>
            </a:r>
            <a:r>
              <a:rPr lang="zh-CN" altLang="en-US" dirty="0"/>
              <a:t>互联网的核心部分</a:t>
            </a:r>
          </a:p>
        </p:txBody>
      </p:sp>
      <p:sp>
        <p:nvSpPr>
          <p:cNvPr id="4" name="圆角矩形 3"/>
          <p:cNvSpPr/>
          <p:nvPr/>
        </p:nvSpPr>
        <p:spPr>
          <a:xfrm>
            <a:off x="1703512" y="2060848"/>
            <a:ext cx="8219459" cy="4429322"/>
          </a:xfrm>
          <a:prstGeom prst="roundRect">
            <a:avLst>
              <a:gd name="adj" fmla="val 12974"/>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13" name="Group 140"/>
          <p:cNvGrpSpPr/>
          <p:nvPr/>
        </p:nvGrpSpPr>
        <p:grpSpPr bwMode="auto">
          <a:xfrm>
            <a:off x="8803039" y="3092710"/>
            <a:ext cx="474960" cy="276631"/>
            <a:chOff x="4934" y="2023"/>
            <a:chExt cx="442" cy="280"/>
          </a:xfrm>
        </p:grpSpPr>
        <p:sp>
          <p:nvSpPr>
            <p:cNvPr id="16" name="AutoShape 29"/>
            <p:cNvSpPr>
              <a:spLocks noChangeArrowheads="1"/>
            </p:cNvSpPr>
            <p:nvPr/>
          </p:nvSpPr>
          <p:spPr bwMode="auto">
            <a:xfrm rot="5400000">
              <a:off x="5091" y="2000"/>
              <a:ext cx="210" cy="359"/>
            </a:xfrm>
            <a:prstGeom prst="parallelogram">
              <a:avLst>
                <a:gd name="adj" fmla="val 29162"/>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sp>
          <p:nvSpPr>
            <p:cNvPr id="17" name="Text Box 30"/>
            <p:cNvSpPr txBox="1">
              <a:spLocks noChangeArrowheads="1"/>
            </p:cNvSpPr>
            <p:nvPr/>
          </p:nvSpPr>
          <p:spPr bwMode="auto">
            <a:xfrm rot="626605">
              <a:off x="4934" y="2023"/>
              <a:ext cx="354" cy="28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1200" b="1">
                  <a:solidFill>
                    <a:schemeClr val="bg1"/>
                  </a:solidFill>
                  <a:latin typeface="微软雅黑" panose="020B0503020204020204" pitchFamily="34" charset="-122"/>
                  <a:ea typeface="微软雅黑" panose="020B0503020204020204" pitchFamily="34" charset="-122"/>
                </a:rPr>
                <a:t>P2</a:t>
              </a:r>
            </a:p>
          </p:txBody>
        </p:sp>
        <p:sp>
          <p:nvSpPr>
            <p:cNvPr id="18" name="Line 31"/>
            <p:cNvSpPr>
              <a:spLocks noChangeShapeType="1"/>
            </p:cNvSpPr>
            <p:nvPr/>
          </p:nvSpPr>
          <p:spPr bwMode="auto">
            <a:xfrm>
              <a:off x="5014" y="207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32"/>
            <p:cNvSpPr>
              <a:spLocks noChangeShapeType="1"/>
            </p:cNvSpPr>
            <p:nvPr/>
          </p:nvSpPr>
          <p:spPr bwMode="auto">
            <a:xfrm>
              <a:off x="5010" y="222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AutoShape 33"/>
            <p:cNvSpPr>
              <a:spLocks noChangeArrowheads="1"/>
            </p:cNvSpPr>
            <p:nvPr/>
          </p:nvSpPr>
          <p:spPr bwMode="auto">
            <a:xfrm rot="746037">
              <a:off x="5215" y="2136"/>
              <a:ext cx="133" cy="127"/>
            </a:xfrm>
            <a:prstGeom prst="rightArrow">
              <a:avLst>
                <a:gd name="adj1" fmla="val 50000"/>
                <a:gd name="adj2" fmla="val 26181"/>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grpSp>
      <p:grpSp>
        <p:nvGrpSpPr>
          <p:cNvPr id="202" name="组合 201"/>
          <p:cNvGrpSpPr/>
          <p:nvPr/>
        </p:nvGrpSpPr>
        <p:grpSpPr>
          <a:xfrm>
            <a:off x="8441546" y="3032577"/>
            <a:ext cx="462766" cy="277000"/>
            <a:chOff x="10601786" y="4170057"/>
            <a:chExt cx="462766" cy="277000"/>
          </a:xfrm>
        </p:grpSpPr>
        <p:grpSp>
          <p:nvGrpSpPr>
            <p:cNvPr id="12" name="Group 136"/>
            <p:cNvGrpSpPr/>
            <p:nvPr/>
          </p:nvGrpSpPr>
          <p:grpSpPr bwMode="auto">
            <a:xfrm>
              <a:off x="10671259" y="4213710"/>
              <a:ext cx="393293" cy="212412"/>
              <a:chOff x="4652" y="2004"/>
              <a:chExt cx="366" cy="215"/>
            </a:xfrm>
          </p:grpSpPr>
          <p:sp>
            <p:nvSpPr>
              <p:cNvPr id="21" name="AutoShape 14"/>
              <p:cNvSpPr>
                <a:spLocks noChangeArrowheads="1"/>
              </p:cNvSpPr>
              <p:nvPr/>
            </p:nvSpPr>
            <p:spPr bwMode="auto">
              <a:xfrm rot="5400000">
                <a:off x="4732" y="1934"/>
                <a:ext cx="211" cy="359"/>
              </a:xfrm>
              <a:prstGeom prst="parallelogram">
                <a:avLst>
                  <a:gd name="adj" fmla="val 29162"/>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sp>
            <p:nvSpPr>
              <p:cNvPr id="22" name="Line 16"/>
              <p:cNvSpPr>
                <a:spLocks noChangeShapeType="1"/>
              </p:cNvSpPr>
              <p:nvPr/>
            </p:nvSpPr>
            <p:spPr bwMode="auto">
              <a:xfrm>
                <a:off x="4656" y="2004"/>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17"/>
              <p:cNvSpPr>
                <a:spLocks noChangeShapeType="1"/>
              </p:cNvSpPr>
              <p:nvPr/>
            </p:nvSpPr>
            <p:spPr bwMode="auto">
              <a:xfrm>
                <a:off x="4652" y="2155"/>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AutoShape 18"/>
              <p:cNvSpPr>
                <a:spLocks noChangeArrowheads="1"/>
              </p:cNvSpPr>
              <p:nvPr/>
            </p:nvSpPr>
            <p:spPr bwMode="auto">
              <a:xfrm rot="746037">
                <a:off x="4857" y="2069"/>
                <a:ext cx="133" cy="127"/>
              </a:xfrm>
              <a:prstGeom prst="rightArrow">
                <a:avLst>
                  <a:gd name="adj1" fmla="val 50000"/>
                  <a:gd name="adj2" fmla="val 26181"/>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grpSp>
        <p:sp>
          <p:nvSpPr>
            <p:cNvPr id="8" name="Text Box 15"/>
            <p:cNvSpPr txBox="1">
              <a:spLocks noChangeArrowheads="1"/>
            </p:cNvSpPr>
            <p:nvPr/>
          </p:nvSpPr>
          <p:spPr bwMode="auto">
            <a:xfrm rot="626605">
              <a:off x="10601786" y="4170057"/>
              <a:ext cx="380232" cy="277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1200" b="1" dirty="0">
                  <a:solidFill>
                    <a:schemeClr val="bg1"/>
                  </a:solidFill>
                  <a:latin typeface="微软雅黑" panose="020B0503020204020204" pitchFamily="34" charset="-122"/>
                  <a:ea typeface="微软雅黑" panose="020B0503020204020204" pitchFamily="34" charset="-122"/>
                </a:rPr>
                <a:t>P3</a:t>
              </a:r>
            </a:p>
          </p:txBody>
        </p:sp>
      </p:grpSp>
      <p:grpSp>
        <p:nvGrpSpPr>
          <p:cNvPr id="205" name="组合 204"/>
          <p:cNvGrpSpPr/>
          <p:nvPr/>
        </p:nvGrpSpPr>
        <p:grpSpPr>
          <a:xfrm>
            <a:off x="8448098" y="3201546"/>
            <a:ext cx="516792" cy="311386"/>
            <a:chOff x="10636004" y="3583927"/>
            <a:chExt cx="516792" cy="311386"/>
          </a:xfrm>
        </p:grpSpPr>
        <p:sp>
          <p:nvSpPr>
            <p:cNvPr id="26" name="AutoShape 54"/>
            <p:cNvSpPr>
              <a:spLocks noChangeArrowheads="1"/>
            </p:cNvSpPr>
            <p:nvPr/>
          </p:nvSpPr>
          <p:spPr bwMode="auto">
            <a:xfrm rot="5400000">
              <a:off x="10796205" y="3556791"/>
              <a:ext cx="209245" cy="385712"/>
            </a:xfrm>
            <a:prstGeom prst="parallelogram">
              <a:avLst>
                <a:gd name="adj" fmla="val 29162"/>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28" name="Line 112"/>
            <p:cNvSpPr>
              <a:spLocks noChangeShapeType="1"/>
            </p:cNvSpPr>
            <p:nvPr/>
          </p:nvSpPr>
          <p:spPr bwMode="auto">
            <a:xfrm>
              <a:off x="10699946" y="3789040"/>
              <a:ext cx="388935" cy="6346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p>
          </p:txBody>
        </p:sp>
        <p:grpSp>
          <p:nvGrpSpPr>
            <p:cNvPr id="29" name="Group 137"/>
            <p:cNvGrpSpPr/>
            <p:nvPr/>
          </p:nvGrpSpPr>
          <p:grpSpPr bwMode="auto">
            <a:xfrm>
              <a:off x="10636004" y="3583927"/>
              <a:ext cx="516792" cy="311386"/>
              <a:chOff x="4578" y="2133"/>
              <a:chExt cx="481" cy="314"/>
            </a:xfrm>
          </p:grpSpPr>
          <p:sp>
            <p:nvSpPr>
              <p:cNvPr id="32" name="AutoShape 19"/>
              <p:cNvSpPr>
                <a:spLocks noChangeArrowheads="1"/>
              </p:cNvSpPr>
              <p:nvPr/>
            </p:nvSpPr>
            <p:spPr bwMode="auto">
              <a:xfrm rot="5400000">
                <a:off x="4685" y="2072"/>
                <a:ext cx="314" cy="435"/>
              </a:xfrm>
              <a:prstGeom prst="parallelogram">
                <a:avLst>
                  <a:gd name="adj" fmla="val 29162"/>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33" name="Text Box 20"/>
              <p:cNvSpPr txBox="1">
                <a:spLocks noChangeArrowheads="1"/>
              </p:cNvSpPr>
              <p:nvPr/>
            </p:nvSpPr>
            <p:spPr bwMode="auto">
              <a:xfrm rot="626605">
                <a:off x="4578" y="2148"/>
                <a:ext cx="354" cy="27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1200" b="1" dirty="0">
                    <a:solidFill>
                      <a:schemeClr val="bg1"/>
                    </a:solidFill>
                    <a:latin typeface="微软雅黑" panose="020B0503020204020204" pitchFamily="34" charset="-122"/>
                    <a:ea typeface="微软雅黑" panose="020B0503020204020204" pitchFamily="34" charset="-122"/>
                  </a:rPr>
                  <a:t>P4</a:t>
                </a:r>
              </a:p>
            </p:txBody>
          </p:sp>
          <p:sp>
            <p:nvSpPr>
              <p:cNvPr id="34" name="Line 21"/>
              <p:cNvSpPr>
                <a:spLocks noChangeShapeType="1"/>
              </p:cNvSpPr>
              <p:nvPr/>
            </p:nvSpPr>
            <p:spPr bwMode="auto">
              <a:xfrm>
                <a:off x="4637" y="2177"/>
                <a:ext cx="339" cy="5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sz="1200"/>
              </a:p>
            </p:txBody>
          </p:sp>
          <p:sp>
            <p:nvSpPr>
              <p:cNvPr id="35" name="Line 22"/>
              <p:cNvSpPr>
                <a:spLocks noChangeShapeType="1"/>
              </p:cNvSpPr>
              <p:nvPr/>
            </p:nvSpPr>
            <p:spPr bwMode="auto">
              <a:xfrm>
                <a:off x="4656" y="2331"/>
                <a:ext cx="362" cy="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1200"/>
              </a:p>
            </p:txBody>
          </p:sp>
        </p:grpSp>
        <p:sp>
          <p:nvSpPr>
            <p:cNvPr id="30" name="AutoShape 38"/>
            <p:cNvSpPr>
              <a:spLocks noChangeArrowheads="1"/>
            </p:cNvSpPr>
            <p:nvPr/>
          </p:nvSpPr>
          <p:spPr bwMode="auto">
            <a:xfrm rot="746037">
              <a:off x="10924841" y="3696420"/>
              <a:ext cx="142896" cy="124951"/>
            </a:xfrm>
            <a:prstGeom prst="rightArrow">
              <a:avLst>
                <a:gd name="adj1" fmla="val 50000"/>
                <a:gd name="adj2" fmla="val 26391"/>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chemeClr val="bg1"/>
                </a:solidFill>
                <a:latin typeface="微软雅黑" panose="020B0503020204020204" pitchFamily="34" charset="-122"/>
                <a:ea typeface="微软雅黑" panose="020B0503020204020204" pitchFamily="34" charset="-122"/>
              </a:endParaRPr>
            </a:p>
          </p:txBody>
        </p:sp>
      </p:grpSp>
      <p:grpSp>
        <p:nvGrpSpPr>
          <p:cNvPr id="206" name="组合 205"/>
          <p:cNvGrpSpPr/>
          <p:nvPr/>
        </p:nvGrpSpPr>
        <p:grpSpPr>
          <a:xfrm>
            <a:off x="8808554" y="3284984"/>
            <a:ext cx="479512" cy="276999"/>
            <a:chOff x="11017088" y="4448145"/>
            <a:chExt cx="479512" cy="276999"/>
          </a:xfrm>
        </p:grpSpPr>
        <p:grpSp>
          <p:nvGrpSpPr>
            <p:cNvPr id="27" name="Group 141"/>
            <p:cNvGrpSpPr/>
            <p:nvPr/>
          </p:nvGrpSpPr>
          <p:grpSpPr bwMode="auto">
            <a:xfrm>
              <a:off x="11104441" y="4478848"/>
              <a:ext cx="392159" cy="224119"/>
              <a:chOff x="5014" y="2223"/>
              <a:chExt cx="365" cy="226"/>
            </a:xfrm>
          </p:grpSpPr>
          <p:sp>
            <p:nvSpPr>
              <p:cNvPr id="37" name="AutoShape 34"/>
              <p:cNvSpPr>
                <a:spLocks noChangeArrowheads="1"/>
              </p:cNvSpPr>
              <p:nvPr/>
            </p:nvSpPr>
            <p:spPr bwMode="auto">
              <a:xfrm rot="5400000">
                <a:off x="5094" y="2164"/>
                <a:ext cx="211" cy="359"/>
              </a:xfrm>
              <a:prstGeom prst="parallelogram">
                <a:avLst>
                  <a:gd name="adj" fmla="val 29162"/>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38" name="Line 36"/>
              <p:cNvSpPr>
                <a:spLocks noChangeShapeType="1"/>
              </p:cNvSpPr>
              <p:nvPr/>
            </p:nvSpPr>
            <p:spPr bwMode="auto">
              <a:xfrm>
                <a:off x="5017" y="2223"/>
                <a:ext cx="335"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p>
            </p:txBody>
          </p:sp>
          <p:sp>
            <p:nvSpPr>
              <p:cNvPr id="39" name="Line 37"/>
              <p:cNvSpPr>
                <a:spLocks noChangeShapeType="1"/>
              </p:cNvSpPr>
              <p:nvPr/>
            </p:nvSpPr>
            <p:spPr bwMode="auto">
              <a:xfrm>
                <a:off x="5014" y="2374"/>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p>
            </p:txBody>
          </p:sp>
          <p:sp>
            <p:nvSpPr>
              <p:cNvPr id="40" name="AutoShape 38"/>
              <p:cNvSpPr>
                <a:spLocks noChangeArrowheads="1"/>
              </p:cNvSpPr>
              <p:nvPr/>
            </p:nvSpPr>
            <p:spPr bwMode="auto">
              <a:xfrm rot="746037">
                <a:off x="5208" y="2288"/>
                <a:ext cx="133" cy="126"/>
              </a:xfrm>
              <a:prstGeom prst="rightArrow">
                <a:avLst>
                  <a:gd name="adj1" fmla="val 50000"/>
                  <a:gd name="adj2" fmla="val 26389"/>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chemeClr val="bg1"/>
                  </a:solidFill>
                  <a:latin typeface="微软雅黑" panose="020B0503020204020204" pitchFamily="34" charset="-122"/>
                  <a:ea typeface="微软雅黑" panose="020B0503020204020204" pitchFamily="34" charset="-122"/>
                </a:endParaRPr>
              </a:p>
            </p:txBody>
          </p:sp>
        </p:grpSp>
        <p:sp>
          <p:nvSpPr>
            <p:cNvPr id="31" name="Text Box 35"/>
            <p:cNvSpPr txBox="1">
              <a:spLocks noChangeArrowheads="1"/>
            </p:cNvSpPr>
            <p:nvPr/>
          </p:nvSpPr>
          <p:spPr bwMode="auto">
            <a:xfrm rot="626605">
              <a:off x="11017088" y="4448145"/>
              <a:ext cx="380232" cy="27699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1200" b="1" dirty="0">
                  <a:solidFill>
                    <a:schemeClr val="bg1"/>
                  </a:solidFill>
                  <a:latin typeface="微软雅黑" panose="020B0503020204020204" pitchFamily="34" charset="-122"/>
                  <a:ea typeface="微软雅黑" panose="020B0503020204020204" pitchFamily="34" charset="-122"/>
                </a:rPr>
                <a:t>P3</a:t>
              </a:r>
            </a:p>
          </p:txBody>
        </p:sp>
      </p:grpSp>
      <p:grpSp>
        <p:nvGrpSpPr>
          <p:cNvPr id="41" name="Group 127"/>
          <p:cNvGrpSpPr/>
          <p:nvPr/>
        </p:nvGrpSpPr>
        <p:grpSpPr bwMode="auto">
          <a:xfrm>
            <a:off x="6176106" y="3250137"/>
            <a:ext cx="425680" cy="676425"/>
            <a:chOff x="2869" y="2182"/>
            <a:chExt cx="396" cy="683"/>
          </a:xfrm>
          <a:solidFill>
            <a:srgbClr val="368AD6"/>
          </a:solidFill>
        </p:grpSpPr>
        <p:sp>
          <p:nvSpPr>
            <p:cNvPr id="42" name="AutoShape 59"/>
            <p:cNvSpPr>
              <a:spLocks noChangeArrowheads="1"/>
            </p:cNvSpPr>
            <p:nvPr/>
          </p:nvSpPr>
          <p:spPr bwMode="auto">
            <a:xfrm rot="5400000">
              <a:off x="2729" y="2350"/>
              <a:ext cx="674" cy="355"/>
            </a:xfrm>
            <a:prstGeom prst="parallelogram">
              <a:avLst>
                <a:gd name="adj" fmla="val 18265"/>
              </a:avLst>
            </a:prstGeom>
            <a:solidFill>
              <a:srgbClr val="99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sp>
          <p:nvSpPr>
            <p:cNvPr id="43" name="Text Box 61"/>
            <p:cNvSpPr txBox="1">
              <a:spLocks noChangeArrowheads="1"/>
            </p:cNvSpPr>
            <p:nvPr/>
          </p:nvSpPr>
          <p:spPr bwMode="auto">
            <a:xfrm>
              <a:off x="2869" y="2182"/>
              <a:ext cx="396" cy="568"/>
            </a:xfrm>
            <a:prstGeom prst="rect">
              <a:avLst/>
            </a:prstGeom>
            <a:no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u-RU"/>
              </a:defPPr>
              <a:lvl1pPr eaLnBrk="0" hangingPunct="0">
                <a:defRPr sz="1200" b="1">
                  <a:solidFill>
                    <a:schemeClr val="accent3"/>
                  </a:solidFill>
                  <a:latin typeface="微软雅黑" panose="020B0503020204020204" pitchFamily="34" charset="-122"/>
                  <a:ea typeface="微软雅黑" panose="020B0503020204020204" pitchFamily="3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sz="1100" dirty="0">
                  <a:solidFill>
                    <a:schemeClr val="bg1"/>
                  </a:solidFill>
                </a:rPr>
                <a:t>报</a:t>
              </a:r>
            </a:p>
            <a:p>
              <a:pPr fontAlgn="auto">
                <a:spcBef>
                  <a:spcPts val="0"/>
                </a:spcBef>
                <a:spcAft>
                  <a:spcPts val="0"/>
                </a:spcAft>
                <a:defRPr/>
              </a:pPr>
              <a:r>
                <a:rPr lang="zh-CN" altLang="en-US" sz="1100" dirty="0">
                  <a:solidFill>
                    <a:schemeClr val="bg1"/>
                  </a:solidFill>
                </a:rPr>
                <a:t>文</a:t>
              </a:r>
            </a:p>
          </p:txBody>
        </p:sp>
        <p:sp>
          <p:nvSpPr>
            <p:cNvPr id="44" name="Line 62"/>
            <p:cNvSpPr>
              <a:spLocks noChangeShapeType="1"/>
            </p:cNvSpPr>
            <p:nvPr/>
          </p:nvSpPr>
          <p:spPr bwMode="auto">
            <a:xfrm>
              <a:off x="2876" y="2191"/>
              <a:ext cx="363" cy="57"/>
            </a:xfrm>
            <a:prstGeom prst="line">
              <a:avLst/>
            </a:prstGeom>
            <a:grpFill/>
            <a:ln w="9525">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sp>
          <p:nvSpPr>
            <p:cNvPr id="45" name="Line 63"/>
            <p:cNvSpPr>
              <a:spLocks noChangeShapeType="1"/>
            </p:cNvSpPr>
            <p:nvPr/>
          </p:nvSpPr>
          <p:spPr bwMode="auto">
            <a:xfrm>
              <a:off x="2876" y="2807"/>
              <a:ext cx="363" cy="58"/>
            </a:xfrm>
            <a:prstGeom prst="line">
              <a:avLst/>
            </a:prstGeom>
            <a:grpFill/>
            <a:ln w="9525">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sp>
          <p:nvSpPr>
            <p:cNvPr id="46" name="AutoShape 60"/>
            <p:cNvSpPr>
              <a:spLocks noChangeArrowheads="1"/>
            </p:cNvSpPr>
            <p:nvPr/>
          </p:nvSpPr>
          <p:spPr bwMode="auto">
            <a:xfrm rot="746037">
              <a:off x="2960" y="2674"/>
              <a:ext cx="227" cy="127"/>
            </a:xfrm>
            <a:prstGeom prst="rightArrow">
              <a:avLst>
                <a:gd name="adj1" fmla="val 50000"/>
                <a:gd name="adj2" fmla="val 44685"/>
              </a:avLst>
            </a:prstGeom>
            <a:solidFill>
              <a:schemeClr val="bg1"/>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grpSp>
      <p:grpSp>
        <p:nvGrpSpPr>
          <p:cNvPr id="47" name="Group 128"/>
          <p:cNvGrpSpPr/>
          <p:nvPr/>
        </p:nvGrpSpPr>
        <p:grpSpPr bwMode="auto">
          <a:xfrm>
            <a:off x="6586724" y="4077105"/>
            <a:ext cx="427826" cy="684350"/>
            <a:chOff x="3251" y="3017"/>
            <a:chExt cx="398" cy="691"/>
          </a:xfrm>
          <a:solidFill>
            <a:srgbClr val="368AD6"/>
          </a:solidFill>
        </p:grpSpPr>
        <p:sp>
          <p:nvSpPr>
            <p:cNvPr id="48" name="AutoShape 64"/>
            <p:cNvSpPr>
              <a:spLocks noChangeArrowheads="1"/>
            </p:cNvSpPr>
            <p:nvPr/>
          </p:nvSpPr>
          <p:spPr bwMode="auto">
            <a:xfrm rot="5400000">
              <a:off x="3102" y="3193"/>
              <a:ext cx="675" cy="355"/>
            </a:xfrm>
            <a:prstGeom prst="parallelogram">
              <a:avLst>
                <a:gd name="adj" fmla="val 18292"/>
              </a:avLst>
            </a:prstGeom>
            <a:solidFill>
              <a:srgbClr val="99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sp>
          <p:nvSpPr>
            <p:cNvPr id="49" name="Text Box 66"/>
            <p:cNvSpPr txBox="1">
              <a:spLocks noChangeArrowheads="1"/>
            </p:cNvSpPr>
            <p:nvPr/>
          </p:nvSpPr>
          <p:spPr bwMode="auto">
            <a:xfrm>
              <a:off x="3253" y="3017"/>
              <a:ext cx="396" cy="568"/>
            </a:xfrm>
            <a:prstGeom prst="rect">
              <a:avLst/>
            </a:prstGeom>
            <a:no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u-RU"/>
              </a:defPPr>
              <a:lvl1pPr eaLnBrk="0" hangingPunct="0">
                <a:defRPr sz="1200" b="1">
                  <a:solidFill>
                    <a:schemeClr val="accent3"/>
                  </a:solidFill>
                  <a:latin typeface="微软雅黑" panose="020B0503020204020204" pitchFamily="34" charset="-122"/>
                  <a:ea typeface="微软雅黑" panose="020B0503020204020204" pitchFamily="3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sz="1100" dirty="0">
                  <a:solidFill>
                    <a:schemeClr val="bg1"/>
                  </a:solidFill>
                </a:rPr>
                <a:t>报</a:t>
              </a:r>
            </a:p>
            <a:p>
              <a:pPr fontAlgn="auto">
                <a:spcBef>
                  <a:spcPts val="0"/>
                </a:spcBef>
                <a:spcAft>
                  <a:spcPts val="0"/>
                </a:spcAft>
                <a:defRPr/>
              </a:pPr>
              <a:r>
                <a:rPr lang="zh-CN" altLang="en-US" sz="1100" dirty="0">
                  <a:solidFill>
                    <a:schemeClr val="bg1"/>
                  </a:solidFill>
                </a:rPr>
                <a:t>文</a:t>
              </a:r>
            </a:p>
          </p:txBody>
        </p:sp>
        <p:sp>
          <p:nvSpPr>
            <p:cNvPr id="50" name="Line 67"/>
            <p:cNvSpPr>
              <a:spLocks noChangeShapeType="1"/>
            </p:cNvSpPr>
            <p:nvPr/>
          </p:nvSpPr>
          <p:spPr bwMode="auto">
            <a:xfrm>
              <a:off x="3251" y="3033"/>
              <a:ext cx="362" cy="58"/>
            </a:xfrm>
            <a:prstGeom prst="line">
              <a:avLst/>
            </a:prstGeom>
            <a:grpFill/>
            <a:ln w="9525">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sp>
          <p:nvSpPr>
            <p:cNvPr id="51" name="Line 68"/>
            <p:cNvSpPr>
              <a:spLocks noChangeShapeType="1"/>
            </p:cNvSpPr>
            <p:nvPr/>
          </p:nvSpPr>
          <p:spPr bwMode="auto">
            <a:xfrm>
              <a:off x="3251" y="3650"/>
              <a:ext cx="362" cy="58"/>
            </a:xfrm>
            <a:prstGeom prst="line">
              <a:avLst/>
            </a:prstGeom>
            <a:grpFill/>
            <a:ln w="9525">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sp>
          <p:nvSpPr>
            <p:cNvPr id="52" name="AutoShape 65"/>
            <p:cNvSpPr>
              <a:spLocks noChangeArrowheads="1"/>
            </p:cNvSpPr>
            <p:nvPr/>
          </p:nvSpPr>
          <p:spPr bwMode="auto">
            <a:xfrm rot="746037">
              <a:off x="3331" y="3527"/>
              <a:ext cx="226" cy="126"/>
            </a:xfrm>
            <a:prstGeom prst="rightArrow">
              <a:avLst>
                <a:gd name="adj1" fmla="val 50000"/>
                <a:gd name="adj2" fmla="val 44841"/>
              </a:avLst>
            </a:prstGeom>
            <a:solidFill>
              <a:schemeClr val="bg1"/>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grpSp>
      <p:grpSp>
        <p:nvGrpSpPr>
          <p:cNvPr id="53" name="Group 126"/>
          <p:cNvGrpSpPr/>
          <p:nvPr/>
        </p:nvGrpSpPr>
        <p:grpSpPr bwMode="auto">
          <a:xfrm>
            <a:off x="5797726" y="2447935"/>
            <a:ext cx="425679" cy="685340"/>
            <a:chOff x="2517" y="1372"/>
            <a:chExt cx="396" cy="692"/>
          </a:xfrm>
          <a:solidFill>
            <a:srgbClr val="368AD6"/>
          </a:solidFill>
        </p:grpSpPr>
        <p:sp>
          <p:nvSpPr>
            <p:cNvPr id="54" name="AutoShape 69"/>
            <p:cNvSpPr>
              <a:spLocks noChangeArrowheads="1"/>
            </p:cNvSpPr>
            <p:nvPr/>
          </p:nvSpPr>
          <p:spPr bwMode="auto">
            <a:xfrm rot="5400000">
              <a:off x="2363" y="1546"/>
              <a:ext cx="674" cy="362"/>
            </a:xfrm>
            <a:prstGeom prst="parallelogram">
              <a:avLst>
                <a:gd name="adj" fmla="val 18265"/>
              </a:avLst>
            </a:prstGeom>
            <a:solidFill>
              <a:srgbClr val="99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sp>
          <p:nvSpPr>
            <p:cNvPr id="55" name="Text Box 71"/>
            <p:cNvSpPr txBox="1">
              <a:spLocks noChangeArrowheads="1"/>
            </p:cNvSpPr>
            <p:nvPr/>
          </p:nvSpPr>
          <p:spPr bwMode="auto">
            <a:xfrm>
              <a:off x="2517" y="1372"/>
              <a:ext cx="396" cy="568"/>
            </a:xfrm>
            <a:prstGeom prst="rect">
              <a:avLst/>
            </a:prstGeom>
            <a:no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u-RU"/>
              </a:defPPr>
              <a:lvl1pPr eaLnBrk="0" hangingPunct="0">
                <a:defRPr sz="1200" b="1">
                  <a:solidFill>
                    <a:srgbClr val="339933"/>
                  </a:solidFill>
                  <a:latin typeface="微软雅黑" panose="020B0503020204020204" pitchFamily="34" charset="-122"/>
                  <a:ea typeface="微软雅黑" panose="020B0503020204020204" pitchFamily="3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sz="1100" dirty="0">
                  <a:solidFill>
                    <a:schemeClr val="bg1"/>
                  </a:solidFill>
                </a:rPr>
                <a:t>报</a:t>
              </a:r>
            </a:p>
            <a:p>
              <a:pPr fontAlgn="auto">
                <a:spcBef>
                  <a:spcPts val="0"/>
                </a:spcBef>
                <a:spcAft>
                  <a:spcPts val="0"/>
                </a:spcAft>
                <a:defRPr/>
              </a:pPr>
              <a:r>
                <a:rPr lang="zh-CN" altLang="en-US" sz="1100" dirty="0">
                  <a:solidFill>
                    <a:schemeClr val="bg1"/>
                  </a:solidFill>
                </a:rPr>
                <a:t>文</a:t>
              </a:r>
            </a:p>
          </p:txBody>
        </p:sp>
        <p:sp>
          <p:nvSpPr>
            <p:cNvPr id="56" name="Line 72"/>
            <p:cNvSpPr>
              <a:spLocks noChangeShapeType="1"/>
            </p:cNvSpPr>
            <p:nvPr/>
          </p:nvSpPr>
          <p:spPr bwMode="auto">
            <a:xfrm>
              <a:off x="2519" y="1395"/>
              <a:ext cx="357" cy="53"/>
            </a:xfrm>
            <a:prstGeom prst="line">
              <a:avLst/>
            </a:prstGeom>
            <a:grpFill/>
            <a:ln w="9525">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sp>
          <p:nvSpPr>
            <p:cNvPr id="57" name="Line 73"/>
            <p:cNvSpPr>
              <a:spLocks noChangeShapeType="1"/>
            </p:cNvSpPr>
            <p:nvPr/>
          </p:nvSpPr>
          <p:spPr bwMode="auto">
            <a:xfrm>
              <a:off x="2519" y="2001"/>
              <a:ext cx="357" cy="63"/>
            </a:xfrm>
            <a:prstGeom prst="line">
              <a:avLst/>
            </a:prstGeom>
            <a:grpFill/>
            <a:ln w="9525">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sp>
          <p:nvSpPr>
            <p:cNvPr id="58" name="AutoShape 70"/>
            <p:cNvSpPr>
              <a:spLocks noChangeArrowheads="1"/>
            </p:cNvSpPr>
            <p:nvPr/>
          </p:nvSpPr>
          <p:spPr bwMode="auto">
            <a:xfrm rot="746037">
              <a:off x="2591" y="1861"/>
              <a:ext cx="226" cy="127"/>
            </a:xfrm>
            <a:prstGeom prst="rightArrow">
              <a:avLst>
                <a:gd name="adj1" fmla="val 50000"/>
                <a:gd name="adj2" fmla="val 44488"/>
              </a:avLst>
            </a:prstGeom>
            <a:solidFill>
              <a:schemeClr val="bg1"/>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grpSp>
      <p:sp>
        <p:nvSpPr>
          <p:cNvPr id="59" name="Line 74"/>
          <p:cNvSpPr>
            <a:spLocks noChangeShapeType="1"/>
          </p:cNvSpPr>
          <p:nvPr/>
        </p:nvSpPr>
        <p:spPr bwMode="auto">
          <a:xfrm>
            <a:off x="3879093" y="2465210"/>
            <a:ext cx="0" cy="2379306"/>
          </a:xfrm>
          <a:prstGeom prst="line">
            <a:avLst/>
          </a:prstGeom>
          <a:noFill/>
          <a:ln w="19050">
            <a:solidFill>
              <a:srgbClr val="1C1C1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Line 75"/>
          <p:cNvSpPr>
            <a:spLocks noChangeShapeType="1"/>
          </p:cNvSpPr>
          <p:nvPr/>
        </p:nvSpPr>
        <p:spPr bwMode="auto">
          <a:xfrm>
            <a:off x="4269476" y="2465210"/>
            <a:ext cx="0" cy="2379306"/>
          </a:xfrm>
          <a:prstGeom prst="line">
            <a:avLst/>
          </a:prstGeom>
          <a:noFill/>
          <a:ln w="19050">
            <a:solidFill>
              <a:srgbClr val="1C1C1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Text Box 76"/>
          <p:cNvSpPr txBox="1">
            <a:spLocks noChangeArrowheads="1"/>
          </p:cNvSpPr>
          <p:nvPr/>
        </p:nvSpPr>
        <p:spPr bwMode="auto">
          <a:xfrm>
            <a:off x="3347779" y="4827935"/>
            <a:ext cx="151515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1200" b="1" dirty="0">
                <a:solidFill>
                  <a:srgbClr val="0000FF"/>
                </a:solidFill>
                <a:latin typeface="微软雅黑" panose="020B0503020204020204" pitchFamily="34" charset="-122"/>
                <a:ea typeface="微软雅黑" panose="020B0503020204020204" pitchFamily="34" charset="-122"/>
              </a:rPr>
              <a:t>A      B      C      D </a:t>
            </a:r>
          </a:p>
        </p:txBody>
      </p:sp>
      <p:sp>
        <p:nvSpPr>
          <p:cNvPr id="62" name="Text Box 77"/>
          <p:cNvSpPr txBox="1">
            <a:spLocks noChangeArrowheads="1"/>
          </p:cNvSpPr>
          <p:nvPr/>
        </p:nvSpPr>
        <p:spPr bwMode="auto">
          <a:xfrm>
            <a:off x="5663952" y="4827935"/>
            <a:ext cx="151515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1200" b="1" dirty="0">
                <a:solidFill>
                  <a:srgbClr val="990099"/>
                </a:solidFill>
                <a:latin typeface="微软雅黑" panose="020B0503020204020204" pitchFamily="34" charset="-122"/>
                <a:ea typeface="微软雅黑" panose="020B0503020204020204" pitchFamily="34" charset="-122"/>
              </a:rPr>
              <a:t>A      B      C       D</a:t>
            </a:r>
          </a:p>
        </p:txBody>
      </p:sp>
      <p:sp>
        <p:nvSpPr>
          <p:cNvPr id="63" name="Text Box 78"/>
          <p:cNvSpPr txBox="1">
            <a:spLocks noChangeArrowheads="1"/>
          </p:cNvSpPr>
          <p:nvPr/>
        </p:nvSpPr>
        <p:spPr bwMode="auto">
          <a:xfrm>
            <a:off x="7944886" y="4827935"/>
            <a:ext cx="151515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1200" b="1" dirty="0">
                <a:solidFill>
                  <a:srgbClr val="C00000"/>
                </a:solidFill>
                <a:latin typeface="微软雅黑" panose="020B0503020204020204" pitchFamily="34" charset="-122"/>
                <a:ea typeface="微软雅黑" panose="020B0503020204020204" pitchFamily="34" charset="-122"/>
              </a:rPr>
              <a:t>A       B      C      D</a:t>
            </a:r>
          </a:p>
        </p:txBody>
      </p:sp>
      <p:sp>
        <p:nvSpPr>
          <p:cNvPr id="64" name="Line 79"/>
          <p:cNvSpPr>
            <a:spLocks noChangeShapeType="1"/>
          </p:cNvSpPr>
          <p:nvPr/>
        </p:nvSpPr>
        <p:spPr bwMode="auto">
          <a:xfrm>
            <a:off x="3488711" y="2548113"/>
            <a:ext cx="390383" cy="41451"/>
          </a:xfrm>
          <a:prstGeom prst="line">
            <a:avLst/>
          </a:prstGeom>
          <a:noFill/>
          <a:ln w="381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Line 80"/>
          <p:cNvSpPr>
            <a:spLocks noChangeShapeType="1"/>
          </p:cNvSpPr>
          <p:nvPr/>
        </p:nvSpPr>
        <p:spPr bwMode="auto">
          <a:xfrm>
            <a:off x="3879093" y="2715991"/>
            <a:ext cx="390383" cy="41451"/>
          </a:xfrm>
          <a:prstGeom prst="line">
            <a:avLst/>
          </a:prstGeom>
          <a:noFill/>
          <a:ln w="381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Line 81"/>
          <p:cNvSpPr>
            <a:spLocks noChangeShapeType="1"/>
          </p:cNvSpPr>
          <p:nvPr/>
        </p:nvSpPr>
        <p:spPr bwMode="auto">
          <a:xfrm>
            <a:off x="4269476" y="2881796"/>
            <a:ext cx="390383" cy="43523"/>
          </a:xfrm>
          <a:prstGeom prst="line">
            <a:avLst/>
          </a:prstGeom>
          <a:noFill/>
          <a:ln w="381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Line 82"/>
          <p:cNvSpPr>
            <a:spLocks noChangeShapeType="1"/>
          </p:cNvSpPr>
          <p:nvPr/>
        </p:nvSpPr>
        <p:spPr bwMode="auto">
          <a:xfrm flipH="1">
            <a:off x="3488711" y="3132576"/>
            <a:ext cx="1171148" cy="167878"/>
          </a:xfrm>
          <a:prstGeom prst="line">
            <a:avLst/>
          </a:prstGeom>
          <a:noFill/>
          <a:ln w="381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Text Box 87"/>
          <p:cNvSpPr txBox="1">
            <a:spLocks noChangeArrowheads="1"/>
          </p:cNvSpPr>
          <p:nvPr/>
        </p:nvSpPr>
        <p:spPr bwMode="auto">
          <a:xfrm>
            <a:off x="5807968" y="209422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zh-CN" altLang="en-US" sz="2000" b="1" dirty="0">
                <a:solidFill>
                  <a:srgbClr val="990099"/>
                </a:solidFill>
                <a:latin typeface="微软雅黑" panose="020B0503020204020204" pitchFamily="34" charset="-122"/>
                <a:ea typeface="微软雅黑" panose="020B0503020204020204" pitchFamily="34" charset="-122"/>
              </a:rPr>
              <a:t>报文交换</a:t>
            </a:r>
          </a:p>
        </p:txBody>
      </p:sp>
      <p:sp>
        <p:nvSpPr>
          <p:cNvPr id="69" name="Text Box 88"/>
          <p:cNvSpPr txBox="1">
            <a:spLocks noChangeArrowheads="1"/>
          </p:cNvSpPr>
          <p:nvPr/>
        </p:nvSpPr>
        <p:spPr bwMode="auto">
          <a:xfrm>
            <a:off x="3503712" y="209422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zh-CN" altLang="en-US" sz="2000" b="1" dirty="0">
                <a:solidFill>
                  <a:srgbClr val="0000FF"/>
                </a:solidFill>
                <a:latin typeface="微软雅黑" panose="020B0503020204020204" pitchFamily="34" charset="-122"/>
                <a:ea typeface="微软雅黑" panose="020B0503020204020204" pitchFamily="34" charset="-122"/>
              </a:rPr>
              <a:t>电路交换</a:t>
            </a:r>
          </a:p>
        </p:txBody>
      </p:sp>
      <p:sp>
        <p:nvSpPr>
          <p:cNvPr id="70" name="Text Box 89"/>
          <p:cNvSpPr txBox="1">
            <a:spLocks noChangeArrowheads="1"/>
          </p:cNvSpPr>
          <p:nvPr/>
        </p:nvSpPr>
        <p:spPr bwMode="auto">
          <a:xfrm>
            <a:off x="8112224" y="208593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zh-CN" altLang="en-US" sz="2000" b="1" dirty="0">
                <a:solidFill>
                  <a:srgbClr val="C00000"/>
                </a:solidFill>
                <a:latin typeface="微软雅黑" panose="020B0503020204020204" pitchFamily="34" charset="-122"/>
                <a:ea typeface="微软雅黑" panose="020B0503020204020204" pitchFamily="34" charset="-122"/>
              </a:rPr>
              <a:t>分组交换</a:t>
            </a:r>
          </a:p>
        </p:txBody>
      </p:sp>
      <p:sp>
        <p:nvSpPr>
          <p:cNvPr id="71" name="Line 90"/>
          <p:cNvSpPr>
            <a:spLocks noChangeShapeType="1"/>
          </p:cNvSpPr>
          <p:nvPr/>
        </p:nvSpPr>
        <p:spPr bwMode="auto">
          <a:xfrm>
            <a:off x="5230897" y="2757442"/>
            <a:ext cx="0" cy="1711939"/>
          </a:xfrm>
          <a:prstGeom prst="line">
            <a:avLst/>
          </a:prstGeom>
          <a:noFill/>
          <a:ln w="28575">
            <a:solidFill>
              <a:srgbClr val="0000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Text Box 91"/>
          <p:cNvSpPr txBox="1">
            <a:spLocks noChangeArrowheads="1"/>
          </p:cNvSpPr>
          <p:nvPr/>
        </p:nvSpPr>
        <p:spPr bwMode="auto">
          <a:xfrm>
            <a:off x="5106938" y="4377415"/>
            <a:ext cx="375967" cy="482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b="1" dirty="0">
                <a:solidFill>
                  <a:srgbClr val="000099"/>
                </a:solidFill>
                <a:ea typeface="黑体" panose="02010609060101010101" pitchFamily="2" charset="-122"/>
              </a:rPr>
              <a:t>t</a:t>
            </a:r>
          </a:p>
        </p:txBody>
      </p:sp>
      <p:grpSp>
        <p:nvGrpSpPr>
          <p:cNvPr id="73" name="Group 123"/>
          <p:cNvGrpSpPr/>
          <p:nvPr/>
        </p:nvGrpSpPr>
        <p:grpSpPr bwMode="auto">
          <a:xfrm>
            <a:off x="2276033" y="3312890"/>
            <a:ext cx="1171148" cy="632132"/>
            <a:chOff x="-277" y="2246"/>
            <a:chExt cx="1089" cy="637"/>
          </a:xfrm>
        </p:grpSpPr>
        <p:sp>
          <p:nvSpPr>
            <p:cNvPr id="74" name="Line 93"/>
            <p:cNvSpPr>
              <a:spLocks noChangeShapeType="1"/>
            </p:cNvSpPr>
            <p:nvPr/>
          </p:nvSpPr>
          <p:spPr bwMode="auto">
            <a:xfrm>
              <a:off x="630" y="2881"/>
              <a:ext cx="182" cy="0"/>
            </a:xfrm>
            <a:prstGeom prst="line">
              <a:avLst/>
            </a:prstGeom>
            <a:noFill/>
            <a:ln w="9525">
              <a:solidFill>
                <a:srgbClr val="1C1C1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Text Box 96"/>
            <p:cNvSpPr txBox="1">
              <a:spLocks noChangeArrowheads="1"/>
            </p:cNvSpPr>
            <p:nvPr/>
          </p:nvSpPr>
          <p:spPr bwMode="auto">
            <a:xfrm>
              <a:off x="-277" y="2405"/>
              <a:ext cx="1030" cy="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zh-CN" altLang="en-US" b="1" dirty="0">
                  <a:solidFill>
                    <a:srgbClr val="1C1C1C"/>
                  </a:solidFill>
                  <a:latin typeface="微软雅黑" panose="020B0503020204020204" pitchFamily="34" charset="-122"/>
                  <a:ea typeface="微软雅黑" panose="020B0503020204020204" pitchFamily="34" charset="-122"/>
                </a:rPr>
                <a:t>数据传送</a:t>
              </a:r>
            </a:p>
          </p:txBody>
        </p:sp>
        <p:sp>
          <p:nvSpPr>
            <p:cNvPr id="76" name="Line 98"/>
            <p:cNvSpPr>
              <a:spLocks noChangeShapeType="1"/>
            </p:cNvSpPr>
            <p:nvPr/>
          </p:nvSpPr>
          <p:spPr bwMode="auto">
            <a:xfrm>
              <a:off x="721" y="2246"/>
              <a:ext cx="0" cy="637"/>
            </a:xfrm>
            <a:prstGeom prst="line">
              <a:avLst/>
            </a:prstGeom>
            <a:noFill/>
            <a:ln w="9525">
              <a:solidFill>
                <a:srgbClr val="1C1C1C"/>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7" name="Freeform 99"/>
          <p:cNvSpPr/>
          <p:nvPr/>
        </p:nvSpPr>
        <p:spPr bwMode="auto">
          <a:xfrm>
            <a:off x="3486635" y="2465210"/>
            <a:ext cx="2076" cy="2383451"/>
          </a:xfrm>
          <a:custGeom>
            <a:avLst/>
            <a:gdLst>
              <a:gd name="T0" fmla="*/ 2465 w 3"/>
              <a:gd name="T1" fmla="*/ 0 h 2742"/>
              <a:gd name="T2" fmla="*/ 0 w 3"/>
              <a:gd name="T3" fmla="*/ 1825917 h 2742"/>
              <a:gd name="T4" fmla="*/ 0 60000 65536"/>
              <a:gd name="T5" fmla="*/ 0 60000 65536"/>
            </a:gdLst>
            <a:ahLst/>
            <a:cxnLst>
              <a:cxn ang="T4">
                <a:pos x="T0" y="T1"/>
              </a:cxn>
              <a:cxn ang="T5">
                <a:pos x="T2" y="T3"/>
              </a:cxn>
            </a:cxnLst>
            <a:rect l="0" t="0" r="r" b="b"/>
            <a:pathLst>
              <a:path w="3" h="2742">
                <a:moveTo>
                  <a:pt x="3" y="0"/>
                </a:moveTo>
                <a:lnTo>
                  <a:pt x="0" y="2742"/>
                </a:lnTo>
              </a:path>
            </a:pathLst>
          </a:custGeom>
          <a:noFill/>
          <a:ln w="19050">
            <a:solidFill>
              <a:srgbClr val="1C1C1C"/>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Freeform 100"/>
          <p:cNvSpPr/>
          <p:nvPr/>
        </p:nvSpPr>
        <p:spPr bwMode="auto">
          <a:xfrm>
            <a:off x="6977236" y="2452775"/>
            <a:ext cx="2077" cy="2377234"/>
          </a:xfrm>
          <a:custGeom>
            <a:avLst/>
            <a:gdLst>
              <a:gd name="T0" fmla="*/ 2465 w 3"/>
              <a:gd name="T1" fmla="*/ 0 h 2736"/>
              <a:gd name="T2" fmla="*/ 0 w 3"/>
              <a:gd name="T3" fmla="*/ 1822124 h 2736"/>
              <a:gd name="T4" fmla="*/ 0 60000 65536"/>
              <a:gd name="T5" fmla="*/ 0 60000 65536"/>
            </a:gdLst>
            <a:ahLst/>
            <a:cxnLst>
              <a:cxn ang="T4">
                <a:pos x="T0" y="T1"/>
              </a:cxn>
              <a:cxn ang="T5">
                <a:pos x="T2" y="T3"/>
              </a:cxn>
            </a:cxnLst>
            <a:rect l="0" t="0" r="r" b="b"/>
            <a:pathLst>
              <a:path w="3" h="2736">
                <a:moveTo>
                  <a:pt x="3" y="0"/>
                </a:moveTo>
                <a:lnTo>
                  <a:pt x="0" y="2736"/>
                </a:lnTo>
              </a:path>
            </a:pathLst>
          </a:custGeom>
          <a:noFill/>
          <a:ln w="19050" cap="flat" cmpd="sng">
            <a:solidFill>
              <a:srgbClr val="1C1C1C"/>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Line 104"/>
          <p:cNvSpPr>
            <a:spLocks noChangeShapeType="1"/>
          </p:cNvSpPr>
          <p:nvPr/>
        </p:nvSpPr>
        <p:spPr bwMode="auto">
          <a:xfrm>
            <a:off x="5797782" y="2452775"/>
            <a:ext cx="0" cy="2377234"/>
          </a:xfrm>
          <a:prstGeom prst="line">
            <a:avLst/>
          </a:prstGeom>
          <a:noFill/>
          <a:ln w="19050">
            <a:solidFill>
              <a:srgbClr val="1C1C1C"/>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Line 105"/>
          <p:cNvSpPr>
            <a:spLocks noChangeShapeType="1"/>
          </p:cNvSpPr>
          <p:nvPr/>
        </p:nvSpPr>
        <p:spPr bwMode="auto">
          <a:xfrm>
            <a:off x="6184012" y="2452775"/>
            <a:ext cx="0" cy="2377234"/>
          </a:xfrm>
          <a:prstGeom prst="line">
            <a:avLst/>
          </a:prstGeom>
          <a:noFill/>
          <a:ln w="19050">
            <a:solidFill>
              <a:srgbClr val="1C1C1C"/>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 name="Line 106"/>
          <p:cNvSpPr>
            <a:spLocks noChangeShapeType="1"/>
          </p:cNvSpPr>
          <p:nvPr/>
        </p:nvSpPr>
        <p:spPr bwMode="auto">
          <a:xfrm>
            <a:off x="6584777" y="2452775"/>
            <a:ext cx="0" cy="2377234"/>
          </a:xfrm>
          <a:prstGeom prst="line">
            <a:avLst/>
          </a:prstGeom>
          <a:noFill/>
          <a:ln w="19050">
            <a:solidFill>
              <a:srgbClr val="1C1C1C"/>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2" name="Group 125"/>
          <p:cNvGrpSpPr/>
          <p:nvPr/>
        </p:nvGrpSpPr>
        <p:grpSpPr bwMode="auto">
          <a:xfrm>
            <a:off x="3479930" y="3305600"/>
            <a:ext cx="1196414" cy="798241"/>
            <a:chOff x="817" y="2238"/>
            <a:chExt cx="1113" cy="806"/>
          </a:xfrm>
          <a:solidFill>
            <a:srgbClr val="92D050"/>
          </a:solidFill>
        </p:grpSpPr>
        <p:sp>
          <p:nvSpPr>
            <p:cNvPr id="83" name="Line 83"/>
            <p:cNvSpPr>
              <a:spLocks noChangeShapeType="1"/>
            </p:cNvSpPr>
            <p:nvPr/>
          </p:nvSpPr>
          <p:spPr bwMode="auto">
            <a:xfrm>
              <a:off x="841" y="2268"/>
              <a:ext cx="1089" cy="168"/>
            </a:xfrm>
            <a:prstGeom prst="line">
              <a:avLst/>
            </a:prstGeom>
            <a:grpFill/>
            <a:ln>
              <a:noFill/>
            </a:ln>
            <a:effectLst/>
            <a:extLst>
              <a:ext uri="{91240B29-F687-4F45-9708-019B960494DF}">
                <a14:hiddenLine xmlns:a14="http://schemas.microsoft.com/office/drawing/2010/main" w="19050">
                  <a:solidFill>
                    <a:schemeClr val="bg2"/>
                  </a:solidFill>
                  <a:rou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sp>
          <p:nvSpPr>
            <p:cNvPr id="84" name="AutoShape 84"/>
            <p:cNvSpPr>
              <a:spLocks noChangeArrowheads="1"/>
            </p:cNvSpPr>
            <p:nvPr/>
          </p:nvSpPr>
          <p:spPr bwMode="auto">
            <a:xfrm rot="5400000">
              <a:off x="976" y="2091"/>
              <a:ext cx="793" cy="1092"/>
            </a:xfrm>
            <a:prstGeom prst="parallelogram">
              <a:avLst>
                <a:gd name="adj" fmla="val 21176"/>
              </a:avLst>
            </a:prstGeom>
            <a:solidFill>
              <a:srgbClr val="00B0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sp>
          <p:nvSpPr>
            <p:cNvPr id="85" name="Text Box 85"/>
            <p:cNvSpPr txBox="1">
              <a:spLocks noChangeArrowheads="1"/>
            </p:cNvSpPr>
            <p:nvPr/>
          </p:nvSpPr>
          <p:spPr bwMode="auto">
            <a:xfrm>
              <a:off x="1086" y="2373"/>
              <a:ext cx="599" cy="365"/>
            </a:xfrm>
            <a:prstGeom prst="rect">
              <a:avLst/>
            </a:prstGeom>
            <a:no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u-RU"/>
              </a:defPPr>
              <a:lvl1pPr eaLnBrk="0" hangingPunct="0">
                <a:defRPr sz="1200" b="1">
                  <a:solidFill>
                    <a:srgbClr val="339933"/>
                  </a:solidFill>
                  <a:latin typeface="微软雅黑" panose="020B0503020204020204" pitchFamily="34" charset="-122"/>
                  <a:ea typeface="微软雅黑" panose="020B0503020204020204" pitchFamily="3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dirty="0">
                  <a:solidFill>
                    <a:schemeClr val="bg1"/>
                  </a:solidFill>
                </a:rPr>
                <a:t>报文</a:t>
              </a:r>
            </a:p>
          </p:txBody>
        </p:sp>
        <p:sp>
          <p:nvSpPr>
            <p:cNvPr id="86" name="AutoShape 86"/>
            <p:cNvSpPr>
              <a:spLocks noChangeArrowheads="1"/>
            </p:cNvSpPr>
            <p:nvPr/>
          </p:nvSpPr>
          <p:spPr bwMode="auto">
            <a:xfrm rot="746037">
              <a:off x="1174" y="2713"/>
              <a:ext cx="408" cy="127"/>
            </a:xfrm>
            <a:prstGeom prst="rightArrow">
              <a:avLst>
                <a:gd name="adj1" fmla="val 50000"/>
                <a:gd name="adj2" fmla="val 80315"/>
              </a:avLst>
            </a:prstGeom>
            <a:solidFill>
              <a:schemeClr val="bg1"/>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sp>
          <p:nvSpPr>
            <p:cNvPr id="87" name="Line 108"/>
            <p:cNvSpPr>
              <a:spLocks noChangeShapeType="1"/>
            </p:cNvSpPr>
            <p:nvPr/>
          </p:nvSpPr>
          <p:spPr bwMode="auto">
            <a:xfrm>
              <a:off x="823" y="2238"/>
              <a:ext cx="1094" cy="174"/>
            </a:xfrm>
            <a:prstGeom prst="line">
              <a:avLst/>
            </a:prstGeom>
            <a:grpFill/>
            <a:ln w="9525">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sp>
          <p:nvSpPr>
            <p:cNvPr id="88" name="Line 109"/>
            <p:cNvSpPr>
              <a:spLocks noChangeShapeType="1"/>
            </p:cNvSpPr>
            <p:nvPr/>
          </p:nvSpPr>
          <p:spPr bwMode="auto">
            <a:xfrm>
              <a:off x="817" y="2865"/>
              <a:ext cx="1100" cy="179"/>
            </a:xfrm>
            <a:prstGeom prst="line">
              <a:avLst/>
            </a:prstGeom>
            <a:grpFill/>
            <a:ln w="9525">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grpSp>
      <p:grpSp>
        <p:nvGrpSpPr>
          <p:cNvPr id="89" name="Group 130"/>
          <p:cNvGrpSpPr/>
          <p:nvPr/>
        </p:nvGrpSpPr>
        <p:grpSpPr bwMode="auto">
          <a:xfrm>
            <a:off x="8035094" y="2439769"/>
            <a:ext cx="470447" cy="276798"/>
            <a:chOff x="4220" y="1364"/>
            <a:chExt cx="437" cy="280"/>
          </a:xfrm>
        </p:grpSpPr>
        <p:sp>
          <p:nvSpPr>
            <p:cNvPr id="90" name="AutoShape 110"/>
            <p:cNvSpPr>
              <a:spLocks noChangeArrowheads="1"/>
            </p:cNvSpPr>
            <p:nvPr/>
          </p:nvSpPr>
          <p:spPr bwMode="auto">
            <a:xfrm rot="5400000">
              <a:off x="4371" y="1337"/>
              <a:ext cx="211" cy="359"/>
            </a:xfrm>
            <a:prstGeom prst="parallelogram">
              <a:avLst>
                <a:gd name="adj" fmla="val 29162"/>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91" name="Text Box 111"/>
            <p:cNvSpPr txBox="1">
              <a:spLocks noChangeArrowheads="1"/>
            </p:cNvSpPr>
            <p:nvPr/>
          </p:nvSpPr>
          <p:spPr bwMode="auto">
            <a:xfrm rot="626605">
              <a:off x="4220" y="1364"/>
              <a:ext cx="353" cy="28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1200" b="1">
                  <a:solidFill>
                    <a:schemeClr val="bg1"/>
                  </a:solidFill>
                  <a:latin typeface="微软雅黑" panose="020B0503020204020204" pitchFamily="34" charset="-122"/>
                  <a:ea typeface="微软雅黑" panose="020B0503020204020204" pitchFamily="34" charset="-122"/>
                </a:rPr>
                <a:t>P1</a:t>
              </a:r>
            </a:p>
          </p:txBody>
        </p:sp>
        <p:sp>
          <p:nvSpPr>
            <p:cNvPr id="92" name="Line 112"/>
            <p:cNvSpPr>
              <a:spLocks noChangeShapeType="1"/>
            </p:cNvSpPr>
            <p:nvPr/>
          </p:nvSpPr>
          <p:spPr bwMode="auto">
            <a:xfrm>
              <a:off x="4295" y="1407"/>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p>
          </p:txBody>
        </p:sp>
        <p:sp>
          <p:nvSpPr>
            <p:cNvPr id="93" name="Line 113"/>
            <p:cNvSpPr>
              <a:spLocks noChangeShapeType="1"/>
            </p:cNvSpPr>
            <p:nvPr/>
          </p:nvSpPr>
          <p:spPr bwMode="auto">
            <a:xfrm>
              <a:off x="4291" y="1558"/>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p>
          </p:txBody>
        </p:sp>
        <p:sp>
          <p:nvSpPr>
            <p:cNvPr id="94" name="AutoShape 114"/>
            <p:cNvSpPr>
              <a:spLocks noChangeArrowheads="1"/>
            </p:cNvSpPr>
            <p:nvPr/>
          </p:nvSpPr>
          <p:spPr bwMode="auto">
            <a:xfrm rot="746037">
              <a:off x="4485" y="1472"/>
              <a:ext cx="133" cy="127"/>
            </a:xfrm>
            <a:prstGeom prst="rightArrow">
              <a:avLst>
                <a:gd name="adj1" fmla="val 50000"/>
                <a:gd name="adj2" fmla="val 26181"/>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chemeClr val="bg1"/>
                </a:solidFill>
                <a:latin typeface="微软雅黑" panose="020B0503020204020204" pitchFamily="34" charset="-122"/>
                <a:ea typeface="微软雅黑" panose="020B0503020204020204" pitchFamily="34" charset="-122"/>
              </a:endParaRPr>
            </a:p>
          </p:txBody>
        </p:sp>
      </p:grpSp>
      <p:sp>
        <p:nvSpPr>
          <p:cNvPr id="95" name="Line 116"/>
          <p:cNvSpPr>
            <a:spLocks noChangeShapeType="1"/>
          </p:cNvSpPr>
          <p:nvPr/>
        </p:nvSpPr>
        <p:spPr bwMode="auto">
          <a:xfrm>
            <a:off x="3486635" y="3996837"/>
            <a:ext cx="390383" cy="58032"/>
          </a:xfrm>
          <a:prstGeom prst="line">
            <a:avLst/>
          </a:prstGeom>
          <a:noFill/>
          <a:ln w="381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 name="Line 117"/>
          <p:cNvSpPr>
            <a:spLocks noChangeShapeType="1"/>
          </p:cNvSpPr>
          <p:nvPr/>
        </p:nvSpPr>
        <p:spPr bwMode="auto">
          <a:xfrm>
            <a:off x="3883246" y="4108755"/>
            <a:ext cx="384154" cy="60104"/>
          </a:xfrm>
          <a:prstGeom prst="line">
            <a:avLst/>
          </a:prstGeom>
          <a:noFill/>
          <a:ln w="381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 name="Line 118"/>
          <p:cNvSpPr>
            <a:spLocks noChangeShapeType="1"/>
          </p:cNvSpPr>
          <p:nvPr/>
        </p:nvSpPr>
        <p:spPr bwMode="auto">
          <a:xfrm>
            <a:off x="4267400" y="4226891"/>
            <a:ext cx="388305" cy="53887"/>
          </a:xfrm>
          <a:prstGeom prst="line">
            <a:avLst/>
          </a:prstGeom>
          <a:noFill/>
          <a:ln w="381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8" name="Group 124"/>
          <p:cNvGrpSpPr/>
          <p:nvPr/>
        </p:nvGrpSpPr>
        <p:grpSpPr bwMode="auto">
          <a:xfrm>
            <a:off x="2271880" y="3930517"/>
            <a:ext cx="1158689" cy="372385"/>
            <a:chOff x="-281" y="2869"/>
            <a:chExt cx="1078" cy="376"/>
          </a:xfrm>
        </p:grpSpPr>
        <p:sp>
          <p:nvSpPr>
            <p:cNvPr id="99" name="Line 119"/>
            <p:cNvSpPr>
              <a:spLocks noChangeShapeType="1"/>
            </p:cNvSpPr>
            <p:nvPr/>
          </p:nvSpPr>
          <p:spPr bwMode="auto">
            <a:xfrm>
              <a:off x="615" y="3241"/>
              <a:ext cx="182" cy="0"/>
            </a:xfrm>
            <a:prstGeom prst="line">
              <a:avLst/>
            </a:prstGeom>
            <a:noFill/>
            <a:ln w="9525">
              <a:solidFill>
                <a:srgbClr val="1C1C1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 name="Line 120"/>
            <p:cNvSpPr>
              <a:spLocks noChangeShapeType="1"/>
            </p:cNvSpPr>
            <p:nvPr/>
          </p:nvSpPr>
          <p:spPr bwMode="auto">
            <a:xfrm>
              <a:off x="721" y="2869"/>
              <a:ext cx="0" cy="373"/>
            </a:xfrm>
            <a:prstGeom prst="line">
              <a:avLst/>
            </a:prstGeom>
            <a:noFill/>
            <a:ln w="9525">
              <a:solidFill>
                <a:srgbClr val="1C1C1C"/>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 name="Text Box 121"/>
            <p:cNvSpPr txBox="1">
              <a:spLocks noChangeArrowheads="1"/>
            </p:cNvSpPr>
            <p:nvPr/>
          </p:nvSpPr>
          <p:spPr bwMode="auto">
            <a:xfrm>
              <a:off x="-281" y="2872"/>
              <a:ext cx="1031"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zh-CN" altLang="en-US" b="1" dirty="0">
                  <a:solidFill>
                    <a:srgbClr val="1C1C1C"/>
                  </a:solidFill>
                  <a:latin typeface="微软雅黑" panose="020B0503020204020204" pitchFamily="34" charset="-122"/>
                  <a:ea typeface="微软雅黑" panose="020B0503020204020204" pitchFamily="34" charset="-122"/>
                </a:rPr>
                <a:t>连接释放</a:t>
              </a:r>
            </a:p>
          </p:txBody>
        </p:sp>
      </p:grpSp>
      <p:sp>
        <p:nvSpPr>
          <p:cNvPr id="102" name="Freeform 107"/>
          <p:cNvSpPr/>
          <p:nvPr/>
        </p:nvSpPr>
        <p:spPr bwMode="auto">
          <a:xfrm>
            <a:off x="4659858" y="2479719"/>
            <a:ext cx="4153" cy="2379306"/>
          </a:xfrm>
          <a:custGeom>
            <a:avLst/>
            <a:gdLst>
              <a:gd name="T0" fmla="*/ 2465 w 3"/>
              <a:gd name="T1" fmla="*/ 0 h 2736"/>
              <a:gd name="T2" fmla="*/ 0 w 3"/>
              <a:gd name="T3" fmla="*/ 1822124 h 2736"/>
              <a:gd name="T4" fmla="*/ 0 60000 65536"/>
              <a:gd name="T5" fmla="*/ 0 60000 65536"/>
            </a:gdLst>
            <a:ahLst/>
            <a:cxnLst>
              <a:cxn ang="T4">
                <a:pos x="T0" y="T1"/>
              </a:cxn>
              <a:cxn ang="T5">
                <a:pos x="T2" y="T3"/>
              </a:cxn>
            </a:cxnLst>
            <a:rect l="0" t="0" r="r" b="b"/>
            <a:pathLst>
              <a:path w="3" h="2736">
                <a:moveTo>
                  <a:pt x="3" y="0"/>
                </a:moveTo>
                <a:lnTo>
                  <a:pt x="0" y="2736"/>
                </a:lnTo>
              </a:path>
            </a:pathLst>
          </a:custGeom>
          <a:noFill/>
          <a:ln w="19050" cap="flat" cmpd="sng">
            <a:solidFill>
              <a:srgbClr val="1C1C1C"/>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 name="AutoShape 143"/>
          <p:cNvSpPr>
            <a:spLocks noChangeArrowheads="1"/>
          </p:cNvSpPr>
          <p:nvPr/>
        </p:nvSpPr>
        <p:spPr bwMode="auto">
          <a:xfrm>
            <a:off x="2456689" y="5236231"/>
            <a:ext cx="7250258" cy="1044573"/>
          </a:xfrm>
          <a:prstGeom prst="roundRect">
            <a:avLst>
              <a:gd name="adj" fmla="val 16667"/>
            </a:avLst>
          </a:prstGeom>
          <a:solidFill>
            <a:schemeClr val="bg1"/>
          </a:solidFill>
          <a:ln w="19050">
            <a:solidFill>
              <a:srgbClr val="339933"/>
            </a:solidFill>
            <a:round/>
            <a:headEnd type="none" w="sm" len="lg"/>
            <a:tailEnd type="none" w="sm" len="lg"/>
          </a:ln>
        </p:spPr>
        <p:txBody>
          <a:bodyPr wrap="none" anchor="ctr"/>
          <a:lstStyle/>
          <a:p>
            <a:endParaRPr lang="zh-CN" altLang="en-US"/>
          </a:p>
        </p:txBody>
      </p:sp>
      <p:sp>
        <p:nvSpPr>
          <p:cNvPr id="104" name="Line 144"/>
          <p:cNvSpPr>
            <a:spLocks noChangeShapeType="1"/>
          </p:cNvSpPr>
          <p:nvPr/>
        </p:nvSpPr>
        <p:spPr bwMode="auto">
          <a:xfrm>
            <a:off x="8153546" y="5874581"/>
            <a:ext cx="1135846"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 name="Line 145"/>
          <p:cNvSpPr>
            <a:spLocks noChangeShapeType="1"/>
          </p:cNvSpPr>
          <p:nvPr/>
        </p:nvSpPr>
        <p:spPr bwMode="auto">
          <a:xfrm>
            <a:off x="5788351" y="5874581"/>
            <a:ext cx="1135846"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 name="Line 146"/>
          <p:cNvSpPr>
            <a:spLocks noChangeShapeType="1"/>
          </p:cNvSpPr>
          <p:nvPr/>
        </p:nvSpPr>
        <p:spPr bwMode="auto">
          <a:xfrm>
            <a:off x="3507400" y="5874581"/>
            <a:ext cx="1133771"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7" name="Group 147"/>
          <p:cNvGrpSpPr/>
          <p:nvPr/>
        </p:nvGrpSpPr>
        <p:grpSpPr bwMode="auto">
          <a:xfrm>
            <a:off x="3454935" y="5779908"/>
            <a:ext cx="1289933" cy="142613"/>
            <a:chOff x="768" y="2544"/>
            <a:chExt cx="1200" cy="144"/>
          </a:xfrm>
          <a:solidFill>
            <a:srgbClr val="339933"/>
          </a:solidFill>
        </p:grpSpPr>
        <p:sp>
          <p:nvSpPr>
            <p:cNvPr id="108" name="AutoShape 148"/>
            <p:cNvSpPr>
              <a:spLocks noChangeArrowheads="1"/>
            </p:cNvSpPr>
            <p:nvPr/>
          </p:nvSpPr>
          <p:spPr bwMode="auto">
            <a:xfrm>
              <a:off x="768" y="2544"/>
              <a:ext cx="144" cy="144"/>
            </a:xfrm>
            <a:prstGeom prst="cube">
              <a:avLst>
                <a:gd name="adj" fmla="val 25000"/>
              </a:avLst>
            </a:prstGeom>
            <a:grp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a:latin typeface="+mn-lt"/>
                <a:ea typeface="+mn-ea"/>
              </a:endParaRPr>
            </a:p>
          </p:txBody>
        </p:sp>
        <p:sp>
          <p:nvSpPr>
            <p:cNvPr id="109" name="AutoShape 149"/>
            <p:cNvSpPr>
              <a:spLocks noChangeArrowheads="1"/>
            </p:cNvSpPr>
            <p:nvPr/>
          </p:nvSpPr>
          <p:spPr bwMode="auto">
            <a:xfrm>
              <a:off x="1120" y="2544"/>
              <a:ext cx="144" cy="144"/>
            </a:xfrm>
            <a:prstGeom prst="cube">
              <a:avLst>
                <a:gd name="adj" fmla="val 25000"/>
              </a:avLst>
            </a:prstGeom>
            <a:grp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a:latin typeface="+mn-lt"/>
                <a:ea typeface="+mn-ea"/>
              </a:endParaRPr>
            </a:p>
          </p:txBody>
        </p:sp>
        <p:sp>
          <p:nvSpPr>
            <p:cNvPr id="110" name="AutoShape 150"/>
            <p:cNvSpPr>
              <a:spLocks noChangeArrowheads="1"/>
            </p:cNvSpPr>
            <p:nvPr/>
          </p:nvSpPr>
          <p:spPr bwMode="auto">
            <a:xfrm>
              <a:off x="1472" y="2544"/>
              <a:ext cx="144" cy="144"/>
            </a:xfrm>
            <a:prstGeom prst="cube">
              <a:avLst>
                <a:gd name="adj" fmla="val 25000"/>
              </a:avLst>
            </a:prstGeom>
            <a:grp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a:latin typeface="+mn-lt"/>
                <a:ea typeface="+mn-ea"/>
              </a:endParaRPr>
            </a:p>
          </p:txBody>
        </p:sp>
        <p:sp>
          <p:nvSpPr>
            <p:cNvPr id="111" name="AutoShape 151"/>
            <p:cNvSpPr>
              <a:spLocks noChangeArrowheads="1"/>
            </p:cNvSpPr>
            <p:nvPr/>
          </p:nvSpPr>
          <p:spPr bwMode="auto">
            <a:xfrm>
              <a:off x="1824" y="2544"/>
              <a:ext cx="144" cy="144"/>
            </a:xfrm>
            <a:prstGeom prst="cube">
              <a:avLst>
                <a:gd name="adj" fmla="val 25000"/>
              </a:avLst>
            </a:prstGeom>
            <a:grp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a:latin typeface="+mn-lt"/>
                <a:ea typeface="+mn-ea"/>
              </a:endParaRPr>
            </a:p>
          </p:txBody>
        </p:sp>
      </p:grpSp>
      <p:grpSp>
        <p:nvGrpSpPr>
          <p:cNvPr id="112" name="Group 152"/>
          <p:cNvGrpSpPr/>
          <p:nvPr/>
        </p:nvGrpSpPr>
        <p:grpSpPr bwMode="auto">
          <a:xfrm>
            <a:off x="5737560" y="5779908"/>
            <a:ext cx="1289933" cy="142613"/>
            <a:chOff x="768" y="2544"/>
            <a:chExt cx="1200" cy="144"/>
          </a:xfrm>
          <a:solidFill>
            <a:srgbClr val="368AD6"/>
          </a:solidFill>
        </p:grpSpPr>
        <p:sp>
          <p:nvSpPr>
            <p:cNvPr id="113" name="AutoShape 153"/>
            <p:cNvSpPr>
              <a:spLocks noChangeArrowheads="1"/>
            </p:cNvSpPr>
            <p:nvPr/>
          </p:nvSpPr>
          <p:spPr bwMode="auto">
            <a:xfrm>
              <a:off x="768" y="2544"/>
              <a:ext cx="144" cy="144"/>
            </a:xfrm>
            <a:prstGeom prst="cube">
              <a:avLst>
                <a:gd name="adj" fmla="val 25000"/>
              </a:avLst>
            </a:prstGeom>
            <a:solidFill>
              <a:srgbClr val="CC00CC"/>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a:latin typeface="+mn-lt"/>
                <a:ea typeface="+mn-ea"/>
              </a:endParaRPr>
            </a:p>
          </p:txBody>
        </p:sp>
        <p:sp>
          <p:nvSpPr>
            <p:cNvPr id="114" name="AutoShape 154"/>
            <p:cNvSpPr>
              <a:spLocks noChangeArrowheads="1"/>
            </p:cNvSpPr>
            <p:nvPr/>
          </p:nvSpPr>
          <p:spPr bwMode="auto">
            <a:xfrm>
              <a:off x="1120" y="2544"/>
              <a:ext cx="144" cy="144"/>
            </a:xfrm>
            <a:prstGeom prst="cube">
              <a:avLst>
                <a:gd name="adj" fmla="val 25000"/>
              </a:avLst>
            </a:prstGeom>
            <a:solidFill>
              <a:srgbClr val="CC00CC"/>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a:latin typeface="+mn-lt"/>
                <a:ea typeface="+mn-ea"/>
              </a:endParaRPr>
            </a:p>
          </p:txBody>
        </p:sp>
        <p:sp>
          <p:nvSpPr>
            <p:cNvPr id="115" name="AutoShape 155"/>
            <p:cNvSpPr>
              <a:spLocks noChangeArrowheads="1"/>
            </p:cNvSpPr>
            <p:nvPr/>
          </p:nvSpPr>
          <p:spPr bwMode="auto">
            <a:xfrm>
              <a:off x="1472" y="2544"/>
              <a:ext cx="144" cy="144"/>
            </a:xfrm>
            <a:prstGeom prst="cube">
              <a:avLst>
                <a:gd name="adj" fmla="val 25000"/>
              </a:avLst>
            </a:prstGeom>
            <a:solidFill>
              <a:srgbClr val="CC00CC"/>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a:latin typeface="+mn-lt"/>
                <a:ea typeface="+mn-ea"/>
              </a:endParaRPr>
            </a:p>
          </p:txBody>
        </p:sp>
        <p:sp>
          <p:nvSpPr>
            <p:cNvPr id="116" name="AutoShape 156"/>
            <p:cNvSpPr>
              <a:spLocks noChangeArrowheads="1"/>
            </p:cNvSpPr>
            <p:nvPr/>
          </p:nvSpPr>
          <p:spPr bwMode="auto">
            <a:xfrm>
              <a:off x="1824" y="2544"/>
              <a:ext cx="144" cy="144"/>
            </a:xfrm>
            <a:prstGeom prst="cube">
              <a:avLst>
                <a:gd name="adj" fmla="val 25000"/>
              </a:avLst>
            </a:prstGeom>
            <a:solidFill>
              <a:srgbClr val="CC00CC"/>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a:latin typeface="+mn-lt"/>
                <a:ea typeface="+mn-ea"/>
              </a:endParaRPr>
            </a:p>
          </p:txBody>
        </p:sp>
      </p:grpSp>
      <p:grpSp>
        <p:nvGrpSpPr>
          <p:cNvPr id="117" name="Group 157"/>
          <p:cNvGrpSpPr/>
          <p:nvPr/>
        </p:nvGrpSpPr>
        <p:grpSpPr bwMode="auto">
          <a:xfrm>
            <a:off x="8102304" y="5779908"/>
            <a:ext cx="1289933" cy="142613"/>
            <a:chOff x="768" y="2544"/>
            <a:chExt cx="1200" cy="144"/>
          </a:xfrm>
          <a:solidFill>
            <a:srgbClr val="C00000"/>
          </a:solidFill>
        </p:grpSpPr>
        <p:sp>
          <p:nvSpPr>
            <p:cNvPr id="118" name="AutoShape 158"/>
            <p:cNvSpPr>
              <a:spLocks noChangeArrowheads="1"/>
            </p:cNvSpPr>
            <p:nvPr/>
          </p:nvSpPr>
          <p:spPr bwMode="auto">
            <a:xfrm>
              <a:off x="768" y="2544"/>
              <a:ext cx="144" cy="144"/>
            </a:xfrm>
            <a:prstGeom prst="cube">
              <a:avLst>
                <a:gd name="adj" fmla="val 25000"/>
              </a:avLst>
            </a:prstGeom>
            <a:grp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a:latin typeface="+mn-lt"/>
                <a:ea typeface="+mn-ea"/>
              </a:endParaRPr>
            </a:p>
          </p:txBody>
        </p:sp>
        <p:sp>
          <p:nvSpPr>
            <p:cNvPr id="119" name="AutoShape 159"/>
            <p:cNvSpPr>
              <a:spLocks noChangeArrowheads="1"/>
            </p:cNvSpPr>
            <p:nvPr/>
          </p:nvSpPr>
          <p:spPr bwMode="auto">
            <a:xfrm>
              <a:off x="1120" y="2544"/>
              <a:ext cx="144" cy="144"/>
            </a:xfrm>
            <a:prstGeom prst="cube">
              <a:avLst>
                <a:gd name="adj" fmla="val 25000"/>
              </a:avLst>
            </a:prstGeom>
            <a:grp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a:latin typeface="+mn-lt"/>
                <a:ea typeface="+mn-ea"/>
              </a:endParaRPr>
            </a:p>
          </p:txBody>
        </p:sp>
        <p:sp>
          <p:nvSpPr>
            <p:cNvPr id="120" name="AutoShape 160"/>
            <p:cNvSpPr>
              <a:spLocks noChangeArrowheads="1"/>
            </p:cNvSpPr>
            <p:nvPr/>
          </p:nvSpPr>
          <p:spPr bwMode="auto">
            <a:xfrm>
              <a:off x="1472" y="2544"/>
              <a:ext cx="144" cy="144"/>
            </a:xfrm>
            <a:prstGeom prst="cube">
              <a:avLst>
                <a:gd name="adj" fmla="val 25000"/>
              </a:avLst>
            </a:prstGeom>
            <a:grp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a:latin typeface="+mn-lt"/>
                <a:ea typeface="+mn-ea"/>
              </a:endParaRPr>
            </a:p>
          </p:txBody>
        </p:sp>
        <p:sp>
          <p:nvSpPr>
            <p:cNvPr id="121" name="AutoShape 161"/>
            <p:cNvSpPr>
              <a:spLocks noChangeArrowheads="1"/>
            </p:cNvSpPr>
            <p:nvPr/>
          </p:nvSpPr>
          <p:spPr bwMode="auto">
            <a:xfrm>
              <a:off x="1824" y="2544"/>
              <a:ext cx="144" cy="144"/>
            </a:xfrm>
            <a:prstGeom prst="cube">
              <a:avLst>
                <a:gd name="adj" fmla="val 25000"/>
              </a:avLst>
            </a:prstGeom>
            <a:grp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a:latin typeface="+mn-lt"/>
                <a:ea typeface="+mn-ea"/>
              </a:endParaRPr>
            </a:p>
          </p:txBody>
        </p:sp>
      </p:grpSp>
      <p:sp>
        <p:nvSpPr>
          <p:cNvPr id="122" name="AutoShape 162"/>
          <p:cNvSpPr>
            <a:spLocks noChangeArrowheads="1"/>
          </p:cNvSpPr>
          <p:nvPr/>
        </p:nvSpPr>
        <p:spPr bwMode="auto">
          <a:xfrm>
            <a:off x="5738515" y="5542971"/>
            <a:ext cx="463060" cy="188603"/>
          </a:xfrm>
          <a:prstGeom prst="curvedDownArrow">
            <a:avLst>
              <a:gd name="adj1" fmla="val 49533"/>
              <a:gd name="adj2" fmla="val 94777"/>
              <a:gd name="adj3" fmla="val 52602"/>
            </a:avLst>
          </a:prstGeom>
          <a:solidFill>
            <a:srgbClr val="CC00CC"/>
          </a:solidFill>
          <a:ln w="9525">
            <a:solidFill>
              <a:schemeClr val="tx1"/>
            </a:solidFill>
            <a:miter lim="800000"/>
            <a:headEnd type="none" w="sm" len="lg"/>
            <a:tailEnd type="none" w="sm" len="lg"/>
          </a:ln>
        </p:spPr>
        <p:txBody>
          <a:bodyPr wrap="none" anchor="ctr"/>
          <a:lstStyle/>
          <a:p>
            <a:endParaRPr lang="zh-CN" altLang="en-US"/>
          </a:p>
        </p:txBody>
      </p:sp>
      <p:sp>
        <p:nvSpPr>
          <p:cNvPr id="123" name="AutoShape 163"/>
          <p:cNvSpPr>
            <a:spLocks noChangeArrowheads="1"/>
          </p:cNvSpPr>
          <p:nvPr/>
        </p:nvSpPr>
        <p:spPr bwMode="auto">
          <a:xfrm>
            <a:off x="6176657" y="5542971"/>
            <a:ext cx="463061" cy="188603"/>
          </a:xfrm>
          <a:prstGeom prst="curvedDownArrow">
            <a:avLst>
              <a:gd name="adj1" fmla="val 49533"/>
              <a:gd name="adj2" fmla="val 94778"/>
              <a:gd name="adj3" fmla="val 52602"/>
            </a:avLst>
          </a:prstGeom>
          <a:solidFill>
            <a:srgbClr val="CC00CC"/>
          </a:solidFill>
          <a:ln w="9525">
            <a:solidFill>
              <a:schemeClr val="tx1"/>
            </a:solidFill>
            <a:miter lim="800000"/>
            <a:headEnd type="none" w="sm" len="lg"/>
            <a:tailEnd type="none" w="sm" len="lg"/>
          </a:ln>
        </p:spPr>
        <p:txBody>
          <a:bodyPr wrap="none" anchor="ctr"/>
          <a:lstStyle/>
          <a:p>
            <a:endParaRPr lang="zh-CN" altLang="en-US"/>
          </a:p>
        </p:txBody>
      </p:sp>
      <p:sp>
        <p:nvSpPr>
          <p:cNvPr id="124" name="AutoShape 164"/>
          <p:cNvSpPr>
            <a:spLocks noChangeArrowheads="1"/>
          </p:cNvSpPr>
          <p:nvPr/>
        </p:nvSpPr>
        <p:spPr bwMode="auto">
          <a:xfrm>
            <a:off x="6614799" y="5542971"/>
            <a:ext cx="465137" cy="188603"/>
          </a:xfrm>
          <a:prstGeom prst="curvedDownArrow">
            <a:avLst>
              <a:gd name="adj1" fmla="val 49755"/>
              <a:gd name="adj2" fmla="val 95203"/>
              <a:gd name="adj3" fmla="val 52602"/>
            </a:avLst>
          </a:prstGeom>
          <a:solidFill>
            <a:srgbClr val="CC00CC"/>
          </a:solidFill>
          <a:ln w="9525">
            <a:solidFill>
              <a:schemeClr val="tx1"/>
            </a:solidFill>
            <a:miter lim="800000"/>
            <a:headEnd type="none" w="sm" len="lg"/>
            <a:tailEnd type="none" w="sm" len="lg"/>
          </a:ln>
        </p:spPr>
        <p:txBody>
          <a:bodyPr wrap="none" anchor="ctr"/>
          <a:lstStyle/>
          <a:p>
            <a:endParaRPr lang="zh-CN" altLang="en-US"/>
          </a:p>
        </p:txBody>
      </p:sp>
      <p:sp>
        <p:nvSpPr>
          <p:cNvPr id="125" name="AutoShape 165"/>
          <p:cNvSpPr>
            <a:spLocks noChangeArrowheads="1"/>
          </p:cNvSpPr>
          <p:nvPr/>
        </p:nvSpPr>
        <p:spPr bwMode="auto">
          <a:xfrm>
            <a:off x="3480472" y="5542971"/>
            <a:ext cx="1289508" cy="188603"/>
          </a:xfrm>
          <a:prstGeom prst="rightArrow">
            <a:avLst>
              <a:gd name="adj1" fmla="val 58333"/>
              <a:gd name="adj2" fmla="val 110230"/>
            </a:avLst>
          </a:prstGeom>
          <a:solidFill>
            <a:srgbClr val="00B050"/>
          </a:solidFill>
          <a:ln w="9525">
            <a:solidFill>
              <a:schemeClr val="tx1"/>
            </a:solidFill>
            <a:miter lim="800000"/>
            <a:headEnd type="none" w="sm" len="lg"/>
            <a:tailEnd type="none" w="sm" len="lg"/>
          </a:ln>
        </p:spPr>
        <p:txBody>
          <a:bodyPr wrap="none" anchor="ctr"/>
          <a:lstStyle/>
          <a:p>
            <a:endParaRPr lang="zh-CN" altLang="en-US"/>
          </a:p>
        </p:txBody>
      </p:sp>
      <p:sp>
        <p:nvSpPr>
          <p:cNvPr id="126" name="AutoShape 166"/>
          <p:cNvSpPr>
            <a:spLocks noChangeArrowheads="1"/>
          </p:cNvSpPr>
          <p:nvPr/>
        </p:nvSpPr>
        <p:spPr bwMode="auto">
          <a:xfrm>
            <a:off x="8101633" y="5542971"/>
            <a:ext cx="465137" cy="188603"/>
          </a:xfrm>
          <a:prstGeom prst="curvedDownArrow">
            <a:avLst>
              <a:gd name="adj1" fmla="val 13675"/>
              <a:gd name="adj2" fmla="val 67328"/>
              <a:gd name="adj3" fmla="val 36977"/>
            </a:avLst>
          </a:prstGeom>
          <a:solidFill>
            <a:srgbClr val="C00000"/>
          </a:solidFill>
          <a:ln w="9525">
            <a:solidFill>
              <a:schemeClr val="tx1"/>
            </a:solidFill>
            <a:miter lim="800000"/>
            <a:headEnd type="none" w="sm" len="lg"/>
            <a:tailEnd type="none" w="sm" len="lg"/>
          </a:ln>
        </p:spPr>
        <p:txBody>
          <a:bodyPr wrap="none" anchor="ctr"/>
          <a:lstStyle/>
          <a:p>
            <a:endParaRPr lang="zh-CN" altLang="en-US"/>
          </a:p>
        </p:txBody>
      </p:sp>
      <p:sp>
        <p:nvSpPr>
          <p:cNvPr id="127" name="AutoShape 167"/>
          <p:cNvSpPr>
            <a:spLocks noChangeArrowheads="1"/>
          </p:cNvSpPr>
          <p:nvPr/>
        </p:nvSpPr>
        <p:spPr bwMode="auto">
          <a:xfrm>
            <a:off x="8514858" y="5542971"/>
            <a:ext cx="465137" cy="188603"/>
          </a:xfrm>
          <a:prstGeom prst="curvedDownArrow">
            <a:avLst>
              <a:gd name="adj1" fmla="val 13675"/>
              <a:gd name="adj2" fmla="val 67328"/>
              <a:gd name="adj3" fmla="val 36977"/>
            </a:avLst>
          </a:prstGeom>
          <a:solidFill>
            <a:srgbClr val="C00000"/>
          </a:solidFill>
          <a:ln w="9525">
            <a:solidFill>
              <a:schemeClr val="tx1"/>
            </a:solidFill>
            <a:miter lim="800000"/>
            <a:headEnd type="none" w="sm" len="lg"/>
            <a:tailEnd type="none" w="sm" len="lg"/>
          </a:ln>
        </p:spPr>
        <p:txBody>
          <a:bodyPr wrap="none" anchor="ctr"/>
          <a:lstStyle/>
          <a:p>
            <a:endParaRPr lang="zh-CN" altLang="en-US"/>
          </a:p>
        </p:txBody>
      </p:sp>
      <p:sp>
        <p:nvSpPr>
          <p:cNvPr id="128" name="AutoShape 168"/>
          <p:cNvSpPr>
            <a:spLocks noChangeArrowheads="1"/>
          </p:cNvSpPr>
          <p:nvPr/>
        </p:nvSpPr>
        <p:spPr bwMode="auto">
          <a:xfrm>
            <a:off x="8928081" y="5542971"/>
            <a:ext cx="465137" cy="188603"/>
          </a:xfrm>
          <a:prstGeom prst="curvedDownArrow">
            <a:avLst>
              <a:gd name="adj1" fmla="val 13675"/>
              <a:gd name="adj2" fmla="val 67328"/>
              <a:gd name="adj3" fmla="val 36977"/>
            </a:avLst>
          </a:prstGeom>
          <a:solidFill>
            <a:srgbClr val="C00000"/>
          </a:solidFill>
          <a:ln w="9525">
            <a:solidFill>
              <a:schemeClr val="tx1"/>
            </a:solidFill>
            <a:miter lim="800000"/>
            <a:headEnd type="none" w="sm" len="lg"/>
            <a:tailEnd type="none" w="sm" len="lg"/>
          </a:ln>
        </p:spPr>
        <p:txBody>
          <a:bodyPr wrap="none" anchor="ctr"/>
          <a:lstStyle/>
          <a:p>
            <a:endParaRPr lang="zh-CN" altLang="en-US"/>
          </a:p>
        </p:txBody>
      </p:sp>
      <p:sp>
        <p:nvSpPr>
          <p:cNvPr id="129" name="Text Box 169"/>
          <p:cNvSpPr txBox="1">
            <a:spLocks noChangeArrowheads="1"/>
          </p:cNvSpPr>
          <p:nvPr/>
        </p:nvSpPr>
        <p:spPr bwMode="auto">
          <a:xfrm>
            <a:off x="2598046" y="5319565"/>
            <a:ext cx="643716" cy="843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zh-CN" altLang="en-US" sz="1200" b="1" dirty="0">
                <a:solidFill>
                  <a:srgbClr val="0000FF"/>
                </a:solidFill>
                <a:latin typeface="微软雅黑" panose="020B0503020204020204" pitchFamily="34" charset="-122"/>
                <a:ea typeface="微软雅黑" panose="020B0503020204020204" pitchFamily="34" charset="-122"/>
              </a:rPr>
              <a:t>数据</a:t>
            </a:r>
            <a:endParaRPr lang="en-US" altLang="zh-CN" sz="1200" b="1" dirty="0">
              <a:solidFill>
                <a:srgbClr val="0000FF"/>
              </a:solidFill>
              <a:latin typeface="微软雅黑" panose="020B0503020204020204" pitchFamily="34" charset="-122"/>
              <a:ea typeface="微软雅黑" panose="020B0503020204020204" pitchFamily="34" charset="-122"/>
            </a:endParaRPr>
          </a:p>
          <a:p>
            <a:pPr eaLnBrk="0" hangingPunct="0"/>
            <a:r>
              <a:rPr lang="zh-CN" altLang="en-US" sz="1200" b="1" dirty="0">
                <a:solidFill>
                  <a:srgbClr val="0000FF"/>
                </a:solidFill>
                <a:latin typeface="微软雅黑" panose="020B0503020204020204" pitchFamily="34" charset="-122"/>
                <a:ea typeface="微软雅黑" panose="020B0503020204020204" pitchFamily="34" charset="-122"/>
              </a:rPr>
              <a:t>传送</a:t>
            </a:r>
          </a:p>
          <a:p>
            <a:pPr eaLnBrk="0" hangingPunct="0"/>
            <a:r>
              <a:rPr lang="zh-CN" altLang="en-US" sz="1200" b="1" dirty="0">
                <a:solidFill>
                  <a:srgbClr val="0000FF"/>
                </a:solidFill>
                <a:latin typeface="微软雅黑" panose="020B0503020204020204" pitchFamily="34" charset="-122"/>
                <a:ea typeface="微软雅黑" panose="020B0503020204020204" pitchFamily="34" charset="-122"/>
              </a:rPr>
              <a:t>特点</a:t>
            </a:r>
          </a:p>
        </p:txBody>
      </p:sp>
      <p:sp>
        <p:nvSpPr>
          <p:cNvPr id="130" name="Text Box 170"/>
          <p:cNvSpPr txBox="1">
            <a:spLocks noChangeArrowheads="1"/>
          </p:cNvSpPr>
          <p:nvPr/>
        </p:nvSpPr>
        <p:spPr bwMode="auto">
          <a:xfrm>
            <a:off x="3441580" y="5279754"/>
            <a:ext cx="126188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u-RU"/>
            </a:defPPr>
            <a:lvl1pPr eaLnBrk="0" hangingPunct="0">
              <a:defRPr sz="1200" b="1">
                <a:solidFill>
                  <a:srgbClr val="339933"/>
                </a:solidFill>
                <a:latin typeface="微软雅黑" panose="020B0503020204020204" pitchFamily="34" charset="-122"/>
                <a:ea typeface="微软雅黑" panose="020B0503020204020204" pitchFamily="3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dirty="0">
                <a:solidFill>
                  <a:srgbClr val="1C1C1C"/>
                </a:solidFill>
              </a:rPr>
              <a:t>比特流直达终点</a:t>
            </a:r>
          </a:p>
        </p:txBody>
      </p:sp>
      <p:sp>
        <p:nvSpPr>
          <p:cNvPr id="131" name="Text Box 171"/>
          <p:cNvSpPr txBox="1">
            <a:spLocks noChangeArrowheads="1"/>
          </p:cNvSpPr>
          <p:nvPr/>
        </p:nvSpPr>
        <p:spPr bwMode="auto">
          <a:xfrm>
            <a:off x="5684526" y="5240376"/>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u-RU"/>
            </a:defPPr>
            <a:lvl1pPr eaLnBrk="0" hangingPunct="0">
              <a:defRPr sz="1200" b="1">
                <a:solidFill>
                  <a:srgbClr val="339933"/>
                </a:solidFill>
                <a:latin typeface="微软雅黑" panose="020B0503020204020204" pitchFamily="34" charset="-122"/>
                <a:ea typeface="微软雅黑" panose="020B0503020204020204" pitchFamily="3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dirty="0">
                <a:solidFill>
                  <a:srgbClr val="1C1C1C"/>
                </a:solidFill>
              </a:rPr>
              <a:t>报文</a:t>
            </a:r>
          </a:p>
        </p:txBody>
      </p:sp>
      <p:sp>
        <p:nvSpPr>
          <p:cNvPr id="132" name="Text Box 172"/>
          <p:cNvSpPr txBox="1">
            <a:spLocks noChangeArrowheads="1"/>
          </p:cNvSpPr>
          <p:nvPr/>
        </p:nvSpPr>
        <p:spPr bwMode="auto">
          <a:xfrm>
            <a:off x="6128898" y="5240376"/>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u-RU"/>
            </a:defPPr>
            <a:lvl1pPr eaLnBrk="0" hangingPunct="0">
              <a:defRPr sz="1200" b="1">
                <a:solidFill>
                  <a:srgbClr val="339933"/>
                </a:solidFill>
                <a:latin typeface="微软雅黑" panose="020B0503020204020204" pitchFamily="34" charset="-122"/>
                <a:ea typeface="微软雅黑" panose="020B0503020204020204" pitchFamily="3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dirty="0">
                <a:solidFill>
                  <a:srgbClr val="1C1C1C"/>
                </a:solidFill>
              </a:rPr>
              <a:t>报文</a:t>
            </a:r>
          </a:p>
        </p:txBody>
      </p:sp>
      <p:sp>
        <p:nvSpPr>
          <p:cNvPr id="133" name="Text Box 173"/>
          <p:cNvSpPr txBox="1">
            <a:spLocks noChangeArrowheads="1"/>
          </p:cNvSpPr>
          <p:nvPr/>
        </p:nvSpPr>
        <p:spPr bwMode="auto">
          <a:xfrm>
            <a:off x="6567039" y="5240376"/>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u-RU"/>
            </a:defPPr>
            <a:lvl1pPr eaLnBrk="0" hangingPunct="0">
              <a:defRPr sz="1200" b="1">
                <a:solidFill>
                  <a:srgbClr val="339933"/>
                </a:solidFill>
                <a:latin typeface="微软雅黑" panose="020B0503020204020204" pitchFamily="34" charset="-122"/>
                <a:ea typeface="微软雅黑" panose="020B0503020204020204" pitchFamily="3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dirty="0">
                <a:solidFill>
                  <a:srgbClr val="1C1C1C"/>
                </a:solidFill>
              </a:rPr>
              <a:t>报文</a:t>
            </a:r>
          </a:p>
        </p:txBody>
      </p:sp>
      <p:sp>
        <p:nvSpPr>
          <p:cNvPr id="134" name="Text Box 174"/>
          <p:cNvSpPr txBox="1">
            <a:spLocks noChangeArrowheads="1"/>
          </p:cNvSpPr>
          <p:nvPr/>
        </p:nvSpPr>
        <p:spPr bwMode="auto">
          <a:xfrm>
            <a:off x="8077301" y="5240376"/>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u-RU"/>
            </a:defPPr>
            <a:lvl1pPr eaLnBrk="0" hangingPunct="0">
              <a:defRPr sz="1200" b="1">
                <a:solidFill>
                  <a:srgbClr val="339933"/>
                </a:solidFill>
                <a:latin typeface="微软雅黑" panose="020B0503020204020204" pitchFamily="34" charset="-122"/>
                <a:ea typeface="微软雅黑" panose="020B0503020204020204" pitchFamily="3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dirty="0">
                <a:solidFill>
                  <a:srgbClr val="1C1C1C"/>
                </a:solidFill>
              </a:rPr>
              <a:t>分组</a:t>
            </a:r>
          </a:p>
        </p:txBody>
      </p:sp>
      <p:sp>
        <p:nvSpPr>
          <p:cNvPr id="135" name="Text Box 175"/>
          <p:cNvSpPr txBox="1">
            <a:spLocks noChangeArrowheads="1"/>
          </p:cNvSpPr>
          <p:nvPr/>
        </p:nvSpPr>
        <p:spPr bwMode="auto">
          <a:xfrm>
            <a:off x="8502985" y="5240376"/>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u-RU"/>
            </a:defPPr>
            <a:lvl1pPr eaLnBrk="0" hangingPunct="0">
              <a:defRPr sz="1200" b="1">
                <a:solidFill>
                  <a:srgbClr val="339933"/>
                </a:solidFill>
                <a:latin typeface="微软雅黑" panose="020B0503020204020204" pitchFamily="34" charset="-122"/>
                <a:ea typeface="微软雅黑" panose="020B0503020204020204" pitchFamily="3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dirty="0">
                <a:solidFill>
                  <a:srgbClr val="1C1C1C"/>
                </a:solidFill>
              </a:rPr>
              <a:t>分组</a:t>
            </a:r>
          </a:p>
        </p:txBody>
      </p:sp>
      <p:sp>
        <p:nvSpPr>
          <p:cNvPr id="136" name="Text Box 176"/>
          <p:cNvSpPr txBox="1">
            <a:spLocks noChangeArrowheads="1"/>
          </p:cNvSpPr>
          <p:nvPr/>
        </p:nvSpPr>
        <p:spPr bwMode="auto">
          <a:xfrm>
            <a:off x="8930744" y="5240376"/>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u-RU"/>
            </a:defPPr>
            <a:lvl1pPr eaLnBrk="0" hangingPunct="0">
              <a:defRPr sz="1200" b="1">
                <a:solidFill>
                  <a:srgbClr val="339933"/>
                </a:solidFill>
                <a:latin typeface="微软雅黑" panose="020B0503020204020204" pitchFamily="34" charset="-122"/>
                <a:ea typeface="微软雅黑" panose="020B0503020204020204" pitchFamily="3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dirty="0">
                <a:solidFill>
                  <a:srgbClr val="1C1C1C"/>
                </a:solidFill>
              </a:rPr>
              <a:t>分组</a:t>
            </a:r>
          </a:p>
        </p:txBody>
      </p:sp>
      <p:sp>
        <p:nvSpPr>
          <p:cNvPr id="137" name="Text Box 177"/>
          <p:cNvSpPr txBox="1">
            <a:spLocks noChangeArrowheads="1"/>
          </p:cNvSpPr>
          <p:nvPr/>
        </p:nvSpPr>
        <p:spPr bwMode="auto">
          <a:xfrm>
            <a:off x="5555783" y="5969919"/>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u-RU"/>
            </a:defPPr>
            <a:lvl1pPr eaLnBrk="0" hangingPunct="0">
              <a:defRPr sz="1200" b="1">
                <a:solidFill>
                  <a:srgbClr val="339933"/>
                </a:solidFill>
                <a:latin typeface="微软雅黑" panose="020B0503020204020204" pitchFamily="34" charset="-122"/>
                <a:ea typeface="微软雅黑" panose="020B0503020204020204" pitchFamily="3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dirty="0">
                <a:solidFill>
                  <a:srgbClr val="1C1C1C"/>
                </a:solidFill>
              </a:rPr>
              <a:t>存储转发</a:t>
            </a:r>
          </a:p>
        </p:txBody>
      </p:sp>
      <p:grpSp>
        <p:nvGrpSpPr>
          <p:cNvPr id="153" name="Group 139"/>
          <p:cNvGrpSpPr/>
          <p:nvPr/>
        </p:nvGrpSpPr>
        <p:grpSpPr bwMode="auto">
          <a:xfrm>
            <a:off x="8805068" y="2927649"/>
            <a:ext cx="467374" cy="276970"/>
            <a:chOff x="4946" y="1856"/>
            <a:chExt cx="435" cy="280"/>
          </a:xfrm>
        </p:grpSpPr>
        <p:sp>
          <p:nvSpPr>
            <p:cNvPr id="162" name="AutoShape 24"/>
            <p:cNvSpPr>
              <a:spLocks noChangeArrowheads="1"/>
            </p:cNvSpPr>
            <p:nvPr/>
          </p:nvSpPr>
          <p:spPr bwMode="auto">
            <a:xfrm rot="5400000">
              <a:off x="5096" y="1821"/>
              <a:ext cx="210" cy="359"/>
            </a:xfrm>
            <a:prstGeom prst="parallelogram">
              <a:avLst>
                <a:gd name="adj" fmla="val 29162"/>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sp>
          <p:nvSpPr>
            <p:cNvPr id="163" name="Text Box 25"/>
            <p:cNvSpPr txBox="1">
              <a:spLocks noChangeArrowheads="1"/>
            </p:cNvSpPr>
            <p:nvPr/>
          </p:nvSpPr>
          <p:spPr bwMode="auto">
            <a:xfrm rot="626605">
              <a:off x="4946" y="1856"/>
              <a:ext cx="354" cy="28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1200" b="1">
                  <a:solidFill>
                    <a:schemeClr val="bg1"/>
                  </a:solidFill>
                  <a:latin typeface="微软雅黑" panose="020B0503020204020204" pitchFamily="34" charset="-122"/>
                  <a:ea typeface="微软雅黑" panose="020B0503020204020204" pitchFamily="34" charset="-122"/>
                </a:rPr>
                <a:t>P1</a:t>
              </a:r>
            </a:p>
          </p:txBody>
        </p:sp>
        <p:sp>
          <p:nvSpPr>
            <p:cNvPr id="164" name="Line 26"/>
            <p:cNvSpPr>
              <a:spLocks noChangeShapeType="1"/>
            </p:cNvSpPr>
            <p:nvPr/>
          </p:nvSpPr>
          <p:spPr bwMode="auto">
            <a:xfrm>
              <a:off x="5018" y="189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 name="Line 27"/>
            <p:cNvSpPr>
              <a:spLocks noChangeShapeType="1"/>
            </p:cNvSpPr>
            <p:nvPr/>
          </p:nvSpPr>
          <p:spPr bwMode="auto">
            <a:xfrm>
              <a:off x="5015" y="2043"/>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 name="AutoShape 28"/>
            <p:cNvSpPr>
              <a:spLocks noChangeArrowheads="1"/>
            </p:cNvSpPr>
            <p:nvPr/>
          </p:nvSpPr>
          <p:spPr bwMode="auto">
            <a:xfrm rot="746037">
              <a:off x="5209" y="1957"/>
              <a:ext cx="132" cy="126"/>
            </a:xfrm>
            <a:prstGeom prst="rightArrow">
              <a:avLst>
                <a:gd name="adj1" fmla="val 50000"/>
                <a:gd name="adj2" fmla="val 26190"/>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grpSp>
      <p:grpSp>
        <p:nvGrpSpPr>
          <p:cNvPr id="154" name="Group 132"/>
          <p:cNvGrpSpPr/>
          <p:nvPr/>
        </p:nvGrpSpPr>
        <p:grpSpPr bwMode="auto">
          <a:xfrm>
            <a:off x="8038699" y="2793120"/>
            <a:ext cx="459853" cy="276970"/>
            <a:chOff x="4228" y="1720"/>
            <a:chExt cx="428" cy="280"/>
          </a:xfrm>
        </p:grpSpPr>
        <p:sp>
          <p:nvSpPr>
            <p:cNvPr id="157" name="AutoShape 49"/>
            <p:cNvSpPr>
              <a:spLocks noChangeArrowheads="1"/>
            </p:cNvSpPr>
            <p:nvPr/>
          </p:nvSpPr>
          <p:spPr bwMode="auto">
            <a:xfrm rot="5400000">
              <a:off x="4371" y="1691"/>
              <a:ext cx="210" cy="360"/>
            </a:xfrm>
            <a:prstGeom prst="parallelogram">
              <a:avLst>
                <a:gd name="adj" fmla="val 29162"/>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sp>
          <p:nvSpPr>
            <p:cNvPr id="158" name="Text Box 50"/>
            <p:cNvSpPr txBox="1">
              <a:spLocks noChangeArrowheads="1"/>
            </p:cNvSpPr>
            <p:nvPr/>
          </p:nvSpPr>
          <p:spPr bwMode="auto">
            <a:xfrm rot="626605">
              <a:off x="4228" y="1720"/>
              <a:ext cx="354" cy="28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1200" b="1" dirty="0">
                  <a:solidFill>
                    <a:schemeClr val="bg1"/>
                  </a:solidFill>
                  <a:latin typeface="微软雅黑" panose="020B0503020204020204" pitchFamily="34" charset="-122"/>
                  <a:ea typeface="微软雅黑" panose="020B0503020204020204" pitchFamily="34" charset="-122"/>
                </a:rPr>
                <a:t>P3</a:t>
              </a:r>
            </a:p>
          </p:txBody>
        </p:sp>
        <p:sp>
          <p:nvSpPr>
            <p:cNvPr id="159" name="Line 51"/>
            <p:cNvSpPr>
              <a:spLocks noChangeShapeType="1"/>
            </p:cNvSpPr>
            <p:nvPr/>
          </p:nvSpPr>
          <p:spPr bwMode="auto">
            <a:xfrm>
              <a:off x="4294" y="1762"/>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 name="Line 52"/>
            <p:cNvSpPr>
              <a:spLocks noChangeShapeType="1"/>
            </p:cNvSpPr>
            <p:nvPr/>
          </p:nvSpPr>
          <p:spPr bwMode="auto">
            <a:xfrm>
              <a:off x="4290" y="1913"/>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 name="AutoShape 53"/>
            <p:cNvSpPr>
              <a:spLocks noChangeArrowheads="1"/>
            </p:cNvSpPr>
            <p:nvPr/>
          </p:nvSpPr>
          <p:spPr bwMode="auto">
            <a:xfrm rot="746037">
              <a:off x="4496" y="1827"/>
              <a:ext cx="133" cy="127"/>
            </a:xfrm>
            <a:prstGeom prst="rightArrow">
              <a:avLst>
                <a:gd name="adj1" fmla="val 50000"/>
                <a:gd name="adj2" fmla="val 26181"/>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grpSp>
      <p:grpSp>
        <p:nvGrpSpPr>
          <p:cNvPr id="196" name="组合 195"/>
          <p:cNvGrpSpPr/>
          <p:nvPr/>
        </p:nvGrpSpPr>
        <p:grpSpPr>
          <a:xfrm>
            <a:off x="8442366" y="2875796"/>
            <a:ext cx="461946" cy="277000"/>
            <a:chOff x="8417260" y="2872224"/>
            <a:chExt cx="461946" cy="277000"/>
          </a:xfrm>
        </p:grpSpPr>
        <p:grpSp>
          <p:nvGrpSpPr>
            <p:cNvPr id="152" name="Group 135"/>
            <p:cNvGrpSpPr/>
            <p:nvPr/>
          </p:nvGrpSpPr>
          <p:grpSpPr bwMode="auto">
            <a:xfrm>
              <a:off x="8484892" y="2900936"/>
              <a:ext cx="394314" cy="211684"/>
              <a:chOff x="4648" y="1829"/>
              <a:chExt cx="367" cy="214"/>
            </a:xfrm>
          </p:grpSpPr>
          <p:sp>
            <p:nvSpPr>
              <p:cNvPr id="167" name="AutoShape 9"/>
              <p:cNvSpPr>
                <a:spLocks noChangeArrowheads="1"/>
              </p:cNvSpPr>
              <p:nvPr/>
            </p:nvSpPr>
            <p:spPr bwMode="auto">
              <a:xfrm rot="5400000">
                <a:off x="4729" y="1758"/>
                <a:ext cx="211" cy="359"/>
              </a:xfrm>
              <a:prstGeom prst="parallelogram">
                <a:avLst>
                  <a:gd name="adj" fmla="val 29162"/>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sp>
            <p:nvSpPr>
              <p:cNvPr id="168" name="Line 11"/>
              <p:cNvSpPr>
                <a:spLocks noChangeShapeType="1"/>
              </p:cNvSpPr>
              <p:nvPr/>
            </p:nvSpPr>
            <p:spPr bwMode="auto">
              <a:xfrm>
                <a:off x="4652" y="1829"/>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9" name="Line 12"/>
              <p:cNvSpPr>
                <a:spLocks noChangeShapeType="1"/>
              </p:cNvSpPr>
              <p:nvPr/>
            </p:nvSpPr>
            <p:spPr bwMode="auto">
              <a:xfrm>
                <a:off x="4648" y="19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5" name="Text Box 10"/>
            <p:cNvSpPr txBox="1">
              <a:spLocks noChangeArrowheads="1"/>
            </p:cNvSpPr>
            <p:nvPr/>
          </p:nvSpPr>
          <p:spPr bwMode="auto">
            <a:xfrm rot="626605">
              <a:off x="8417260" y="2872224"/>
              <a:ext cx="380232" cy="277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1200" b="1" dirty="0">
                  <a:solidFill>
                    <a:schemeClr val="bg1"/>
                  </a:solidFill>
                  <a:latin typeface="微软雅黑" panose="020B0503020204020204" pitchFamily="34" charset="-122"/>
                  <a:ea typeface="微软雅黑" panose="020B0503020204020204" pitchFamily="34" charset="-122"/>
                </a:rPr>
                <a:t>P2</a:t>
              </a:r>
            </a:p>
          </p:txBody>
        </p:sp>
        <p:sp>
          <p:nvSpPr>
            <p:cNvPr id="156" name="AutoShape 13"/>
            <p:cNvSpPr>
              <a:spLocks noChangeArrowheads="1"/>
            </p:cNvSpPr>
            <p:nvPr/>
          </p:nvSpPr>
          <p:spPr bwMode="auto">
            <a:xfrm rot="746037">
              <a:off x="8707284" y="2959886"/>
              <a:ext cx="141824" cy="124636"/>
            </a:xfrm>
            <a:prstGeom prst="rightArrow">
              <a:avLst>
                <a:gd name="adj1" fmla="val 50000"/>
                <a:gd name="adj2" fmla="val 26192"/>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grpSp>
      <p:grpSp>
        <p:nvGrpSpPr>
          <p:cNvPr id="140" name="Group 131"/>
          <p:cNvGrpSpPr/>
          <p:nvPr/>
        </p:nvGrpSpPr>
        <p:grpSpPr bwMode="auto">
          <a:xfrm>
            <a:off x="8040216" y="2616991"/>
            <a:ext cx="455363" cy="277257"/>
            <a:chOff x="4229" y="1543"/>
            <a:chExt cx="424" cy="279"/>
          </a:xfrm>
        </p:grpSpPr>
        <p:sp>
          <p:nvSpPr>
            <p:cNvPr id="143" name="AutoShape 44"/>
            <p:cNvSpPr>
              <a:spLocks noChangeArrowheads="1"/>
            </p:cNvSpPr>
            <p:nvPr/>
          </p:nvSpPr>
          <p:spPr bwMode="auto">
            <a:xfrm rot="5400000">
              <a:off x="4367" y="1516"/>
              <a:ext cx="211" cy="359"/>
            </a:xfrm>
            <a:prstGeom prst="parallelogram">
              <a:avLst>
                <a:gd name="adj" fmla="val 29162"/>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sp>
          <p:nvSpPr>
            <p:cNvPr id="144" name="Text Box 45"/>
            <p:cNvSpPr txBox="1">
              <a:spLocks noChangeArrowheads="1"/>
            </p:cNvSpPr>
            <p:nvPr/>
          </p:nvSpPr>
          <p:spPr bwMode="auto">
            <a:xfrm rot="626605">
              <a:off x="4229" y="1543"/>
              <a:ext cx="354" cy="27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1200" b="1">
                  <a:solidFill>
                    <a:schemeClr val="bg1"/>
                  </a:solidFill>
                  <a:latin typeface="微软雅黑" panose="020B0503020204020204" pitchFamily="34" charset="-122"/>
                  <a:ea typeface="微软雅黑" panose="020B0503020204020204" pitchFamily="34" charset="-122"/>
                </a:rPr>
                <a:t>P2</a:t>
              </a:r>
            </a:p>
          </p:txBody>
        </p:sp>
        <p:sp>
          <p:nvSpPr>
            <p:cNvPr id="145" name="Line 47"/>
            <p:cNvSpPr>
              <a:spLocks noChangeShapeType="1"/>
            </p:cNvSpPr>
            <p:nvPr/>
          </p:nvSpPr>
          <p:spPr bwMode="auto">
            <a:xfrm>
              <a:off x="4286" y="17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 name="AutoShape 48"/>
            <p:cNvSpPr>
              <a:spLocks noChangeArrowheads="1"/>
            </p:cNvSpPr>
            <p:nvPr/>
          </p:nvSpPr>
          <p:spPr bwMode="auto">
            <a:xfrm rot="746037">
              <a:off x="4493" y="1652"/>
              <a:ext cx="132" cy="126"/>
            </a:xfrm>
            <a:prstGeom prst="rightArrow">
              <a:avLst>
                <a:gd name="adj1" fmla="val 50000"/>
                <a:gd name="adj2" fmla="val 26190"/>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sp>
          <p:nvSpPr>
            <p:cNvPr id="147" name="Line 46"/>
            <p:cNvSpPr>
              <a:spLocks noChangeShapeType="1"/>
            </p:cNvSpPr>
            <p:nvPr/>
          </p:nvSpPr>
          <p:spPr bwMode="auto">
            <a:xfrm>
              <a:off x="4290" y="158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4" name="组合 193"/>
          <p:cNvGrpSpPr/>
          <p:nvPr/>
        </p:nvGrpSpPr>
        <p:grpSpPr>
          <a:xfrm>
            <a:off x="8439541" y="2687786"/>
            <a:ext cx="454309" cy="276999"/>
            <a:chOff x="8439541" y="2687786"/>
            <a:chExt cx="454309" cy="276999"/>
          </a:xfrm>
        </p:grpSpPr>
        <p:grpSp>
          <p:nvGrpSpPr>
            <p:cNvPr id="139" name="Group 134"/>
            <p:cNvGrpSpPr/>
            <p:nvPr/>
          </p:nvGrpSpPr>
          <p:grpSpPr bwMode="auto">
            <a:xfrm>
              <a:off x="8500778" y="2723328"/>
              <a:ext cx="393072" cy="212664"/>
              <a:chOff x="4653" y="1650"/>
              <a:chExt cx="366" cy="214"/>
            </a:xfrm>
          </p:grpSpPr>
          <p:sp>
            <p:nvSpPr>
              <p:cNvPr id="148" name="AutoShape 4"/>
              <p:cNvSpPr>
                <a:spLocks noChangeArrowheads="1"/>
              </p:cNvSpPr>
              <p:nvPr/>
            </p:nvSpPr>
            <p:spPr bwMode="auto">
              <a:xfrm rot="5400000">
                <a:off x="4733" y="1579"/>
                <a:ext cx="211" cy="359"/>
              </a:xfrm>
              <a:prstGeom prst="parallelogram">
                <a:avLst>
                  <a:gd name="adj" fmla="val 29162"/>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sp>
            <p:nvSpPr>
              <p:cNvPr id="149" name="Line 6"/>
              <p:cNvSpPr>
                <a:spLocks noChangeShapeType="1"/>
              </p:cNvSpPr>
              <p:nvPr/>
            </p:nvSpPr>
            <p:spPr bwMode="auto">
              <a:xfrm>
                <a:off x="4656" y="165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 name="Line 7"/>
              <p:cNvSpPr>
                <a:spLocks noChangeShapeType="1"/>
              </p:cNvSpPr>
              <p:nvPr/>
            </p:nvSpPr>
            <p:spPr bwMode="auto">
              <a:xfrm>
                <a:off x="4653" y="1801"/>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1" name="Text Box 5"/>
            <p:cNvSpPr txBox="1">
              <a:spLocks noChangeArrowheads="1"/>
            </p:cNvSpPr>
            <p:nvPr/>
          </p:nvSpPr>
          <p:spPr bwMode="auto">
            <a:xfrm rot="626605">
              <a:off x="8439541" y="2687786"/>
              <a:ext cx="380232" cy="27699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1200" b="1" dirty="0">
                  <a:solidFill>
                    <a:schemeClr val="bg1"/>
                  </a:solidFill>
                  <a:latin typeface="微软雅黑" panose="020B0503020204020204" pitchFamily="34" charset="-122"/>
                  <a:ea typeface="微软雅黑" panose="020B0503020204020204" pitchFamily="34" charset="-122"/>
                </a:rPr>
                <a:t>P1</a:t>
              </a:r>
            </a:p>
          </p:txBody>
        </p:sp>
        <p:sp>
          <p:nvSpPr>
            <p:cNvPr id="142" name="AutoShape 8"/>
            <p:cNvSpPr>
              <a:spLocks noChangeArrowheads="1"/>
            </p:cNvSpPr>
            <p:nvPr/>
          </p:nvSpPr>
          <p:spPr bwMode="auto">
            <a:xfrm rot="746037">
              <a:off x="8709128" y="2785822"/>
              <a:ext cx="142837" cy="125213"/>
            </a:xfrm>
            <a:prstGeom prst="rightArrow">
              <a:avLst>
                <a:gd name="adj1" fmla="val 50000"/>
                <a:gd name="adj2" fmla="val 26391"/>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grpSp>
      <p:grpSp>
        <p:nvGrpSpPr>
          <p:cNvPr id="170" name="组合 169"/>
          <p:cNvGrpSpPr/>
          <p:nvPr/>
        </p:nvGrpSpPr>
        <p:grpSpPr bwMode="auto">
          <a:xfrm>
            <a:off x="8813758" y="3451034"/>
            <a:ext cx="517472" cy="319882"/>
            <a:chOff x="7051329" y="2898841"/>
            <a:chExt cx="602378" cy="372234"/>
          </a:xfrm>
        </p:grpSpPr>
        <p:sp>
          <p:nvSpPr>
            <p:cNvPr id="171" name="AutoShape 54"/>
            <p:cNvSpPr>
              <a:spLocks noChangeArrowheads="1"/>
            </p:cNvSpPr>
            <p:nvPr/>
          </p:nvSpPr>
          <p:spPr bwMode="auto">
            <a:xfrm rot="5400000">
              <a:off x="7244991" y="2836979"/>
              <a:ext cx="243919" cy="449589"/>
            </a:xfrm>
            <a:prstGeom prst="parallelogram">
              <a:avLst>
                <a:gd name="adj" fmla="val 29162"/>
              </a:avLst>
            </a:prstGeom>
            <a:solidFill>
              <a:srgbClr val="C0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chemeClr val="bg1"/>
                </a:solidFill>
                <a:latin typeface="微软雅黑" panose="020B0503020204020204" pitchFamily="34" charset="-122"/>
                <a:ea typeface="微软雅黑" panose="020B0503020204020204" pitchFamily="34" charset="-122"/>
              </a:endParaRPr>
            </a:p>
          </p:txBody>
        </p:sp>
        <p:grpSp>
          <p:nvGrpSpPr>
            <p:cNvPr id="172" name="组合 181"/>
            <p:cNvGrpSpPr/>
            <p:nvPr/>
          </p:nvGrpSpPr>
          <p:grpSpPr bwMode="auto">
            <a:xfrm>
              <a:off x="7051329" y="2898841"/>
              <a:ext cx="602378" cy="372234"/>
              <a:chOff x="7051329" y="2898841"/>
              <a:chExt cx="602378" cy="372234"/>
            </a:xfrm>
          </p:grpSpPr>
          <p:grpSp>
            <p:nvGrpSpPr>
              <p:cNvPr id="173" name="Group 142"/>
              <p:cNvGrpSpPr/>
              <p:nvPr/>
            </p:nvGrpSpPr>
            <p:grpSpPr bwMode="auto">
              <a:xfrm>
                <a:off x="7051329" y="2898841"/>
                <a:ext cx="602378" cy="372234"/>
                <a:chOff x="4941" y="2367"/>
                <a:chExt cx="481" cy="322"/>
              </a:xfrm>
            </p:grpSpPr>
            <p:sp>
              <p:nvSpPr>
                <p:cNvPr id="176" name="AutoShape 39"/>
                <p:cNvSpPr>
                  <a:spLocks noChangeArrowheads="1"/>
                </p:cNvSpPr>
                <p:nvPr/>
              </p:nvSpPr>
              <p:spPr bwMode="auto">
                <a:xfrm rot="5400000">
                  <a:off x="5048" y="2315"/>
                  <a:ext cx="314" cy="434"/>
                </a:xfrm>
                <a:prstGeom prst="parallelogram">
                  <a:avLst>
                    <a:gd name="adj" fmla="val 29162"/>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177" name="Text Box 40"/>
                <p:cNvSpPr txBox="1">
                  <a:spLocks noChangeArrowheads="1"/>
                </p:cNvSpPr>
                <p:nvPr/>
              </p:nvSpPr>
              <p:spPr bwMode="auto">
                <a:xfrm rot="626605">
                  <a:off x="4941" y="2367"/>
                  <a:ext cx="353" cy="27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1200" b="1">
                      <a:solidFill>
                        <a:schemeClr val="bg1"/>
                      </a:solidFill>
                      <a:latin typeface="微软雅黑" panose="020B0503020204020204" pitchFamily="34" charset="-122"/>
                      <a:ea typeface="微软雅黑" panose="020B0503020204020204" pitchFamily="34" charset="-122"/>
                    </a:rPr>
                    <a:t>P4</a:t>
                  </a:r>
                </a:p>
              </p:txBody>
            </p:sp>
          </p:grpSp>
          <p:sp>
            <p:nvSpPr>
              <p:cNvPr id="174" name="Line 112"/>
              <p:cNvSpPr>
                <a:spLocks noChangeShapeType="1"/>
              </p:cNvSpPr>
              <p:nvPr/>
            </p:nvSpPr>
            <p:spPr bwMode="auto">
              <a:xfrm>
                <a:off x="7129282" y="3113994"/>
                <a:ext cx="453346" cy="73985"/>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a:p>
            </p:txBody>
          </p:sp>
          <p:sp>
            <p:nvSpPr>
              <p:cNvPr id="175" name="AutoShape 38"/>
              <p:cNvSpPr>
                <a:spLocks noChangeArrowheads="1"/>
              </p:cNvSpPr>
              <p:nvPr/>
            </p:nvSpPr>
            <p:spPr bwMode="auto">
              <a:xfrm rot="746037">
                <a:off x="7396188" y="3007881"/>
                <a:ext cx="166561" cy="145657"/>
              </a:xfrm>
              <a:prstGeom prst="rightArrow">
                <a:avLst>
                  <a:gd name="adj1" fmla="val 50000"/>
                  <a:gd name="adj2" fmla="val 26391"/>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chemeClr val="bg1"/>
                  </a:solidFill>
                  <a:latin typeface="微软雅黑" panose="020B0503020204020204" pitchFamily="34" charset="-122"/>
                  <a:ea typeface="微软雅黑" panose="020B0503020204020204" pitchFamily="34" charset="-122"/>
                </a:endParaRPr>
              </a:p>
            </p:txBody>
          </p:sp>
        </p:grpSp>
      </p:grpSp>
      <p:sp>
        <p:nvSpPr>
          <p:cNvPr id="178" name="Text Box 177"/>
          <p:cNvSpPr txBox="1">
            <a:spLocks noChangeArrowheads="1"/>
          </p:cNvSpPr>
          <p:nvPr/>
        </p:nvSpPr>
        <p:spPr bwMode="auto">
          <a:xfrm>
            <a:off x="6363542" y="5969919"/>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u-RU"/>
            </a:defPPr>
            <a:lvl1pPr eaLnBrk="0" hangingPunct="0">
              <a:defRPr sz="1200" b="1">
                <a:solidFill>
                  <a:srgbClr val="339933"/>
                </a:solidFill>
                <a:latin typeface="微软雅黑" panose="020B0503020204020204" pitchFamily="34" charset="-122"/>
                <a:ea typeface="微软雅黑" panose="020B0503020204020204" pitchFamily="3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dirty="0">
                <a:solidFill>
                  <a:srgbClr val="1C1C1C"/>
                </a:solidFill>
              </a:rPr>
              <a:t>存储转发</a:t>
            </a:r>
          </a:p>
        </p:txBody>
      </p:sp>
      <p:sp>
        <p:nvSpPr>
          <p:cNvPr id="179" name="Text Box 177"/>
          <p:cNvSpPr txBox="1">
            <a:spLocks noChangeArrowheads="1"/>
          </p:cNvSpPr>
          <p:nvPr/>
        </p:nvSpPr>
        <p:spPr bwMode="auto">
          <a:xfrm>
            <a:off x="7935090" y="5969919"/>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u-RU"/>
            </a:defPPr>
            <a:lvl1pPr eaLnBrk="0" hangingPunct="0">
              <a:defRPr sz="1200" b="1">
                <a:solidFill>
                  <a:srgbClr val="339933"/>
                </a:solidFill>
                <a:latin typeface="微软雅黑" panose="020B0503020204020204" pitchFamily="34" charset="-122"/>
                <a:ea typeface="微软雅黑" panose="020B0503020204020204" pitchFamily="3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dirty="0">
                <a:solidFill>
                  <a:srgbClr val="1C1C1C"/>
                </a:solidFill>
              </a:rPr>
              <a:t>存储转发</a:t>
            </a:r>
          </a:p>
        </p:txBody>
      </p:sp>
      <p:sp>
        <p:nvSpPr>
          <p:cNvPr id="180" name="Text Box 177"/>
          <p:cNvSpPr txBox="1">
            <a:spLocks noChangeArrowheads="1"/>
          </p:cNvSpPr>
          <p:nvPr/>
        </p:nvSpPr>
        <p:spPr bwMode="auto">
          <a:xfrm>
            <a:off x="8752165" y="5969919"/>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u-RU"/>
            </a:defPPr>
            <a:lvl1pPr eaLnBrk="0" hangingPunct="0">
              <a:defRPr sz="1200" b="1">
                <a:solidFill>
                  <a:srgbClr val="339933"/>
                </a:solidFill>
                <a:latin typeface="微软雅黑" panose="020B0503020204020204" pitchFamily="34" charset="-122"/>
                <a:ea typeface="微软雅黑" panose="020B0503020204020204" pitchFamily="3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dirty="0">
                <a:solidFill>
                  <a:srgbClr val="1C1C1C"/>
                </a:solidFill>
              </a:rPr>
              <a:t>存储转发</a:t>
            </a:r>
          </a:p>
        </p:txBody>
      </p:sp>
      <p:grpSp>
        <p:nvGrpSpPr>
          <p:cNvPr id="181" name="组合 180"/>
          <p:cNvGrpSpPr/>
          <p:nvPr/>
        </p:nvGrpSpPr>
        <p:grpSpPr bwMode="auto">
          <a:xfrm>
            <a:off x="2303028" y="2496299"/>
            <a:ext cx="1156611" cy="797937"/>
            <a:chOff x="1986461" y="1436989"/>
            <a:chExt cx="883227" cy="610785"/>
          </a:xfrm>
        </p:grpSpPr>
        <p:grpSp>
          <p:nvGrpSpPr>
            <p:cNvPr id="182" name="Group 122"/>
            <p:cNvGrpSpPr/>
            <p:nvPr/>
          </p:nvGrpSpPr>
          <p:grpSpPr bwMode="auto">
            <a:xfrm>
              <a:off x="1986461" y="1436989"/>
              <a:ext cx="846456" cy="587904"/>
              <a:chOff x="71" y="1473"/>
              <a:chExt cx="1030" cy="775"/>
            </a:xfrm>
          </p:grpSpPr>
          <p:sp>
            <p:nvSpPr>
              <p:cNvPr id="186" name="Line 92"/>
              <p:cNvSpPr>
                <a:spLocks noChangeShapeType="1"/>
              </p:cNvSpPr>
              <p:nvPr/>
            </p:nvSpPr>
            <p:spPr bwMode="auto">
              <a:xfrm>
                <a:off x="630" y="1474"/>
                <a:ext cx="18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87" name="Line 94"/>
              <p:cNvSpPr>
                <a:spLocks noChangeShapeType="1"/>
              </p:cNvSpPr>
              <p:nvPr/>
            </p:nvSpPr>
            <p:spPr bwMode="auto">
              <a:xfrm>
                <a:off x="622" y="2248"/>
                <a:ext cx="181"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88" name="Text Box 95"/>
              <p:cNvSpPr txBox="1">
                <a:spLocks noChangeArrowheads="1"/>
              </p:cNvSpPr>
              <p:nvPr/>
            </p:nvSpPr>
            <p:spPr bwMode="auto">
              <a:xfrm>
                <a:off x="71" y="1733"/>
                <a:ext cx="1030"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zh-CN" altLang="en-US" b="1" dirty="0">
                    <a:solidFill>
                      <a:srgbClr val="1C1C1C"/>
                    </a:solidFill>
                    <a:latin typeface="微软雅黑" panose="020B0503020204020204" pitchFamily="34" charset="-122"/>
                    <a:ea typeface="微软雅黑" panose="020B0503020204020204" pitchFamily="34" charset="-122"/>
                  </a:rPr>
                  <a:t>连接建立</a:t>
                </a:r>
              </a:p>
            </p:txBody>
          </p:sp>
          <p:sp>
            <p:nvSpPr>
              <p:cNvPr id="189" name="Line 97"/>
              <p:cNvSpPr>
                <a:spLocks noChangeShapeType="1"/>
              </p:cNvSpPr>
              <p:nvPr/>
            </p:nvSpPr>
            <p:spPr bwMode="auto">
              <a:xfrm>
                <a:off x="720" y="1473"/>
                <a:ext cx="0" cy="75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sp>
          <p:nvSpPr>
            <p:cNvPr id="183" name="Line 98"/>
            <p:cNvSpPr>
              <a:spLocks noChangeShapeType="1"/>
            </p:cNvSpPr>
            <p:nvPr/>
          </p:nvSpPr>
          <p:spPr bwMode="auto">
            <a:xfrm>
              <a:off x="2785557" y="1492950"/>
              <a:ext cx="0" cy="504318"/>
            </a:xfrm>
            <a:prstGeom prst="line">
              <a:avLst/>
            </a:prstGeom>
            <a:noFill/>
            <a:ln w="9525">
              <a:solidFill>
                <a:srgbClr val="1C1C1C"/>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 name="Line 93"/>
            <p:cNvSpPr>
              <a:spLocks noChangeShapeType="1"/>
            </p:cNvSpPr>
            <p:nvPr/>
          </p:nvSpPr>
          <p:spPr bwMode="auto">
            <a:xfrm>
              <a:off x="2708145" y="2047774"/>
              <a:ext cx="149568" cy="0"/>
            </a:xfrm>
            <a:prstGeom prst="line">
              <a:avLst/>
            </a:prstGeom>
            <a:noFill/>
            <a:ln w="9525">
              <a:solidFill>
                <a:srgbClr val="1C1C1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 name="Line 93"/>
            <p:cNvSpPr>
              <a:spLocks noChangeShapeType="1"/>
            </p:cNvSpPr>
            <p:nvPr/>
          </p:nvSpPr>
          <p:spPr bwMode="auto">
            <a:xfrm>
              <a:off x="2720120" y="1448209"/>
              <a:ext cx="149568" cy="0"/>
            </a:xfrm>
            <a:prstGeom prst="line">
              <a:avLst/>
            </a:prstGeom>
            <a:noFill/>
            <a:ln w="9525">
              <a:solidFill>
                <a:srgbClr val="1C1C1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0" name="Line 102"/>
          <p:cNvSpPr>
            <a:spLocks noChangeShapeType="1"/>
          </p:cNvSpPr>
          <p:nvPr/>
        </p:nvSpPr>
        <p:spPr bwMode="auto">
          <a:xfrm>
            <a:off x="8889696" y="2473500"/>
            <a:ext cx="0" cy="2379306"/>
          </a:xfrm>
          <a:prstGeom prst="line">
            <a:avLst/>
          </a:prstGeom>
          <a:noFill/>
          <a:ln w="19050">
            <a:solidFill>
              <a:srgbClr val="1C1C1C"/>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 name="Line 103"/>
          <p:cNvSpPr>
            <a:spLocks noChangeShapeType="1"/>
          </p:cNvSpPr>
          <p:nvPr/>
        </p:nvSpPr>
        <p:spPr bwMode="auto">
          <a:xfrm>
            <a:off x="8505542" y="2452775"/>
            <a:ext cx="0" cy="2377234"/>
          </a:xfrm>
          <a:prstGeom prst="line">
            <a:avLst/>
          </a:prstGeom>
          <a:noFill/>
          <a:ln w="19050">
            <a:solidFill>
              <a:srgbClr val="1C1C1C"/>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 name="Line 101"/>
          <p:cNvSpPr>
            <a:spLocks noChangeShapeType="1"/>
          </p:cNvSpPr>
          <p:nvPr/>
        </p:nvSpPr>
        <p:spPr bwMode="auto">
          <a:xfrm>
            <a:off x="9280078" y="2481790"/>
            <a:ext cx="0" cy="2379306"/>
          </a:xfrm>
          <a:prstGeom prst="line">
            <a:avLst/>
          </a:prstGeom>
          <a:noFill/>
          <a:ln w="19050">
            <a:solidFill>
              <a:srgbClr val="1C1C1C"/>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 name="Line 115"/>
          <p:cNvSpPr>
            <a:spLocks noChangeShapeType="1"/>
          </p:cNvSpPr>
          <p:nvPr/>
        </p:nvSpPr>
        <p:spPr bwMode="auto">
          <a:xfrm>
            <a:off x="8108930" y="2456920"/>
            <a:ext cx="0" cy="2379306"/>
          </a:xfrm>
          <a:prstGeom prst="line">
            <a:avLst/>
          </a:prstGeom>
          <a:noFill/>
          <a:ln w="19050">
            <a:solidFill>
              <a:srgbClr val="1C1C1C"/>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1" name="组合 200"/>
          <p:cNvGrpSpPr/>
          <p:nvPr/>
        </p:nvGrpSpPr>
        <p:grpSpPr>
          <a:xfrm>
            <a:off x="8040216" y="2960569"/>
            <a:ext cx="455076" cy="276998"/>
            <a:chOff x="10423480" y="4105842"/>
            <a:chExt cx="455076" cy="276998"/>
          </a:xfrm>
        </p:grpSpPr>
        <p:grpSp>
          <p:nvGrpSpPr>
            <p:cNvPr id="198" name="组合 197"/>
            <p:cNvGrpSpPr/>
            <p:nvPr/>
          </p:nvGrpSpPr>
          <p:grpSpPr>
            <a:xfrm>
              <a:off x="10488488" y="4148514"/>
              <a:ext cx="390068" cy="211425"/>
              <a:chOff x="10488488" y="4148514"/>
              <a:chExt cx="390068" cy="211425"/>
            </a:xfrm>
          </p:grpSpPr>
          <p:sp>
            <p:nvSpPr>
              <p:cNvPr id="9" name="AutoShape 54"/>
              <p:cNvSpPr>
                <a:spLocks noChangeArrowheads="1"/>
              </p:cNvSpPr>
              <p:nvPr/>
            </p:nvSpPr>
            <p:spPr bwMode="auto">
              <a:xfrm rot="5400000">
                <a:off x="10577143" y="4062823"/>
                <a:ext cx="208461" cy="385770"/>
              </a:xfrm>
              <a:prstGeom prst="parallelogram">
                <a:avLst>
                  <a:gd name="adj" fmla="val 29162"/>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sp>
            <p:nvSpPr>
              <p:cNvPr id="10" name="Line 56"/>
              <p:cNvSpPr>
                <a:spLocks noChangeShapeType="1"/>
              </p:cNvSpPr>
              <p:nvPr/>
            </p:nvSpPr>
            <p:spPr bwMode="auto">
              <a:xfrm>
                <a:off x="10488488" y="4148514"/>
                <a:ext cx="390068" cy="62242"/>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57"/>
              <p:cNvSpPr>
                <a:spLocks noChangeShapeType="1"/>
              </p:cNvSpPr>
              <p:nvPr/>
            </p:nvSpPr>
            <p:spPr bwMode="auto">
              <a:xfrm>
                <a:off x="10488488" y="4297697"/>
                <a:ext cx="388994" cy="62242"/>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 name="AutoShape 58"/>
            <p:cNvSpPr>
              <a:spLocks noChangeArrowheads="1"/>
            </p:cNvSpPr>
            <p:nvPr/>
          </p:nvSpPr>
          <p:spPr bwMode="auto">
            <a:xfrm rot="746037">
              <a:off x="10716238" y="4212727"/>
              <a:ext cx="142918" cy="124483"/>
            </a:xfrm>
            <a:prstGeom prst="rightArrow">
              <a:avLst>
                <a:gd name="adj1" fmla="val 50000"/>
                <a:gd name="adj2" fmla="val 26391"/>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pitchFamily="34" charset="-122"/>
                <a:ea typeface="微软雅黑" panose="020B0503020204020204" pitchFamily="34" charset="-122"/>
              </a:endParaRPr>
            </a:p>
          </p:txBody>
        </p:sp>
        <p:sp>
          <p:nvSpPr>
            <p:cNvPr id="14" name="Text Box 55"/>
            <p:cNvSpPr txBox="1">
              <a:spLocks noChangeArrowheads="1"/>
            </p:cNvSpPr>
            <p:nvPr/>
          </p:nvSpPr>
          <p:spPr bwMode="auto">
            <a:xfrm rot="626605">
              <a:off x="10423480" y="4105842"/>
              <a:ext cx="380232" cy="27699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lang="en-US" altLang="zh-CN" sz="1200" b="1" dirty="0">
                  <a:solidFill>
                    <a:schemeClr val="bg1"/>
                  </a:solidFill>
                  <a:latin typeface="微软雅黑" panose="020B0503020204020204" pitchFamily="34" charset="-122"/>
                  <a:ea typeface="微软雅黑" panose="020B0503020204020204" pitchFamily="34" charset="-122"/>
                </a:rPr>
                <a:t>P4</a:t>
              </a:r>
            </a:p>
          </p:txBody>
        </p:sp>
      </p:grpSp>
    </p:spTree>
    <p:extLst>
      <p:ext uri="{BB962C8B-B14F-4D97-AF65-F5344CB8AC3E}">
        <p14:creationId xmlns:p14="http://schemas.microsoft.com/office/powerpoint/2010/main" val="27281850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1"/>
                                        </p:tgtEl>
                                        <p:attrNameLst>
                                          <p:attrName>style.visibility</p:attrName>
                                        </p:attrNameLst>
                                      </p:cBhvr>
                                      <p:to>
                                        <p:strVal val="visible"/>
                                      </p:to>
                                    </p:set>
                                    <p:animEffect transition="in" filter="wipe(left)">
                                      <p:cBhvr>
                                        <p:cTn id="7" dur="1000"/>
                                        <p:tgtEl>
                                          <p:spTgt spid="181"/>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up)">
                                      <p:cBhvr>
                                        <p:cTn id="11" dur="1000"/>
                                        <p:tgtEl>
                                          <p:spTgt spid="64"/>
                                        </p:tgtEl>
                                      </p:cBhvr>
                                    </p:animEffect>
                                  </p:childTnLst>
                                </p:cTn>
                              </p:par>
                            </p:childTnLst>
                          </p:cTn>
                        </p:par>
                        <p:par>
                          <p:cTn id="12" fill="hold">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wipe(up)">
                                      <p:cBhvr>
                                        <p:cTn id="15" dur="1000"/>
                                        <p:tgtEl>
                                          <p:spTgt spid="65"/>
                                        </p:tgtEl>
                                      </p:cBhvr>
                                    </p:animEffect>
                                  </p:childTnLst>
                                </p:cTn>
                              </p:par>
                            </p:childTnLst>
                          </p:cTn>
                        </p:par>
                        <p:par>
                          <p:cTn id="16" fill="hold">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wipe(up)">
                                      <p:cBhvr>
                                        <p:cTn id="19" dur="1000"/>
                                        <p:tgtEl>
                                          <p:spTgt spid="66"/>
                                        </p:tgtEl>
                                      </p:cBhvr>
                                    </p:animEffect>
                                  </p:childTnLst>
                                </p:cTn>
                              </p:par>
                            </p:childTnLst>
                          </p:cTn>
                        </p:par>
                        <p:par>
                          <p:cTn id="20" fill="hold">
                            <p:stCondLst>
                              <p:cond delay="4000"/>
                            </p:stCondLst>
                            <p:childTnLst>
                              <p:par>
                                <p:cTn id="21" presetID="22" presetClass="entr" presetSubtype="1" fill="hold" grpId="0" nodeType="after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wipe(up)">
                                      <p:cBhvr>
                                        <p:cTn id="23" dur="1000"/>
                                        <p:tgtEl>
                                          <p:spTgt spid="6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73"/>
                                        </p:tgtEl>
                                        <p:attrNameLst>
                                          <p:attrName>style.visibility</p:attrName>
                                        </p:attrNameLst>
                                      </p:cBhvr>
                                      <p:to>
                                        <p:strVal val="visible"/>
                                      </p:to>
                                    </p:set>
                                    <p:animEffect transition="in" filter="wipe(left)">
                                      <p:cBhvr>
                                        <p:cTn id="28" dur="1000"/>
                                        <p:tgtEl>
                                          <p:spTgt spid="73"/>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82"/>
                                        </p:tgtEl>
                                        <p:attrNameLst>
                                          <p:attrName>style.visibility</p:attrName>
                                        </p:attrNameLst>
                                      </p:cBhvr>
                                      <p:to>
                                        <p:strVal val="visible"/>
                                      </p:to>
                                    </p:set>
                                    <p:animEffect transition="in" filter="wipe(up)">
                                      <p:cBhvr>
                                        <p:cTn id="32" dur="2000"/>
                                        <p:tgtEl>
                                          <p:spTgt spid="8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8"/>
                                        </p:tgtEl>
                                        <p:attrNameLst>
                                          <p:attrName>style.visibility</p:attrName>
                                        </p:attrNameLst>
                                      </p:cBhvr>
                                      <p:to>
                                        <p:strVal val="visible"/>
                                      </p:to>
                                    </p:set>
                                    <p:animEffect transition="in" filter="wipe(left)">
                                      <p:cBhvr>
                                        <p:cTn id="37" dur="1000"/>
                                        <p:tgtEl>
                                          <p:spTgt spid="98"/>
                                        </p:tgtEl>
                                      </p:cBhvr>
                                    </p:animEffect>
                                  </p:childTnLst>
                                </p:cTn>
                              </p:par>
                            </p:childTnLst>
                          </p:cTn>
                        </p:par>
                        <p:par>
                          <p:cTn id="38" fill="hold">
                            <p:stCondLst>
                              <p:cond delay="1000"/>
                            </p:stCondLst>
                            <p:childTnLst>
                              <p:par>
                                <p:cTn id="39" presetID="22" presetClass="entr" presetSubtype="1" fill="hold" grpId="0" nodeType="afterEffect">
                                  <p:stCondLst>
                                    <p:cond delay="0"/>
                                  </p:stCondLst>
                                  <p:childTnLst>
                                    <p:set>
                                      <p:cBhvr>
                                        <p:cTn id="40" dur="1" fill="hold">
                                          <p:stCondLst>
                                            <p:cond delay="0"/>
                                          </p:stCondLst>
                                        </p:cTn>
                                        <p:tgtEl>
                                          <p:spTgt spid="95"/>
                                        </p:tgtEl>
                                        <p:attrNameLst>
                                          <p:attrName>style.visibility</p:attrName>
                                        </p:attrNameLst>
                                      </p:cBhvr>
                                      <p:to>
                                        <p:strVal val="visible"/>
                                      </p:to>
                                    </p:set>
                                    <p:animEffect transition="in" filter="wipe(up)">
                                      <p:cBhvr>
                                        <p:cTn id="41" dur="1000"/>
                                        <p:tgtEl>
                                          <p:spTgt spid="95"/>
                                        </p:tgtEl>
                                      </p:cBhvr>
                                    </p:animEffect>
                                  </p:childTnLst>
                                </p:cTn>
                              </p:par>
                            </p:childTnLst>
                          </p:cTn>
                        </p:par>
                        <p:par>
                          <p:cTn id="42" fill="hold">
                            <p:stCondLst>
                              <p:cond delay="2000"/>
                            </p:stCondLst>
                            <p:childTnLst>
                              <p:par>
                                <p:cTn id="43" presetID="22" presetClass="entr" presetSubtype="1" fill="hold" grpId="0" nodeType="after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wipe(up)">
                                      <p:cBhvr>
                                        <p:cTn id="45" dur="1000"/>
                                        <p:tgtEl>
                                          <p:spTgt spid="96"/>
                                        </p:tgtEl>
                                      </p:cBhvr>
                                    </p:animEffect>
                                  </p:childTnLst>
                                </p:cTn>
                              </p:par>
                            </p:childTnLst>
                          </p:cTn>
                        </p:par>
                        <p:par>
                          <p:cTn id="46" fill="hold">
                            <p:stCondLst>
                              <p:cond delay="3000"/>
                            </p:stCondLst>
                            <p:childTnLst>
                              <p:par>
                                <p:cTn id="47" presetID="22" presetClass="entr" presetSubtype="1" fill="hold" grpId="0" nodeType="afterEffect">
                                  <p:stCondLst>
                                    <p:cond delay="0"/>
                                  </p:stCondLst>
                                  <p:childTnLst>
                                    <p:set>
                                      <p:cBhvr>
                                        <p:cTn id="48" dur="1" fill="hold">
                                          <p:stCondLst>
                                            <p:cond delay="0"/>
                                          </p:stCondLst>
                                        </p:cTn>
                                        <p:tgtEl>
                                          <p:spTgt spid="97"/>
                                        </p:tgtEl>
                                        <p:attrNameLst>
                                          <p:attrName>style.visibility</p:attrName>
                                        </p:attrNameLst>
                                      </p:cBhvr>
                                      <p:to>
                                        <p:strVal val="visible"/>
                                      </p:to>
                                    </p:set>
                                    <p:animEffect transition="in" filter="wipe(up)">
                                      <p:cBhvr>
                                        <p:cTn id="49" dur="1000"/>
                                        <p:tgtEl>
                                          <p:spTgt spid="9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53"/>
                                        </p:tgtEl>
                                        <p:attrNameLst>
                                          <p:attrName>style.visibility</p:attrName>
                                        </p:attrNameLst>
                                      </p:cBhvr>
                                      <p:to>
                                        <p:strVal val="visible"/>
                                      </p:to>
                                    </p:set>
                                    <p:animEffect transition="in" filter="wipe(up)">
                                      <p:cBhvr>
                                        <p:cTn id="54" dur="2000"/>
                                        <p:tgtEl>
                                          <p:spTgt spid="5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wipe(up)">
                                      <p:cBhvr>
                                        <p:cTn id="59" dur="2000"/>
                                        <p:tgtEl>
                                          <p:spTgt spid="4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wipe(up)">
                                      <p:cBhvr>
                                        <p:cTn id="64" dur="2000"/>
                                        <p:tgtEl>
                                          <p:spTgt spid="47"/>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nodeType="clickEffect">
                                  <p:stCondLst>
                                    <p:cond delay="0"/>
                                  </p:stCondLst>
                                  <p:childTnLst>
                                    <p:set>
                                      <p:cBhvr>
                                        <p:cTn id="68" dur="1" fill="hold">
                                          <p:stCondLst>
                                            <p:cond delay="0"/>
                                          </p:stCondLst>
                                        </p:cTn>
                                        <p:tgtEl>
                                          <p:spTgt spid="89"/>
                                        </p:tgtEl>
                                        <p:attrNameLst>
                                          <p:attrName>style.visibility</p:attrName>
                                        </p:attrNameLst>
                                      </p:cBhvr>
                                      <p:to>
                                        <p:strVal val="visible"/>
                                      </p:to>
                                    </p:set>
                                    <p:animEffect transition="in" filter="wipe(up)">
                                      <p:cBhvr>
                                        <p:cTn id="69" dur="500"/>
                                        <p:tgtEl>
                                          <p:spTgt spid="89"/>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140"/>
                                        </p:tgtEl>
                                        <p:attrNameLst>
                                          <p:attrName>style.visibility</p:attrName>
                                        </p:attrNameLst>
                                      </p:cBhvr>
                                      <p:to>
                                        <p:strVal val="visible"/>
                                      </p:to>
                                    </p:set>
                                    <p:animEffect transition="in" filter="wipe(up)">
                                      <p:cBhvr>
                                        <p:cTn id="74" dur="500"/>
                                        <p:tgtEl>
                                          <p:spTgt spid="140"/>
                                        </p:tgtEl>
                                      </p:cBhvr>
                                    </p:animEffect>
                                  </p:childTnLst>
                                </p:cTn>
                              </p:par>
                              <p:par>
                                <p:cTn id="75" presetID="22" presetClass="entr" presetSubtype="1" fill="hold" nodeType="withEffect">
                                  <p:stCondLst>
                                    <p:cond delay="0"/>
                                  </p:stCondLst>
                                  <p:childTnLst>
                                    <p:set>
                                      <p:cBhvr>
                                        <p:cTn id="76" dur="1" fill="hold">
                                          <p:stCondLst>
                                            <p:cond delay="0"/>
                                          </p:stCondLst>
                                        </p:cTn>
                                        <p:tgtEl>
                                          <p:spTgt spid="194"/>
                                        </p:tgtEl>
                                        <p:attrNameLst>
                                          <p:attrName>style.visibility</p:attrName>
                                        </p:attrNameLst>
                                      </p:cBhvr>
                                      <p:to>
                                        <p:strVal val="visible"/>
                                      </p:to>
                                    </p:set>
                                    <p:animEffect transition="in" filter="wipe(up)">
                                      <p:cBhvr>
                                        <p:cTn id="77" dur="500"/>
                                        <p:tgtEl>
                                          <p:spTgt spid="19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nodeType="clickEffect">
                                  <p:stCondLst>
                                    <p:cond delay="0"/>
                                  </p:stCondLst>
                                  <p:childTnLst>
                                    <p:set>
                                      <p:cBhvr>
                                        <p:cTn id="81" dur="1" fill="hold">
                                          <p:stCondLst>
                                            <p:cond delay="0"/>
                                          </p:stCondLst>
                                        </p:cTn>
                                        <p:tgtEl>
                                          <p:spTgt spid="154"/>
                                        </p:tgtEl>
                                        <p:attrNameLst>
                                          <p:attrName>style.visibility</p:attrName>
                                        </p:attrNameLst>
                                      </p:cBhvr>
                                      <p:to>
                                        <p:strVal val="visible"/>
                                      </p:to>
                                    </p:set>
                                    <p:animEffect transition="in" filter="wipe(up)">
                                      <p:cBhvr>
                                        <p:cTn id="82" dur="500"/>
                                        <p:tgtEl>
                                          <p:spTgt spid="154"/>
                                        </p:tgtEl>
                                      </p:cBhvr>
                                    </p:animEffect>
                                  </p:childTnLst>
                                </p:cTn>
                              </p:par>
                              <p:par>
                                <p:cTn id="83" presetID="22" presetClass="entr" presetSubtype="1" fill="hold" nodeType="withEffect">
                                  <p:stCondLst>
                                    <p:cond delay="0"/>
                                  </p:stCondLst>
                                  <p:childTnLst>
                                    <p:set>
                                      <p:cBhvr>
                                        <p:cTn id="84" dur="1" fill="hold">
                                          <p:stCondLst>
                                            <p:cond delay="0"/>
                                          </p:stCondLst>
                                        </p:cTn>
                                        <p:tgtEl>
                                          <p:spTgt spid="196"/>
                                        </p:tgtEl>
                                        <p:attrNameLst>
                                          <p:attrName>style.visibility</p:attrName>
                                        </p:attrNameLst>
                                      </p:cBhvr>
                                      <p:to>
                                        <p:strVal val="visible"/>
                                      </p:to>
                                    </p:set>
                                    <p:animEffect transition="in" filter="wipe(up)">
                                      <p:cBhvr>
                                        <p:cTn id="85" dur="500"/>
                                        <p:tgtEl>
                                          <p:spTgt spid="196"/>
                                        </p:tgtEl>
                                      </p:cBhvr>
                                    </p:animEffect>
                                  </p:childTnLst>
                                </p:cTn>
                              </p:par>
                              <p:par>
                                <p:cTn id="86" presetID="22" presetClass="entr" presetSubtype="1" fill="hold" nodeType="withEffect">
                                  <p:stCondLst>
                                    <p:cond delay="0"/>
                                  </p:stCondLst>
                                  <p:childTnLst>
                                    <p:set>
                                      <p:cBhvr>
                                        <p:cTn id="87" dur="1" fill="hold">
                                          <p:stCondLst>
                                            <p:cond delay="0"/>
                                          </p:stCondLst>
                                        </p:cTn>
                                        <p:tgtEl>
                                          <p:spTgt spid="153"/>
                                        </p:tgtEl>
                                        <p:attrNameLst>
                                          <p:attrName>style.visibility</p:attrName>
                                        </p:attrNameLst>
                                      </p:cBhvr>
                                      <p:to>
                                        <p:strVal val="visible"/>
                                      </p:to>
                                    </p:set>
                                    <p:animEffect transition="in" filter="wipe(up)">
                                      <p:cBhvr>
                                        <p:cTn id="88" dur="500"/>
                                        <p:tgtEl>
                                          <p:spTgt spid="153"/>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nodeType="clickEffect">
                                  <p:stCondLst>
                                    <p:cond delay="0"/>
                                  </p:stCondLst>
                                  <p:childTnLst>
                                    <p:set>
                                      <p:cBhvr>
                                        <p:cTn id="92" dur="1" fill="hold">
                                          <p:stCondLst>
                                            <p:cond delay="0"/>
                                          </p:stCondLst>
                                        </p:cTn>
                                        <p:tgtEl>
                                          <p:spTgt spid="201"/>
                                        </p:tgtEl>
                                        <p:attrNameLst>
                                          <p:attrName>style.visibility</p:attrName>
                                        </p:attrNameLst>
                                      </p:cBhvr>
                                      <p:to>
                                        <p:strVal val="visible"/>
                                      </p:to>
                                    </p:set>
                                    <p:animEffect transition="in" filter="wipe(up)">
                                      <p:cBhvr>
                                        <p:cTn id="93" dur="500"/>
                                        <p:tgtEl>
                                          <p:spTgt spid="201"/>
                                        </p:tgtEl>
                                      </p:cBhvr>
                                    </p:animEffect>
                                  </p:childTnLst>
                                </p:cTn>
                              </p:par>
                              <p:par>
                                <p:cTn id="94" presetID="22" presetClass="entr" presetSubtype="1" fill="hold" nodeType="withEffect">
                                  <p:stCondLst>
                                    <p:cond delay="0"/>
                                  </p:stCondLst>
                                  <p:childTnLst>
                                    <p:set>
                                      <p:cBhvr>
                                        <p:cTn id="95" dur="1" fill="hold">
                                          <p:stCondLst>
                                            <p:cond delay="0"/>
                                          </p:stCondLst>
                                        </p:cTn>
                                        <p:tgtEl>
                                          <p:spTgt spid="202"/>
                                        </p:tgtEl>
                                        <p:attrNameLst>
                                          <p:attrName>style.visibility</p:attrName>
                                        </p:attrNameLst>
                                      </p:cBhvr>
                                      <p:to>
                                        <p:strVal val="visible"/>
                                      </p:to>
                                    </p:set>
                                    <p:animEffect transition="in" filter="wipe(up)">
                                      <p:cBhvr>
                                        <p:cTn id="96" dur="500"/>
                                        <p:tgtEl>
                                          <p:spTgt spid="202"/>
                                        </p:tgtEl>
                                      </p:cBhvr>
                                    </p:animEffect>
                                  </p:childTnLst>
                                </p:cTn>
                              </p:par>
                              <p:par>
                                <p:cTn id="97" presetID="22" presetClass="entr" presetSubtype="1" fill="hold" nodeType="withEffect">
                                  <p:stCondLst>
                                    <p:cond delay="0"/>
                                  </p:stCondLst>
                                  <p:childTnLst>
                                    <p:set>
                                      <p:cBhvr>
                                        <p:cTn id="98" dur="1" fill="hold">
                                          <p:stCondLst>
                                            <p:cond delay="0"/>
                                          </p:stCondLst>
                                        </p:cTn>
                                        <p:tgtEl>
                                          <p:spTgt spid="13"/>
                                        </p:tgtEl>
                                        <p:attrNameLst>
                                          <p:attrName>style.visibility</p:attrName>
                                        </p:attrNameLst>
                                      </p:cBhvr>
                                      <p:to>
                                        <p:strVal val="visible"/>
                                      </p:to>
                                    </p:set>
                                    <p:animEffect transition="in" filter="wipe(up)">
                                      <p:cBhvr>
                                        <p:cTn id="99" dur="500"/>
                                        <p:tgtEl>
                                          <p:spTgt spid="13"/>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1" fill="hold" nodeType="clickEffect">
                                  <p:stCondLst>
                                    <p:cond delay="0"/>
                                  </p:stCondLst>
                                  <p:childTnLst>
                                    <p:set>
                                      <p:cBhvr>
                                        <p:cTn id="103" dur="1" fill="hold">
                                          <p:stCondLst>
                                            <p:cond delay="0"/>
                                          </p:stCondLst>
                                        </p:cTn>
                                        <p:tgtEl>
                                          <p:spTgt spid="205"/>
                                        </p:tgtEl>
                                        <p:attrNameLst>
                                          <p:attrName>style.visibility</p:attrName>
                                        </p:attrNameLst>
                                      </p:cBhvr>
                                      <p:to>
                                        <p:strVal val="visible"/>
                                      </p:to>
                                    </p:set>
                                    <p:animEffect transition="in" filter="wipe(up)">
                                      <p:cBhvr>
                                        <p:cTn id="104" dur="500"/>
                                        <p:tgtEl>
                                          <p:spTgt spid="205"/>
                                        </p:tgtEl>
                                      </p:cBhvr>
                                    </p:animEffect>
                                  </p:childTnLst>
                                </p:cTn>
                              </p:par>
                              <p:par>
                                <p:cTn id="105" presetID="22" presetClass="entr" presetSubtype="1" fill="hold" nodeType="withEffect">
                                  <p:stCondLst>
                                    <p:cond delay="0"/>
                                  </p:stCondLst>
                                  <p:childTnLst>
                                    <p:set>
                                      <p:cBhvr>
                                        <p:cTn id="106" dur="1" fill="hold">
                                          <p:stCondLst>
                                            <p:cond delay="0"/>
                                          </p:stCondLst>
                                        </p:cTn>
                                        <p:tgtEl>
                                          <p:spTgt spid="206"/>
                                        </p:tgtEl>
                                        <p:attrNameLst>
                                          <p:attrName>style.visibility</p:attrName>
                                        </p:attrNameLst>
                                      </p:cBhvr>
                                      <p:to>
                                        <p:strVal val="visible"/>
                                      </p:to>
                                    </p:set>
                                    <p:animEffect transition="in" filter="wipe(up)">
                                      <p:cBhvr>
                                        <p:cTn id="107" dur="500"/>
                                        <p:tgtEl>
                                          <p:spTgt spid="206"/>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1" fill="hold" nodeType="clickEffect">
                                  <p:stCondLst>
                                    <p:cond delay="0"/>
                                  </p:stCondLst>
                                  <p:childTnLst>
                                    <p:set>
                                      <p:cBhvr>
                                        <p:cTn id="111" dur="1" fill="hold">
                                          <p:stCondLst>
                                            <p:cond delay="0"/>
                                          </p:stCondLst>
                                        </p:cTn>
                                        <p:tgtEl>
                                          <p:spTgt spid="170"/>
                                        </p:tgtEl>
                                        <p:attrNameLst>
                                          <p:attrName>style.visibility</p:attrName>
                                        </p:attrNameLst>
                                      </p:cBhvr>
                                      <p:to>
                                        <p:strVal val="visible"/>
                                      </p:to>
                                    </p:set>
                                    <p:animEffect transition="in" filter="wipe(up)">
                                      <p:cBhvr>
                                        <p:cTn id="112" dur="5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6" grpId="0" animBg="1"/>
      <p:bldP spid="67" grpId="0" animBg="1"/>
      <p:bldP spid="95" grpId="0" animBg="1"/>
      <p:bldP spid="96" grpId="0" animBg="1"/>
      <p:bldP spid="9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609600" y="274638"/>
            <a:ext cx="10972800"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a:solidFill>
                  <a:schemeClr val="bg1"/>
                </a:solidFill>
                <a:latin typeface="+mj-ea"/>
                <a:ea typeface="+mj-ea"/>
                <a:cs typeface="+mj-cs"/>
              </a:defRPr>
            </a:lvl1pPr>
            <a:lvl2pPr algn="l" rtl="0" eaLnBrk="0" fontAlgn="base" hangingPunct="0">
              <a:spcBef>
                <a:spcPct val="0"/>
              </a:spcBef>
              <a:spcAft>
                <a:spcPct val="0"/>
              </a:spcAft>
              <a:defRPr sz="4000">
                <a:solidFill>
                  <a:schemeClr val="bg1"/>
                </a:solidFill>
                <a:latin typeface="黑体" pitchFamily="2" charset="-122"/>
                <a:ea typeface="黑体" pitchFamily="2" charset="-122"/>
              </a:defRPr>
            </a:lvl2pPr>
            <a:lvl3pPr algn="l" rtl="0" eaLnBrk="0" fontAlgn="base" hangingPunct="0">
              <a:spcBef>
                <a:spcPct val="0"/>
              </a:spcBef>
              <a:spcAft>
                <a:spcPct val="0"/>
              </a:spcAft>
              <a:defRPr sz="4000">
                <a:solidFill>
                  <a:schemeClr val="bg1"/>
                </a:solidFill>
                <a:latin typeface="黑体" pitchFamily="2" charset="-122"/>
                <a:ea typeface="黑体" pitchFamily="2" charset="-122"/>
              </a:defRPr>
            </a:lvl3pPr>
            <a:lvl4pPr algn="l" rtl="0" eaLnBrk="0" fontAlgn="base" hangingPunct="0">
              <a:spcBef>
                <a:spcPct val="0"/>
              </a:spcBef>
              <a:spcAft>
                <a:spcPct val="0"/>
              </a:spcAft>
              <a:defRPr sz="4000">
                <a:solidFill>
                  <a:schemeClr val="bg1"/>
                </a:solidFill>
                <a:latin typeface="黑体" pitchFamily="2" charset="-122"/>
                <a:ea typeface="黑体" pitchFamily="2" charset="-122"/>
              </a:defRPr>
            </a:lvl4pPr>
            <a:lvl5pPr algn="l" rtl="0" eaLnBrk="0" fontAlgn="base" hangingPunct="0">
              <a:spcBef>
                <a:spcPct val="0"/>
              </a:spcBef>
              <a:spcAft>
                <a:spcPct val="0"/>
              </a:spcAft>
              <a:defRPr sz="4000">
                <a:solidFill>
                  <a:schemeClr val="bg1"/>
                </a:solidFill>
                <a:latin typeface="黑体" pitchFamily="2" charset="-122"/>
                <a:ea typeface="黑体" pitchFamily="2" charset="-122"/>
              </a:defRPr>
            </a:lvl5pPr>
            <a:lvl6pPr marL="457200" algn="l" rtl="0" eaLnBrk="1" fontAlgn="base" hangingPunct="1">
              <a:spcBef>
                <a:spcPct val="0"/>
              </a:spcBef>
              <a:spcAft>
                <a:spcPct val="0"/>
              </a:spcAft>
              <a:defRPr sz="2400">
                <a:solidFill>
                  <a:srgbClr val="1C1C1C"/>
                </a:solidFill>
                <a:latin typeface="黑体" pitchFamily="2" charset="-122"/>
                <a:ea typeface="黑体" pitchFamily="2" charset="-122"/>
              </a:defRPr>
            </a:lvl6pPr>
            <a:lvl7pPr marL="914400" algn="l" rtl="0" eaLnBrk="1" fontAlgn="base" hangingPunct="1">
              <a:spcBef>
                <a:spcPct val="0"/>
              </a:spcBef>
              <a:spcAft>
                <a:spcPct val="0"/>
              </a:spcAft>
              <a:defRPr sz="2400">
                <a:solidFill>
                  <a:srgbClr val="1C1C1C"/>
                </a:solidFill>
                <a:latin typeface="黑体" pitchFamily="2" charset="-122"/>
                <a:ea typeface="黑体" pitchFamily="2" charset="-122"/>
              </a:defRPr>
            </a:lvl7pPr>
            <a:lvl8pPr marL="1371600" algn="l" rtl="0" eaLnBrk="1" fontAlgn="base" hangingPunct="1">
              <a:spcBef>
                <a:spcPct val="0"/>
              </a:spcBef>
              <a:spcAft>
                <a:spcPct val="0"/>
              </a:spcAft>
              <a:defRPr sz="2400">
                <a:solidFill>
                  <a:srgbClr val="1C1C1C"/>
                </a:solidFill>
                <a:latin typeface="黑体" pitchFamily="2" charset="-122"/>
                <a:ea typeface="黑体" pitchFamily="2" charset="-122"/>
              </a:defRPr>
            </a:lvl8pPr>
            <a:lvl9pPr marL="1828800" algn="l" rtl="0" eaLnBrk="1" fontAlgn="base" hangingPunct="1">
              <a:spcBef>
                <a:spcPct val="0"/>
              </a:spcBef>
              <a:spcAft>
                <a:spcPct val="0"/>
              </a:spcAft>
              <a:defRPr sz="2400">
                <a:solidFill>
                  <a:srgbClr val="1C1C1C"/>
                </a:solidFill>
                <a:latin typeface="黑体" pitchFamily="2" charset="-122"/>
                <a:ea typeface="黑体" pitchFamily="2" charset="-122"/>
              </a:defRPr>
            </a:lvl9pPr>
          </a:lstStyle>
          <a:p>
            <a:r>
              <a:rPr lang="en-US" altLang="zh-CN" dirty="0"/>
              <a:t>1.3.2 </a:t>
            </a:r>
            <a:r>
              <a:rPr lang="zh-CN" altLang="en-US" dirty="0"/>
              <a:t>互联网的核心部分</a:t>
            </a:r>
          </a:p>
        </p:txBody>
      </p:sp>
      <p:sp>
        <p:nvSpPr>
          <p:cNvPr id="5" name="内容占位符 1"/>
          <p:cNvSpPr>
            <a:spLocks noGrp="1"/>
          </p:cNvSpPr>
          <p:nvPr>
            <p:ph idx="1"/>
          </p:nvPr>
        </p:nvSpPr>
        <p:spPr>
          <a:xfrm>
            <a:off x="442800" y="1267200"/>
            <a:ext cx="11304587" cy="4895850"/>
          </a:xfrm>
        </p:spPr>
        <p:txBody>
          <a:bodyPr/>
          <a:lstStyle/>
          <a:p>
            <a:r>
              <a:rPr lang="zh-CN" altLang="en-US" b="1" dirty="0"/>
              <a:t>三种交换方式的比较</a:t>
            </a:r>
            <a:endParaRPr lang="en-US" altLang="zh-CN" b="1" dirty="0"/>
          </a:p>
          <a:p>
            <a:pPr lvl="1"/>
            <a:r>
              <a:rPr lang="zh-CN" altLang="en-US" b="1" dirty="0"/>
              <a:t>若要连续传送</a:t>
            </a:r>
            <a:r>
              <a:rPr lang="zh-CN" altLang="en-US" b="1" dirty="0">
                <a:solidFill>
                  <a:srgbClr val="0000CC"/>
                </a:solidFill>
              </a:rPr>
              <a:t>大量</a:t>
            </a:r>
            <a:r>
              <a:rPr lang="zh-CN" altLang="en-US" b="1" dirty="0"/>
              <a:t>的数据，且其传送时间</a:t>
            </a:r>
            <a:r>
              <a:rPr lang="zh-CN" altLang="en-US" b="1" dirty="0">
                <a:solidFill>
                  <a:srgbClr val="0000CC"/>
                </a:solidFill>
              </a:rPr>
              <a:t>远大于</a:t>
            </a:r>
            <a:r>
              <a:rPr lang="zh-CN" altLang="en-US" b="1" dirty="0"/>
              <a:t>连接建立时间，则</a:t>
            </a:r>
            <a:r>
              <a:rPr lang="zh-CN" altLang="en-US" b="1" dirty="0">
                <a:solidFill>
                  <a:srgbClr val="C00000"/>
                </a:solidFill>
              </a:rPr>
              <a:t>电路交换</a:t>
            </a:r>
            <a:r>
              <a:rPr lang="zh-CN" altLang="en-US" b="1" dirty="0"/>
              <a:t>的传输速率较快。</a:t>
            </a:r>
          </a:p>
          <a:p>
            <a:pPr lvl="1"/>
            <a:r>
              <a:rPr lang="zh-CN" altLang="en-US" b="1" dirty="0">
                <a:solidFill>
                  <a:srgbClr val="C00000"/>
                </a:solidFill>
              </a:rPr>
              <a:t>报文交换</a:t>
            </a:r>
            <a:r>
              <a:rPr lang="zh-CN" altLang="en-US" b="1" dirty="0"/>
              <a:t>和</a:t>
            </a:r>
            <a:r>
              <a:rPr lang="zh-CN" altLang="en-US" b="1" dirty="0">
                <a:solidFill>
                  <a:srgbClr val="C00000"/>
                </a:solidFill>
              </a:rPr>
              <a:t>分组交换</a:t>
            </a:r>
            <a:r>
              <a:rPr lang="zh-CN" altLang="en-US" b="1" dirty="0"/>
              <a:t>不需要预先分配传输带宽，在传送</a:t>
            </a:r>
            <a:r>
              <a:rPr lang="zh-CN" altLang="en-US" b="1" dirty="0">
                <a:solidFill>
                  <a:srgbClr val="0000CC"/>
                </a:solidFill>
              </a:rPr>
              <a:t>突发数据</a:t>
            </a:r>
            <a:r>
              <a:rPr lang="zh-CN" altLang="en-US" b="1" dirty="0"/>
              <a:t>时可提高整个网络的</a:t>
            </a:r>
            <a:r>
              <a:rPr lang="zh-CN" altLang="en-US" b="1" dirty="0">
                <a:solidFill>
                  <a:srgbClr val="CC00CC"/>
                </a:solidFill>
              </a:rPr>
              <a:t>信道</a:t>
            </a:r>
            <a:r>
              <a:rPr lang="zh-CN" altLang="en-US" b="1" dirty="0"/>
              <a:t>利用率。</a:t>
            </a:r>
          </a:p>
          <a:p>
            <a:pPr lvl="1"/>
            <a:r>
              <a:rPr lang="zh-CN" altLang="en-US" b="1" dirty="0"/>
              <a:t>由于一个分组的长度往往</a:t>
            </a:r>
            <a:r>
              <a:rPr lang="zh-CN" altLang="en-US" b="1" dirty="0">
                <a:solidFill>
                  <a:srgbClr val="0000CC"/>
                </a:solidFill>
              </a:rPr>
              <a:t>远小于</a:t>
            </a:r>
            <a:r>
              <a:rPr lang="zh-CN" altLang="en-US" b="1" dirty="0"/>
              <a:t>整个报文的长度，因此</a:t>
            </a:r>
            <a:r>
              <a:rPr lang="zh-CN" altLang="en-US" b="1" dirty="0">
                <a:solidFill>
                  <a:srgbClr val="C00000"/>
                </a:solidFill>
              </a:rPr>
              <a:t>分组交换</a:t>
            </a:r>
            <a:r>
              <a:rPr lang="zh-CN" altLang="en-US" b="1" dirty="0"/>
              <a:t>比报文交换的时延小，同时也具有更好的灵活性。</a:t>
            </a:r>
          </a:p>
          <a:p>
            <a:endParaRPr lang="zh-CN" altLang="en-US" b="1" dirty="0"/>
          </a:p>
          <a:p>
            <a:endParaRPr lang="zh-CN" altLang="en-US" b="1" dirty="0"/>
          </a:p>
          <a:p>
            <a:endParaRPr lang="zh-CN" altLang="en-US" b="1" dirty="0"/>
          </a:p>
        </p:txBody>
      </p:sp>
    </p:spTree>
    <p:extLst>
      <p:ext uri="{BB962C8B-B14F-4D97-AF65-F5344CB8AC3E}">
        <p14:creationId xmlns:p14="http://schemas.microsoft.com/office/powerpoint/2010/main" val="985456130"/>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dirty="0"/>
              <a:t>指引</a:t>
            </a:r>
          </a:p>
        </p:txBody>
      </p:sp>
      <p:sp>
        <p:nvSpPr>
          <p:cNvPr id="11267" name="Rectangle 3"/>
          <p:cNvSpPr>
            <a:spLocks noGrp="1" noChangeArrowheads="1"/>
          </p:cNvSpPr>
          <p:nvPr>
            <p:ph idx="1"/>
          </p:nvPr>
        </p:nvSpPr>
        <p:spPr/>
        <p:txBody>
          <a:bodyPr/>
          <a:lstStyle/>
          <a:p>
            <a:r>
              <a:rPr lang="zh-CN" altLang="en-US" dirty="0"/>
              <a:t>计算机网络在信息时代的作用</a:t>
            </a:r>
          </a:p>
          <a:p>
            <a:r>
              <a:rPr lang="zh-CN" altLang="en-US" dirty="0"/>
              <a:t>互联网概述</a:t>
            </a:r>
          </a:p>
          <a:p>
            <a:r>
              <a:rPr lang="zh-CN" altLang="en-US" dirty="0"/>
              <a:t>互联网的组成</a:t>
            </a:r>
            <a:endParaRPr lang="en-US" altLang="zh-CN" dirty="0"/>
          </a:p>
          <a:p>
            <a:r>
              <a:rPr lang="zh-CN" altLang="en-US" dirty="0">
                <a:solidFill>
                  <a:srgbClr val="C00000"/>
                </a:solidFill>
              </a:rPr>
              <a:t>计算机网络在我国的发展</a:t>
            </a:r>
          </a:p>
          <a:p>
            <a:r>
              <a:rPr lang="zh-CN" altLang="en-US" dirty="0"/>
              <a:t>计算机网络的类别</a:t>
            </a:r>
          </a:p>
          <a:p>
            <a:r>
              <a:rPr lang="zh-CN" altLang="en-US" dirty="0"/>
              <a:t>计算机网络的性能</a:t>
            </a:r>
            <a:endParaRPr lang="en-US" altLang="zh-CN" dirty="0"/>
          </a:p>
          <a:p>
            <a:r>
              <a:rPr lang="zh-CN" altLang="en-US" dirty="0"/>
              <a:t>计算机网络的体系结构</a:t>
            </a:r>
          </a:p>
          <a:p>
            <a:pPr eaLnBrk="1" hangingPunct="1">
              <a:buFont typeface="Wingdings" pitchFamily="2" charset="2"/>
              <a:buNone/>
            </a:pPr>
            <a:endParaRPr lang="zh-CN" altLang="en-US" sz="2800" dirty="0"/>
          </a:p>
          <a:p>
            <a:pPr eaLnBrk="1" hangingPunct="1">
              <a:buFont typeface="Wingdings" pitchFamily="2" charset="2"/>
              <a:buNone/>
            </a:pPr>
            <a:r>
              <a:rPr lang="zh-CN" altLang="en-US" sz="2800" dirty="0"/>
              <a:t>     </a:t>
            </a:r>
          </a:p>
        </p:txBody>
      </p:sp>
    </p:spTree>
    <p:extLst>
      <p:ext uri="{BB962C8B-B14F-4D97-AF65-F5344CB8AC3E}">
        <p14:creationId xmlns:p14="http://schemas.microsoft.com/office/powerpoint/2010/main" val="2757410383"/>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609600" y="274638"/>
            <a:ext cx="10972800"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a:solidFill>
                  <a:schemeClr val="bg1"/>
                </a:solidFill>
                <a:latin typeface="+mj-ea"/>
                <a:ea typeface="+mj-ea"/>
                <a:cs typeface="+mj-cs"/>
              </a:defRPr>
            </a:lvl1pPr>
            <a:lvl2pPr algn="l" rtl="0" eaLnBrk="0" fontAlgn="base" hangingPunct="0">
              <a:spcBef>
                <a:spcPct val="0"/>
              </a:spcBef>
              <a:spcAft>
                <a:spcPct val="0"/>
              </a:spcAft>
              <a:defRPr sz="4000">
                <a:solidFill>
                  <a:schemeClr val="bg1"/>
                </a:solidFill>
                <a:latin typeface="黑体" pitchFamily="2" charset="-122"/>
                <a:ea typeface="黑体" pitchFamily="2" charset="-122"/>
              </a:defRPr>
            </a:lvl2pPr>
            <a:lvl3pPr algn="l" rtl="0" eaLnBrk="0" fontAlgn="base" hangingPunct="0">
              <a:spcBef>
                <a:spcPct val="0"/>
              </a:spcBef>
              <a:spcAft>
                <a:spcPct val="0"/>
              </a:spcAft>
              <a:defRPr sz="4000">
                <a:solidFill>
                  <a:schemeClr val="bg1"/>
                </a:solidFill>
                <a:latin typeface="黑体" pitchFamily="2" charset="-122"/>
                <a:ea typeface="黑体" pitchFamily="2" charset="-122"/>
              </a:defRPr>
            </a:lvl3pPr>
            <a:lvl4pPr algn="l" rtl="0" eaLnBrk="0" fontAlgn="base" hangingPunct="0">
              <a:spcBef>
                <a:spcPct val="0"/>
              </a:spcBef>
              <a:spcAft>
                <a:spcPct val="0"/>
              </a:spcAft>
              <a:defRPr sz="4000">
                <a:solidFill>
                  <a:schemeClr val="bg1"/>
                </a:solidFill>
                <a:latin typeface="黑体" pitchFamily="2" charset="-122"/>
                <a:ea typeface="黑体" pitchFamily="2" charset="-122"/>
              </a:defRPr>
            </a:lvl4pPr>
            <a:lvl5pPr algn="l" rtl="0" eaLnBrk="0" fontAlgn="base" hangingPunct="0">
              <a:spcBef>
                <a:spcPct val="0"/>
              </a:spcBef>
              <a:spcAft>
                <a:spcPct val="0"/>
              </a:spcAft>
              <a:defRPr sz="4000">
                <a:solidFill>
                  <a:schemeClr val="bg1"/>
                </a:solidFill>
                <a:latin typeface="黑体" pitchFamily="2" charset="-122"/>
                <a:ea typeface="黑体" pitchFamily="2" charset="-122"/>
              </a:defRPr>
            </a:lvl5pPr>
            <a:lvl6pPr marL="457200" algn="l" rtl="0" eaLnBrk="1" fontAlgn="base" hangingPunct="1">
              <a:spcBef>
                <a:spcPct val="0"/>
              </a:spcBef>
              <a:spcAft>
                <a:spcPct val="0"/>
              </a:spcAft>
              <a:defRPr sz="2400">
                <a:solidFill>
                  <a:srgbClr val="1C1C1C"/>
                </a:solidFill>
                <a:latin typeface="黑体" pitchFamily="2" charset="-122"/>
                <a:ea typeface="黑体" pitchFamily="2" charset="-122"/>
              </a:defRPr>
            </a:lvl6pPr>
            <a:lvl7pPr marL="914400" algn="l" rtl="0" eaLnBrk="1" fontAlgn="base" hangingPunct="1">
              <a:spcBef>
                <a:spcPct val="0"/>
              </a:spcBef>
              <a:spcAft>
                <a:spcPct val="0"/>
              </a:spcAft>
              <a:defRPr sz="2400">
                <a:solidFill>
                  <a:srgbClr val="1C1C1C"/>
                </a:solidFill>
                <a:latin typeface="黑体" pitchFamily="2" charset="-122"/>
                <a:ea typeface="黑体" pitchFamily="2" charset="-122"/>
              </a:defRPr>
            </a:lvl7pPr>
            <a:lvl8pPr marL="1371600" algn="l" rtl="0" eaLnBrk="1" fontAlgn="base" hangingPunct="1">
              <a:spcBef>
                <a:spcPct val="0"/>
              </a:spcBef>
              <a:spcAft>
                <a:spcPct val="0"/>
              </a:spcAft>
              <a:defRPr sz="2400">
                <a:solidFill>
                  <a:srgbClr val="1C1C1C"/>
                </a:solidFill>
                <a:latin typeface="黑体" pitchFamily="2" charset="-122"/>
                <a:ea typeface="黑体" pitchFamily="2" charset="-122"/>
              </a:defRPr>
            </a:lvl8pPr>
            <a:lvl9pPr marL="1828800" algn="l" rtl="0" eaLnBrk="1" fontAlgn="base" hangingPunct="1">
              <a:spcBef>
                <a:spcPct val="0"/>
              </a:spcBef>
              <a:spcAft>
                <a:spcPct val="0"/>
              </a:spcAft>
              <a:defRPr sz="2400">
                <a:solidFill>
                  <a:srgbClr val="1C1C1C"/>
                </a:solidFill>
                <a:latin typeface="黑体" pitchFamily="2" charset="-122"/>
                <a:ea typeface="黑体" pitchFamily="2" charset="-122"/>
              </a:defRPr>
            </a:lvl9pPr>
          </a:lstStyle>
          <a:p>
            <a:r>
              <a:rPr lang="en-US" altLang="zh-CN" dirty="0"/>
              <a:t>1.4 </a:t>
            </a:r>
            <a:r>
              <a:rPr lang="zh-CN" altLang="en-US" dirty="0"/>
              <a:t>计算机网络在我国的发展</a:t>
            </a:r>
          </a:p>
        </p:txBody>
      </p:sp>
      <p:sp>
        <p:nvSpPr>
          <p:cNvPr id="2" name="内容占位符 1"/>
          <p:cNvSpPr>
            <a:spLocks noGrp="1"/>
          </p:cNvSpPr>
          <p:nvPr>
            <p:ph idx="1"/>
          </p:nvPr>
        </p:nvSpPr>
        <p:spPr/>
        <p:txBody>
          <a:bodyPr/>
          <a:lstStyle/>
          <a:p>
            <a:r>
              <a:rPr lang="en-US" altLang="zh-CN" sz="2800" b="1" dirty="0"/>
              <a:t>1980 </a:t>
            </a:r>
            <a:r>
              <a:rPr lang="zh-CN" altLang="en-US" sz="2800" b="1" dirty="0"/>
              <a:t>年，铁道部开始进行计算机联网实验。</a:t>
            </a:r>
          </a:p>
          <a:p>
            <a:r>
              <a:rPr lang="en-US" altLang="zh-CN" sz="2800" b="1" dirty="0"/>
              <a:t>1989 </a:t>
            </a:r>
            <a:r>
              <a:rPr lang="zh-CN" altLang="en-US" sz="2800" b="1" dirty="0"/>
              <a:t>年 </a:t>
            </a:r>
            <a:r>
              <a:rPr lang="en-US" altLang="zh-CN" sz="2800" b="1" dirty="0"/>
              <a:t>11 </a:t>
            </a:r>
            <a:r>
              <a:rPr lang="zh-CN" altLang="en-US" sz="2800" b="1" dirty="0"/>
              <a:t>月，我国第一个公用分组交换网 </a:t>
            </a:r>
            <a:r>
              <a:rPr lang="en-US" altLang="zh-CN" sz="2800" b="1" dirty="0"/>
              <a:t>CNPAC </a:t>
            </a:r>
            <a:r>
              <a:rPr lang="zh-CN" altLang="en-US" sz="2800" b="1" dirty="0"/>
              <a:t>建成运行。 </a:t>
            </a:r>
          </a:p>
          <a:p>
            <a:r>
              <a:rPr lang="en-US" altLang="zh-CN" sz="2800" b="1" dirty="0"/>
              <a:t>1994 </a:t>
            </a:r>
            <a:r>
              <a:rPr lang="zh-CN" altLang="en-US" sz="2800" b="1" dirty="0"/>
              <a:t>年 </a:t>
            </a:r>
            <a:r>
              <a:rPr lang="en-US" altLang="zh-CN" sz="2800" b="1" dirty="0"/>
              <a:t>4 </a:t>
            </a:r>
            <a:r>
              <a:rPr lang="zh-CN" altLang="en-US" sz="2800" b="1" dirty="0"/>
              <a:t>月 </a:t>
            </a:r>
            <a:r>
              <a:rPr lang="en-US" altLang="zh-CN" sz="2800" b="1" dirty="0"/>
              <a:t>20 </a:t>
            </a:r>
            <a:r>
              <a:rPr lang="zh-CN" altLang="en-US" sz="2800" b="1" dirty="0"/>
              <a:t>日，我国用 </a:t>
            </a:r>
            <a:r>
              <a:rPr lang="en-US" altLang="zh-CN" sz="2800" b="1" dirty="0"/>
              <a:t>64 </a:t>
            </a:r>
            <a:r>
              <a:rPr lang="en-US" altLang="zh-CN" sz="2800" b="1" dirty="0" err="1"/>
              <a:t>kbit</a:t>
            </a:r>
            <a:r>
              <a:rPr lang="en-US" altLang="zh-CN" sz="2800" b="1" dirty="0"/>
              <a:t>/s </a:t>
            </a:r>
            <a:r>
              <a:rPr lang="zh-CN" altLang="en-US" sz="2800" b="1" dirty="0"/>
              <a:t>专线正式连入互联网，我国被国际上正式承认为接入互联网的国家。</a:t>
            </a:r>
          </a:p>
          <a:p>
            <a:r>
              <a:rPr lang="en-US" altLang="zh-CN" sz="2800" b="1" dirty="0"/>
              <a:t>1994 </a:t>
            </a:r>
            <a:r>
              <a:rPr lang="zh-CN" altLang="en-US" sz="2800" b="1" dirty="0"/>
              <a:t>年 </a:t>
            </a:r>
            <a:r>
              <a:rPr lang="en-US" altLang="zh-CN" sz="2800" b="1" dirty="0"/>
              <a:t>5 </a:t>
            </a:r>
            <a:r>
              <a:rPr lang="zh-CN" altLang="en-US" sz="2800" b="1" dirty="0"/>
              <a:t>月，中国科学院高能物理研究所设立了我国的第一个万维网服务器。</a:t>
            </a:r>
          </a:p>
          <a:p>
            <a:r>
              <a:rPr lang="en-US" altLang="zh-CN" sz="2800" b="1" dirty="0"/>
              <a:t>1994 </a:t>
            </a:r>
            <a:r>
              <a:rPr lang="zh-CN" altLang="en-US" sz="2800" b="1" dirty="0"/>
              <a:t>年 </a:t>
            </a:r>
            <a:r>
              <a:rPr lang="en-US" altLang="zh-CN" sz="2800" b="1" dirty="0"/>
              <a:t>9 </a:t>
            </a:r>
            <a:r>
              <a:rPr lang="zh-CN" altLang="en-US" sz="2800" b="1" dirty="0"/>
              <a:t>月，中国公用计算机互联网 </a:t>
            </a:r>
            <a:r>
              <a:rPr lang="en-US" altLang="zh-CN" sz="2800" b="1" dirty="0"/>
              <a:t>CHINANET </a:t>
            </a:r>
            <a:r>
              <a:rPr lang="zh-CN" altLang="en-US" sz="2800" b="1" dirty="0"/>
              <a:t>正式启动。</a:t>
            </a:r>
          </a:p>
          <a:p>
            <a:endParaRPr lang="zh-CN" altLang="en-US" b="1" dirty="0"/>
          </a:p>
          <a:p>
            <a:endParaRPr lang="zh-CN" altLang="en-US" b="1" dirty="0"/>
          </a:p>
        </p:txBody>
      </p:sp>
    </p:spTree>
    <p:extLst>
      <p:ext uri="{BB962C8B-B14F-4D97-AF65-F5344CB8AC3E}">
        <p14:creationId xmlns:p14="http://schemas.microsoft.com/office/powerpoint/2010/main" val="2067396604"/>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609600" y="274638"/>
            <a:ext cx="10972800"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a:solidFill>
                  <a:schemeClr val="bg1"/>
                </a:solidFill>
                <a:latin typeface="+mj-ea"/>
                <a:ea typeface="+mj-ea"/>
                <a:cs typeface="+mj-cs"/>
              </a:defRPr>
            </a:lvl1pPr>
            <a:lvl2pPr algn="l" rtl="0" eaLnBrk="0" fontAlgn="base" hangingPunct="0">
              <a:spcBef>
                <a:spcPct val="0"/>
              </a:spcBef>
              <a:spcAft>
                <a:spcPct val="0"/>
              </a:spcAft>
              <a:defRPr sz="4000">
                <a:solidFill>
                  <a:schemeClr val="bg1"/>
                </a:solidFill>
                <a:latin typeface="黑体" pitchFamily="2" charset="-122"/>
                <a:ea typeface="黑体" pitchFamily="2" charset="-122"/>
              </a:defRPr>
            </a:lvl2pPr>
            <a:lvl3pPr algn="l" rtl="0" eaLnBrk="0" fontAlgn="base" hangingPunct="0">
              <a:spcBef>
                <a:spcPct val="0"/>
              </a:spcBef>
              <a:spcAft>
                <a:spcPct val="0"/>
              </a:spcAft>
              <a:defRPr sz="4000">
                <a:solidFill>
                  <a:schemeClr val="bg1"/>
                </a:solidFill>
                <a:latin typeface="黑体" pitchFamily="2" charset="-122"/>
                <a:ea typeface="黑体" pitchFamily="2" charset="-122"/>
              </a:defRPr>
            </a:lvl3pPr>
            <a:lvl4pPr algn="l" rtl="0" eaLnBrk="0" fontAlgn="base" hangingPunct="0">
              <a:spcBef>
                <a:spcPct val="0"/>
              </a:spcBef>
              <a:spcAft>
                <a:spcPct val="0"/>
              </a:spcAft>
              <a:defRPr sz="4000">
                <a:solidFill>
                  <a:schemeClr val="bg1"/>
                </a:solidFill>
                <a:latin typeface="黑体" pitchFamily="2" charset="-122"/>
                <a:ea typeface="黑体" pitchFamily="2" charset="-122"/>
              </a:defRPr>
            </a:lvl4pPr>
            <a:lvl5pPr algn="l" rtl="0" eaLnBrk="0" fontAlgn="base" hangingPunct="0">
              <a:spcBef>
                <a:spcPct val="0"/>
              </a:spcBef>
              <a:spcAft>
                <a:spcPct val="0"/>
              </a:spcAft>
              <a:defRPr sz="4000">
                <a:solidFill>
                  <a:schemeClr val="bg1"/>
                </a:solidFill>
                <a:latin typeface="黑体" pitchFamily="2" charset="-122"/>
                <a:ea typeface="黑体" pitchFamily="2" charset="-122"/>
              </a:defRPr>
            </a:lvl5pPr>
            <a:lvl6pPr marL="457200" algn="l" rtl="0" eaLnBrk="1" fontAlgn="base" hangingPunct="1">
              <a:spcBef>
                <a:spcPct val="0"/>
              </a:spcBef>
              <a:spcAft>
                <a:spcPct val="0"/>
              </a:spcAft>
              <a:defRPr sz="2400">
                <a:solidFill>
                  <a:srgbClr val="1C1C1C"/>
                </a:solidFill>
                <a:latin typeface="黑体" pitchFamily="2" charset="-122"/>
                <a:ea typeface="黑体" pitchFamily="2" charset="-122"/>
              </a:defRPr>
            </a:lvl6pPr>
            <a:lvl7pPr marL="914400" algn="l" rtl="0" eaLnBrk="1" fontAlgn="base" hangingPunct="1">
              <a:spcBef>
                <a:spcPct val="0"/>
              </a:spcBef>
              <a:spcAft>
                <a:spcPct val="0"/>
              </a:spcAft>
              <a:defRPr sz="2400">
                <a:solidFill>
                  <a:srgbClr val="1C1C1C"/>
                </a:solidFill>
                <a:latin typeface="黑体" pitchFamily="2" charset="-122"/>
                <a:ea typeface="黑体" pitchFamily="2" charset="-122"/>
              </a:defRPr>
            </a:lvl7pPr>
            <a:lvl8pPr marL="1371600" algn="l" rtl="0" eaLnBrk="1" fontAlgn="base" hangingPunct="1">
              <a:spcBef>
                <a:spcPct val="0"/>
              </a:spcBef>
              <a:spcAft>
                <a:spcPct val="0"/>
              </a:spcAft>
              <a:defRPr sz="2400">
                <a:solidFill>
                  <a:srgbClr val="1C1C1C"/>
                </a:solidFill>
                <a:latin typeface="黑体" pitchFamily="2" charset="-122"/>
                <a:ea typeface="黑体" pitchFamily="2" charset="-122"/>
              </a:defRPr>
            </a:lvl8pPr>
            <a:lvl9pPr marL="1828800" algn="l" rtl="0" eaLnBrk="1" fontAlgn="base" hangingPunct="1">
              <a:spcBef>
                <a:spcPct val="0"/>
              </a:spcBef>
              <a:spcAft>
                <a:spcPct val="0"/>
              </a:spcAft>
              <a:defRPr sz="2400">
                <a:solidFill>
                  <a:srgbClr val="1C1C1C"/>
                </a:solidFill>
                <a:latin typeface="黑体" pitchFamily="2" charset="-122"/>
                <a:ea typeface="黑体" pitchFamily="2" charset="-122"/>
              </a:defRPr>
            </a:lvl9pPr>
          </a:lstStyle>
          <a:p>
            <a:r>
              <a:rPr lang="en-US" altLang="zh-CN" dirty="0"/>
              <a:t>1.4 </a:t>
            </a:r>
            <a:r>
              <a:rPr lang="zh-CN" altLang="en-US" dirty="0"/>
              <a:t>计算机网络在我国的发展</a:t>
            </a:r>
          </a:p>
        </p:txBody>
      </p:sp>
      <p:sp>
        <p:nvSpPr>
          <p:cNvPr id="2" name="内容占位符 1"/>
          <p:cNvSpPr>
            <a:spLocks noGrp="1"/>
          </p:cNvSpPr>
          <p:nvPr>
            <p:ph idx="1"/>
          </p:nvPr>
        </p:nvSpPr>
        <p:spPr/>
        <p:txBody>
          <a:bodyPr/>
          <a:lstStyle/>
          <a:p>
            <a:r>
              <a:rPr lang="zh-CN" altLang="en-US" sz="2800" b="1" dirty="0"/>
              <a:t>到目前为止，我国陆续建造了基于互联网技术的并能够和互联网互连的多个全国范围的公用计算机网络，其中规模最大的就是下面这五个：</a:t>
            </a:r>
          </a:p>
          <a:p>
            <a:pPr lvl="1"/>
            <a:r>
              <a:rPr lang="zh-CN" altLang="en-US" sz="2400" b="1" dirty="0"/>
              <a:t>中国电信互联网 </a:t>
            </a:r>
            <a:r>
              <a:rPr lang="en-US" altLang="zh-CN" sz="2400" b="1" dirty="0"/>
              <a:t>CHINANET</a:t>
            </a:r>
            <a:r>
              <a:rPr lang="zh-CN" altLang="en-US" sz="2400" b="1" dirty="0"/>
              <a:t>（也就是原来的中国公用计算机互联网）</a:t>
            </a:r>
          </a:p>
          <a:p>
            <a:pPr lvl="1"/>
            <a:r>
              <a:rPr lang="zh-CN" altLang="en-US" sz="2400" b="1" dirty="0"/>
              <a:t>中国联通互联网 </a:t>
            </a:r>
            <a:r>
              <a:rPr lang="en-US" altLang="zh-CN" sz="2400" b="1" dirty="0"/>
              <a:t>UNINET</a:t>
            </a:r>
          </a:p>
          <a:p>
            <a:pPr lvl="1"/>
            <a:r>
              <a:rPr lang="zh-CN" altLang="en-US" sz="2400" b="1" dirty="0"/>
              <a:t>中国移动互联网 </a:t>
            </a:r>
            <a:r>
              <a:rPr lang="en-US" altLang="zh-CN" sz="2400" b="1" dirty="0"/>
              <a:t>CMNET</a:t>
            </a:r>
          </a:p>
          <a:p>
            <a:pPr lvl="1"/>
            <a:r>
              <a:rPr lang="zh-CN" altLang="en-US" sz="2400" b="1" dirty="0"/>
              <a:t>中国教育和科研计算机网 </a:t>
            </a:r>
            <a:r>
              <a:rPr lang="en-US" altLang="zh-CN" sz="2400" b="1" dirty="0"/>
              <a:t>CERNET</a:t>
            </a:r>
          </a:p>
          <a:p>
            <a:pPr lvl="1"/>
            <a:r>
              <a:rPr lang="zh-CN" altLang="en-US" sz="2400" b="1" dirty="0"/>
              <a:t>中国科学技术网 </a:t>
            </a:r>
            <a:r>
              <a:rPr lang="en-US" altLang="zh-CN" sz="2400" b="1" dirty="0"/>
              <a:t>CSTNET</a:t>
            </a:r>
          </a:p>
          <a:p>
            <a:endParaRPr lang="zh-CN" altLang="en-US" sz="2800" b="1"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计算机网络在信息时代的作用</a:t>
            </a:r>
          </a:p>
        </p:txBody>
      </p:sp>
      <p:grpSp>
        <p:nvGrpSpPr>
          <p:cNvPr id="34" name="组合 33"/>
          <p:cNvGrpSpPr/>
          <p:nvPr/>
        </p:nvGrpSpPr>
        <p:grpSpPr>
          <a:xfrm>
            <a:off x="4373324" y="2241344"/>
            <a:ext cx="2339102" cy="2483800"/>
            <a:chOff x="3270745" y="1151665"/>
            <a:chExt cx="2339102" cy="2483800"/>
          </a:xfrm>
        </p:grpSpPr>
        <p:pic>
          <p:nvPicPr>
            <p:cNvPr id="35" name="图片 34"/>
            <p:cNvPicPr>
              <a:picLocks noChangeAspect="1"/>
            </p:cNvPicPr>
            <p:nvPr/>
          </p:nvPicPr>
          <p:blipFill rotWithShape="1">
            <a:blip r:embed="rId3" cstate="print">
              <a:extLst>
                <a:ext uri="{28A0092B-C50C-407E-A947-70E740481C1C}">
                  <a14:useLocalDpi xmlns:a14="http://schemas.microsoft.com/office/drawing/2010/main" val="0"/>
                </a:ext>
              </a:extLst>
            </a:blip>
            <a:srcRect l="36426" t="20817" r="35548" b="30525"/>
            <a:stretch/>
          </p:blipFill>
          <p:spPr>
            <a:xfrm>
              <a:off x="3409245" y="1596067"/>
              <a:ext cx="2088232" cy="2039398"/>
            </a:xfrm>
            <a:prstGeom prst="rect">
              <a:avLst/>
            </a:prstGeom>
          </p:spPr>
        </p:pic>
        <p:sp>
          <p:nvSpPr>
            <p:cNvPr id="36" name="矩形 35"/>
            <p:cNvSpPr/>
            <p:nvPr/>
          </p:nvSpPr>
          <p:spPr>
            <a:xfrm>
              <a:off x="3270745" y="1151665"/>
              <a:ext cx="2339102" cy="523220"/>
            </a:xfrm>
            <a:prstGeom prst="rect">
              <a:avLst/>
            </a:prstGeom>
          </p:spPr>
          <p:txBody>
            <a:bodyPr wrap="none">
              <a:spAutoFit/>
            </a:bodyPr>
            <a:lstStyle/>
            <a:p>
              <a:pPr algn="ctr"/>
              <a:r>
                <a:rPr lang="fr-FR" altLang="zh-CN" sz="2800" b="1" dirty="0">
                  <a:solidFill>
                    <a:srgbClr val="1C1C1C"/>
                  </a:solidFill>
                  <a:latin typeface="微软雅黑" pitchFamily="34" charset="-122"/>
                  <a:ea typeface="微软雅黑" pitchFamily="34" charset="-122"/>
                </a:rPr>
                <a:t>有线电视网络</a:t>
              </a:r>
              <a:endParaRPr lang="zh-CN" altLang="en-US" sz="2800" dirty="0">
                <a:solidFill>
                  <a:srgbClr val="1C1C1C"/>
                </a:solidFill>
              </a:endParaRPr>
            </a:p>
          </p:txBody>
        </p:sp>
      </p:grpSp>
      <p:grpSp>
        <p:nvGrpSpPr>
          <p:cNvPr id="37" name="组合 36"/>
          <p:cNvGrpSpPr/>
          <p:nvPr/>
        </p:nvGrpSpPr>
        <p:grpSpPr>
          <a:xfrm>
            <a:off x="1729016" y="2241344"/>
            <a:ext cx="2174379" cy="2535067"/>
            <a:chOff x="626437" y="1151665"/>
            <a:chExt cx="2174379" cy="2535067"/>
          </a:xfrm>
        </p:grpSpPr>
        <p:pic>
          <p:nvPicPr>
            <p:cNvPr id="38" name="图片 37"/>
            <p:cNvPicPr>
              <a:picLocks noChangeAspect="1"/>
            </p:cNvPicPr>
            <p:nvPr/>
          </p:nvPicPr>
          <p:blipFill rotWithShape="1">
            <a:blip r:embed="rId3" cstate="print">
              <a:extLst>
                <a:ext uri="{28A0092B-C50C-407E-A947-70E740481C1C}">
                  <a14:useLocalDpi xmlns:a14="http://schemas.microsoft.com/office/drawing/2010/main" val="0"/>
                </a:ext>
              </a:extLst>
            </a:blip>
            <a:srcRect l="4184" t="20817" r="66798" b="29681"/>
            <a:stretch/>
          </p:blipFill>
          <p:spPr>
            <a:xfrm>
              <a:off x="626437" y="1600230"/>
              <a:ext cx="2174379" cy="2086502"/>
            </a:xfrm>
            <a:prstGeom prst="rect">
              <a:avLst/>
            </a:prstGeom>
          </p:spPr>
        </p:pic>
        <p:sp>
          <p:nvSpPr>
            <p:cNvPr id="40" name="矩形 39"/>
            <p:cNvSpPr/>
            <p:nvPr/>
          </p:nvSpPr>
          <p:spPr>
            <a:xfrm>
              <a:off x="903149" y="1151665"/>
              <a:ext cx="1620957" cy="523220"/>
            </a:xfrm>
            <a:prstGeom prst="rect">
              <a:avLst/>
            </a:prstGeom>
          </p:spPr>
          <p:txBody>
            <a:bodyPr wrap="none">
              <a:spAutoFit/>
            </a:bodyPr>
            <a:lstStyle/>
            <a:p>
              <a:pPr algn="ctr"/>
              <a:r>
                <a:rPr lang="zh-CN" altLang="en-US" sz="2800" b="1" dirty="0">
                  <a:solidFill>
                    <a:srgbClr val="1C1C1C"/>
                  </a:solidFill>
                  <a:latin typeface="微软雅黑" pitchFamily="34" charset="-122"/>
                  <a:ea typeface="微软雅黑" pitchFamily="34" charset="-122"/>
                </a:rPr>
                <a:t>电信</a:t>
              </a:r>
              <a:r>
                <a:rPr lang="fr-FR" altLang="zh-CN" sz="2800" b="1" dirty="0">
                  <a:solidFill>
                    <a:srgbClr val="1C1C1C"/>
                  </a:solidFill>
                  <a:latin typeface="微软雅黑" pitchFamily="34" charset="-122"/>
                  <a:ea typeface="微软雅黑" pitchFamily="34" charset="-122"/>
                </a:rPr>
                <a:t>网络</a:t>
              </a:r>
              <a:endParaRPr lang="zh-CN" altLang="en-US" sz="2800" dirty="0">
                <a:solidFill>
                  <a:srgbClr val="1C1C1C"/>
                </a:solidFill>
              </a:endParaRPr>
            </a:p>
          </p:txBody>
        </p:sp>
      </p:grpSp>
      <p:grpSp>
        <p:nvGrpSpPr>
          <p:cNvPr id="42" name="组合 41"/>
          <p:cNvGrpSpPr/>
          <p:nvPr/>
        </p:nvGrpSpPr>
        <p:grpSpPr>
          <a:xfrm>
            <a:off x="7286229" y="2241344"/>
            <a:ext cx="2148220" cy="2486748"/>
            <a:chOff x="6183650" y="1151665"/>
            <a:chExt cx="2148220" cy="2486748"/>
          </a:xfrm>
        </p:grpSpPr>
        <p:pic>
          <p:nvPicPr>
            <p:cNvPr id="47" name="图片 46"/>
            <p:cNvPicPr>
              <a:picLocks noChangeAspect="1"/>
            </p:cNvPicPr>
            <p:nvPr/>
          </p:nvPicPr>
          <p:blipFill rotWithShape="1">
            <a:blip r:embed="rId4" cstate="print">
              <a:extLst>
                <a:ext uri="{28A0092B-C50C-407E-A947-70E740481C1C}">
                  <a14:useLocalDpi xmlns:a14="http://schemas.microsoft.com/office/drawing/2010/main" val="0"/>
                </a:ext>
              </a:extLst>
            </a:blip>
            <a:srcRect l="67179" t="20817" r="4051" b="30894"/>
            <a:stretch/>
          </p:blipFill>
          <p:spPr>
            <a:xfrm>
              <a:off x="6183650" y="1610224"/>
              <a:ext cx="2148220" cy="2028189"/>
            </a:xfrm>
            <a:prstGeom prst="rect">
              <a:avLst/>
            </a:prstGeom>
          </p:spPr>
        </p:pic>
        <p:sp>
          <p:nvSpPr>
            <p:cNvPr id="48" name="矩形 47"/>
            <p:cNvSpPr/>
            <p:nvPr/>
          </p:nvSpPr>
          <p:spPr>
            <a:xfrm>
              <a:off x="6255518" y="1151665"/>
              <a:ext cx="1980030" cy="523220"/>
            </a:xfrm>
            <a:prstGeom prst="rect">
              <a:avLst/>
            </a:prstGeom>
          </p:spPr>
          <p:txBody>
            <a:bodyPr wrap="none">
              <a:spAutoFit/>
            </a:bodyPr>
            <a:lstStyle/>
            <a:p>
              <a:pPr algn="ctr"/>
              <a:r>
                <a:rPr lang="zh-CN" altLang="en-US" sz="2800" b="1" dirty="0">
                  <a:solidFill>
                    <a:srgbClr val="1C1C1C"/>
                  </a:solidFill>
                  <a:latin typeface="微软雅黑" pitchFamily="34" charset="-122"/>
                  <a:ea typeface="微软雅黑" pitchFamily="34" charset="-122"/>
                </a:rPr>
                <a:t>计算机</a:t>
              </a:r>
              <a:r>
                <a:rPr lang="fr-FR" altLang="zh-CN" sz="2800" b="1" dirty="0">
                  <a:solidFill>
                    <a:srgbClr val="1C1C1C"/>
                  </a:solidFill>
                  <a:latin typeface="微软雅黑" pitchFamily="34" charset="-122"/>
                  <a:ea typeface="微软雅黑" pitchFamily="34" charset="-122"/>
                </a:rPr>
                <a:t>网络</a:t>
              </a:r>
              <a:endParaRPr lang="zh-CN" altLang="en-US" sz="2800" dirty="0">
                <a:solidFill>
                  <a:srgbClr val="1C1C1C"/>
                </a:solidFill>
              </a:endParaRPr>
            </a:p>
          </p:txBody>
        </p:sp>
      </p:grpSp>
      <p:sp>
        <p:nvSpPr>
          <p:cNvPr id="49" name="矩形 48"/>
          <p:cNvSpPr/>
          <p:nvPr/>
        </p:nvSpPr>
        <p:spPr>
          <a:xfrm>
            <a:off x="1640931" y="4725144"/>
            <a:ext cx="2438845" cy="810478"/>
          </a:xfrm>
          <a:prstGeom prst="rect">
            <a:avLst/>
          </a:prstGeom>
        </p:spPr>
        <p:txBody>
          <a:bodyPr wrap="square">
            <a:spAutoFit/>
          </a:bodyPr>
          <a:lstStyle/>
          <a:p>
            <a:pPr>
              <a:lnSpc>
                <a:spcPts val="2800"/>
              </a:lnSpc>
            </a:pPr>
            <a:r>
              <a:rPr lang="fr-FR" altLang="zh-CN" sz="2400" b="1" dirty="0">
                <a:solidFill>
                  <a:srgbClr val="1C1C1C"/>
                </a:solidFill>
                <a:latin typeface="微软雅黑" pitchFamily="34" charset="-122"/>
                <a:ea typeface="微软雅黑" pitchFamily="34" charset="-122"/>
              </a:rPr>
              <a:t>提供电话、电报及传真等服务</a:t>
            </a:r>
          </a:p>
        </p:txBody>
      </p:sp>
      <p:sp>
        <p:nvSpPr>
          <p:cNvPr id="50" name="矩形 49"/>
          <p:cNvSpPr/>
          <p:nvPr/>
        </p:nvSpPr>
        <p:spPr>
          <a:xfrm>
            <a:off x="4511824" y="4706754"/>
            <a:ext cx="2088232" cy="810478"/>
          </a:xfrm>
          <a:prstGeom prst="rect">
            <a:avLst/>
          </a:prstGeom>
        </p:spPr>
        <p:txBody>
          <a:bodyPr wrap="square">
            <a:spAutoFit/>
          </a:bodyPr>
          <a:lstStyle/>
          <a:p>
            <a:pPr algn="ctr">
              <a:lnSpc>
                <a:spcPts val="2800"/>
              </a:lnSpc>
            </a:pPr>
            <a:r>
              <a:rPr lang="fr-FR" altLang="zh-CN" sz="2400" b="1" dirty="0">
                <a:solidFill>
                  <a:srgbClr val="1C1C1C"/>
                </a:solidFill>
                <a:latin typeface="微软雅黑" pitchFamily="34" charset="-122"/>
                <a:ea typeface="微软雅黑" pitchFamily="34" charset="-122"/>
              </a:rPr>
              <a:t>向用户传送各种电视节目</a:t>
            </a:r>
            <a:endParaRPr lang="zh-CN" altLang="en-US" sz="2400" b="1" dirty="0">
              <a:solidFill>
                <a:srgbClr val="1C1C1C"/>
              </a:solidFill>
              <a:latin typeface="微软雅黑" pitchFamily="34" charset="-122"/>
              <a:ea typeface="微软雅黑" pitchFamily="34" charset="-122"/>
            </a:endParaRPr>
          </a:p>
        </p:txBody>
      </p:sp>
      <p:sp>
        <p:nvSpPr>
          <p:cNvPr id="51" name="矩形 50"/>
          <p:cNvSpPr/>
          <p:nvPr/>
        </p:nvSpPr>
        <p:spPr>
          <a:xfrm>
            <a:off x="6960096" y="4706754"/>
            <a:ext cx="2737843" cy="810478"/>
          </a:xfrm>
          <a:prstGeom prst="rect">
            <a:avLst/>
          </a:prstGeom>
        </p:spPr>
        <p:txBody>
          <a:bodyPr wrap="square">
            <a:spAutoFit/>
          </a:bodyPr>
          <a:lstStyle/>
          <a:p>
            <a:pPr>
              <a:lnSpc>
                <a:spcPts val="2800"/>
              </a:lnSpc>
            </a:pPr>
            <a:r>
              <a:rPr lang="fr-FR" altLang="zh-CN" sz="2400" b="1" dirty="0">
                <a:solidFill>
                  <a:srgbClr val="1C1C1C"/>
                </a:solidFill>
                <a:latin typeface="微软雅黑" pitchFamily="34" charset="-122"/>
                <a:ea typeface="微软雅黑" pitchFamily="34" charset="-122"/>
              </a:rPr>
              <a:t>使用户能在计算机之间传送数据文件</a:t>
            </a:r>
            <a:endParaRPr lang="zh-CN" altLang="en-US" sz="2400" b="1" dirty="0">
              <a:solidFill>
                <a:srgbClr val="1C1C1C"/>
              </a:solidFill>
              <a:latin typeface="微软雅黑" pitchFamily="34" charset="-122"/>
              <a:ea typeface="微软雅黑" pitchFamily="34" charset="-122"/>
            </a:endParaRPr>
          </a:p>
        </p:txBody>
      </p:sp>
      <p:grpSp>
        <p:nvGrpSpPr>
          <p:cNvPr id="52" name="组合 51"/>
          <p:cNvGrpSpPr>
            <a:grpSpLocks/>
          </p:cNvGrpSpPr>
          <p:nvPr/>
        </p:nvGrpSpPr>
        <p:grpSpPr bwMode="auto">
          <a:xfrm>
            <a:off x="1909046" y="5695528"/>
            <a:ext cx="7355306" cy="685800"/>
            <a:chOff x="944499" y="4852174"/>
            <a:chExt cx="7009644" cy="809625"/>
          </a:xfrm>
        </p:grpSpPr>
        <p:sp>
          <p:nvSpPr>
            <p:cNvPr id="53" name="Rectangle 118"/>
            <p:cNvSpPr>
              <a:spLocks noChangeArrowheads="1"/>
            </p:cNvSpPr>
            <p:nvPr/>
          </p:nvSpPr>
          <p:spPr bwMode="auto">
            <a:xfrm>
              <a:off x="944499" y="4852174"/>
              <a:ext cx="7009644" cy="809625"/>
            </a:xfrm>
            <a:prstGeom prst="rect">
              <a:avLst/>
            </a:prstGeom>
            <a:solidFill>
              <a:srgbClr val="0098F6"/>
            </a:solidFill>
            <a:ln w="9525" algn="ctr">
              <a:noFill/>
              <a:miter lim="1000000"/>
              <a:headEnd/>
              <a:tailEnd/>
            </a:ln>
            <a:effectLst/>
            <a:scene3d>
              <a:camera prst="orthographicFront">
                <a:rot lat="0" lon="0" rev="0"/>
              </a:camera>
              <a:lightRig rig="glow" dir="t">
                <a:rot lat="0" lon="0" rev="14100000"/>
              </a:lightRig>
            </a:scene3d>
            <a:sp3d prstMaterial="softEdge">
              <a:bevelT w="127000" prst="artDeco"/>
            </a:sp3d>
          </p:spPr>
          <p:txBody>
            <a:bodyPr wrap="none" anchor="ctr"/>
            <a:lstStyle/>
            <a:p>
              <a:pPr eaLnBrk="0" fontAlgn="auto" hangingPunct="0">
                <a:spcBef>
                  <a:spcPts val="0"/>
                </a:spcBef>
                <a:spcAft>
                  <a:spcPts val="0"/>
                </a:spcAft>
                <a:defRPr/>
              </a:pPr>
              <a:endParaRPr lang="fr-FR">
                <a:latin typeface="宋体" charset="-122"/>
                <a:ea typeface="+mn-ea"/>
              </a:endParaRPr>
            </a:p>
          </p:txBody>
        </p:sp>
        <p:sp>
          <p:nvSpPr>
            <p:cNvPr id="54" name="矩形 6"/>
            <p:cNvSpPr>
              <a:spLocks noChangeArrowheads="1"/>
            </p:cNvSpPr>
            <p:nvPr/>
          </p:nvSpPr>
          <p:spPr bwMode="auto">
            <a:xfrm>
              <a:off x="1068097" y="4981723"/>
              <a:ext cx="6677750" cy="566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90000"/>
                </a:lnSpc>
              </a:pPr>
              <a:r>
                <a:rPr lang="zh-CN" altLang="en-US" sz="2800" b="1" dirty="0">
                  <a:solidFill>
                    <a:schemeClr val="bg1"/>
                  </a:solidFill>
                  <a:latin typeface="微软雅黑" pitchFamily="34" charset="-122"/>
                  <a:ea typeface="微软雅黑" pitchFamily="34" charset="-122"/>
                </a:rPr>
                <a:t>发展最快并起到核心作用的是</a:t>
              </a:r>
              <a:r>
                <a:rPr lang="zh-CN" altLang="en-US" sz="2800" b="1" dirty="0">
                  <a:solidFill>
                    <a:srgbClr val="FFFF00"/>
                  </a:solidFill>
                  <a:latin typeface="微软雅黑" pitchFamily="34" charset="-122"/>
                  <a:ea typeface="微软雅黑" pitchFamily="34" charset="-122"/>
                </a:rPr>
                <a:t>计算机网络。</a:t>
              </a:r>
              <a:endParaRPr lang="en-US" altLang="zh-CN" sz="2800" b="1" dirty="0">
                <a:solidFill>
                  <a:srgbClr val="FFFF00"/>
                </a:solidFill>
                <a:latin typeface="微软雅黑" pitchFamily="34" charset="-122"/>
                <a:ea typeface="微软雅黑" pitchFamily="34" charset="-122"/>
              </a:endParaRPr>
            </a:p>
          </p:txBody>
        </p:sp>
      </p:grpSp>
      <p:grpSp>
        <p:nvGrpSpPr>
          <p:cNvPr id="57" name="组合 56"/>
          <p:cNvGrpSpPr/>
          <p:nvPr/>
        </p:nvGrpSpPr>
        <p:grpSpPr>
          <a:xfrm>
            <a:off x="1568923" y="1494211"/>
            <a:ext cx="8129016" cy="523220"/>
            <a:chOff x="466344" y="1151890"/>
            <a:chExt cx="8129016" cy="523220"/>
          </a:xfrm>
        </p:grpSpPr>
        <p:sp>
          <p:nvSpPr>
            <p:cNvPr id="59" name="AutoShape 5"/>
            <p:cNvSpPr>
              <a:spLocks noChangeArrowheads="1"/>
            </p:cNvSpPr>
            <p:nvPr/>
          </p:nvSpPr>
          <p:spPr bwMode="auto">
            <a:xfrm>
              <a:off x="466344" y="1185227"/>
              <a:ext cx="8129016" cy="489883"/>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60" name="Rectangle 6"/>
            <p:cNvSpPr>
              <a:spLocks noChangeArrowheads="1"/>
            </p:cNvSpPr>
            <p:nvPr/>
          </p:nvSpPr>
          <p:spPr bwMode="auto">
            <a:xfrm>
              <a:off x="2643158" y="1151890"/>
              <a:ext cx="37753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800" b="1" dirty="0">
                  <a:solidFill>
                    <a:schemeClr val="bg1"/>
                  </a:solidFill>
                  <a:latin typeface="微软雅黑" pitchFamily="34" charset="-122"/>
                  <a:ea typeface="微软雅黑" pitchFamily="34" charset="-122"/>
                </a:rPr>
                <a:t>大众熟悉的三大类网络</a:t>
              </a:r>
              <a:endParaRPr lang="fr-FR" altLang="zh-CN" sz="2800" b="1" dirty="0">
                <a:solidFill>
                  <a:schemeClr val="bg1"/>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133276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fade">
                                      <p:cBhvr>
                                        <p:cTn id="12" dur="1000"/>
                                        <p:tgtEl>
                                          <p:spTgt spid="49"/>
                                        </p:tgtEl>
                                      </p:cBhvr>
                                    </p:animEffect>
                                    <p:anim calcmode="lin" valueType="num">
                                      <p:cBhvr>
                                        <p:cTn id="13" dur="1000" fill="hold"/>
                                        <p:tgtEl>
                                          <p:spTgt spid="49"/>
                                        </p:tgtEl>
                                        <p:attrNameLst>
                                          <p:attrName>ppt_x</p:attrName>
                                        </p:attrNameLst>
                                      </p:cBhvr>
                                      <p:tavLst>
                                        <p:tav tm="0">
                                          <p:val>
                                            <p:strVal val="#ppt_x"/>
                                          </p:val>
                                        </p:tav>
                                        <p:tav tm="100000">
                                          <p:val>
                                            <p:strVal val="#ppt_x"/>
                                          </p:val>
                                        </p:tav>
                                      </p:tavLst>
                                    </p:anim>
                                    <p:anim calcmode="lin" valueType="num">
                                      <p:cBhvr>
                                        <p:cTn id="14"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1000"/>
                                        <p:tgtEl>
                                          <p:spTgt spid="34"/>
                                        </p:tgtEl>
                                      </p:cBhvr>
                                    </p:animEffect>
                                    <p:anim calcmode="lin" valueType="num">
                                      <p:cBhvr>
                                        <p:cTn id="20" dur="1000" fill="hold"/>
                                        <p:tgtEl>
                                          <p:spTgt spid="34"/>
                                        </p:tgtEl>
                                        <p:attrNameLst>
                                          <p:attrName>ppt_x</p:attrName>
                                        </p:attrNameLst>
                                      </p:cBhvr>
                                      <p:tavLst>
                                        <p:tav tm="0">
                                          <p:val>
                                            <p:strVal val="#ppt_x"/>
                                          </p:val>
                                        </p:tav>
                                        <p:tav tm="100000">
                                          <p:val>
                                            <p:strVal val="#ppt_x"/>
                                          </p:val>
                                        </p:tav>
                                      </p:tavLst>
                                    </p:anim>
                                    <p:anim calcmode="lin" valueType="num">
                                      <p:cBhvr>
                                        <p:cTn id="21" dur="1000" fill="hold"/>
                                        <p:tgtEl>
                                          <p:spTgt spid="3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fade">
                                      <p:cBhvr>
                                        <p:cTn id="24" dur="1000"/>
                                        <p:tgtEl>
                                          <p:spTgt spid="50"/>
                                        </p:tgtEl>
                                      </p:cBhvr>
                                    </p:animEffect>
                                    <p:anim calcmode="lin" valueType="num">
                                      <p:cBhvr>
                                        <p:cTn id="25" dur="1000" fill="hold"/>
                                        <p:tgtEl>
                                          <p:spTgt spid="50"/>
                                        </p:tgtEl>
                                        <p:attrNameLst>
                                          <p:attrName>ppt_x</p:attrName>
                                        </p:attrNameLst>
                                      </p:cBhvr>
                                      <p:tavLst>
                                        <p:tav tm="0">
                                          <p:val>
                                            <p:strVal val="#ppt_x"/>
                                          </p:val>
                                        </p:tav>
                                        <p:tav tm="100000">
                                          <p:val>
                                            <p:strVal val="#ppt_x"/>
                                          </p:val>
                                        </p:tav>
                                      </p:tavLst>
                                    </p:anim>
                                    <p:anim calcmode="lin" valueType="num">
                                      <p:cBhvr>
                                        <p:cTn id="26"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1000"/>
                                        <p:tgtEl>
                                          <p:spTgt spid="42"/>
                                        </p:tgtEl>
                                      </p:cBhvr>
                                    </p:animEffect>
                                    <p:anim calcmode="lin" valueType="num">
                                      <p:cBhvr>
                                        <p:cTn id="32" dur="1000" fill="hold"/>
                                        <p:tgtEl>
                                          <p:spTgt spid="42"/>
                                        </p:tgtEl>
                                        <p:attrNameLst>
                                          <p:attrName>ppt_x</p:attrName>
                                        </p:attrNameLst>
                                      </p:cBhvr>
                                      <p:tavLst>
                                        <p:tav tm="0">
                                          <p:val>
                                            <p:strVal val="#ppt_x"/>
                                          </p:val>
                                        </p:tav>
                                        <p:tav tm="100000">
                                          <p:val>
                                            <p:strVal val="#ppt_x"/>
                                          </p:val>
                                        </p:tav>
                                      </p:tavLst>
                                    </p:anim>
                                    <p:anim calcmode="lin" valueType="num">
                                      <p:cBhvr>
                                        <p:cTn id="33" dur="1000" fill="hold"/>
                                        <p:tgtEl>
                                          <p:spTgt spid="42"/>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fade">
                                      <p:cBhvr>
                                        <p:cTn id="36" dur="1000"/>
                                        <p:tgtEl>
                                          <p:spTgt spid="51"/>
                                        </p:tgtEl>
                                      </p:cBhvr>
                                    </p:animEffect>
                                    <p:anim calcmode="lin" valueType="num">
                                      <p:cBhvr>
                                        <p:cTn id="37" dur="1000" fill="hold"/>
                                        <p:tgtEl>
                                          <p:spTgt spid="51"/>
                                        </p:tgtEl>
                                        <p:attrNameLst>
                                          <p:attrName>ppt_x</p:attrName>
                                        </p:attrNameLst>
                                      </p:cBhvr>
                                      <p:tavLst>
                                        <p:tav tm="0">
                                          <p:val>
                                            <p:strVal val="#ppt_x"/>
                                          </p:val>
                                        </p:tav>
                                        <p:tav tm="100000">
                                          <p:val>
                                            <p:strVal val="#ppt_x"/>
                                          </p:val>
                                        </p:tav>
                                      </p:tavLst>
                                    </p:anim>
                                    <p:anim calcmode="lin" valueType="num">
                                      <p:cBhvr>
                                        <p:cTn id="38"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fade">
                                      <p:cBhvr>
                                        <p:cTn id="4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609600" y="274638"/>
            <a:ext cx="10972800"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a:solidFill>
                  <a:schemeClr val="bg1"/>
                </a:solidFill>
                <a:latin typeface="+mj-ea"/>
                <a:ea typeface="+mj-ea"/>
                <a:cs typeface="+mj-cs"/>
              </a:defRPr>
            </a:lvl1pPr>
            <a:lvl2pPr algn="l" rtl="0" eaLnBrk="0" fontAlgn="base" hangingPunct="0">
              <a:spcBef>
                <a:spcPct val="0"/>
              </a:spcBef>
              <a:spcAft>
                <a:spcPct val="0"/>
              </a:spcAft>
              <a:defRPr sz="4000">
                <a:solidFill>
                  <a:schemeClr val="bg1"/>
                </a:solidFill>
                <a:latin typeface="黑体" pitchFamily="2" charset="-122"/>
                <a:ea typeface="黑体" pitchFamily="2" charset="-122"/>
              </a:defRPr>
            </a:lvl2pPr>
            <a:lvl3pPr algn="l" rtl="0" eaLnBrk="0" fontAlgn="base" hangingPunct="0">
              <a:spcBef>
                <a:spcPct val="0"/>
              </a:spcBef>
              <a:spcAft>
                <a:spcPct val="0"/>
              </a:spcAft>
              <a:defRPr sz="4000">
                <a:solidFill>
                  <a:schemeClr val="bg1"/>
                </a:solidFill>
                <a:latin typeface="黑体" pitchFamily="2" charset="-122"/>
                <a:ea typeface="黑体" pitchFamily="2" charset="-122"/>
              </a:defRPr>
            </a:lvl3pPr>
            <a:lvl4pPr algn="l" rtl="0" eaLnBrk="0" fontAlgn="base" hangingPunct="0">
              <a:spcBef>
                <a:spcPct val="0"/>
              </a:spcBef>
              <a:spcAft>
                <a:spcPct val="0"/>
              </a:spcAft>
              <a:defRPr sz="4000">
                <a:solidFill>
                  <a:schemeClr val="bg1"/>
                </a:solidFill>
                <a:latin typeface="黑体" pitchFamily="2" charset="-122"/>
                <a:ea typeface="黑体" pitchFamily="2" charset="-122"/>
              </a:defRPr>
            </a:lvl4pPr>
            <a:lvl5pPr algn="l" rtl="0" eaLnBrk="0" fontAlgn="base" hangingPunct="0">
              <a:spcBef>
                <a:spcPct val="0"/>
              </a:spcBef>
              <a:spcAft>
                <a:spcPct val="0"/>
              </a:spcAft>
              <a:defRPr sz="4000">
                <a:solidFill>
                  <a:schemeClr val="bg1"/>
                </a:solidFill>
                <a:latin typeface="黑体" pitchFamily="2" charset="-122"/>
                <a:ea typeface="黑体" pitchFamily="2" charset="-122"/>
              </a:defRPr>
            </a:lvl5pPr>
            <a:lvl6pPr marL="457200" algn="l" rtl="0" eaLnBrk="1" fontAlgn="base" hangingPunct="1">
              <a:spcBef>
                <a:spcPct val="0"/>
              </a:spcBef>
              <a:spcAft>
                <a:spcPct val="0"/>
              </a:spcAft>
              <a:defRPr sz="2400">
                <a:solidFill>
                  <a:srgbClr val="1C1C1C"/>
                </a:solidFill>
                <a:latin typeface="黑体" pitchFamily="2" charset="-122"/>
                <a:ea typeface="黑体" pitchFamily="2" charset="-122"/>
              </a:defRPr>
            </a:lvl6pPr>
            <a:lvl7pPr marL="914400" algn="l" rtl="0" eaLnBrk="1" fontAlgn="base" hangingPunct="1">
              <a:spcBef>
                <a:spcPct val="0"/>
              </a:spcBef>
              <a:spcAft>
                <a:spcPct val="0"/>
              </a:spcAft>
              <a:defRPr sz="2400">
                <a:solidFill>
                  <a:srgbClr val="1C1C1C"/>
                </a:solidFill>
                <a:latin typeface="黑体" pitchFamily="2" charset="-122"/>
                <a:ea typeface="黑体" pitchFamily="2" charset="-122"/>
              </a:defRPr>
            </a:lvl7pPr>
            <a:lvl8pPr marL="1371600" algn="l" rtl="0" eaLnBrk="1" fontAlgn="base" hangingPunct="1">
              <a:spcBef>
                <a:spcPct val="0"/>
              </a:spcBef>
              <a:spcAft>
                <a:spcPct val="0"/>
              </a:spcAft>
              <a:defRPr sz="2400">
                <a:solidFill>
                  <a:srgbClr val="1C1C1C"/>
                </a:solidFill>
                <a:latin typeface="黑体" pitchFamily="2" charset="-122"/>
                <a:ea typeface="黑体" pitchFamily="2" charset="-122"/>
              </a:defRPr>
            </a:lvl8pPr>
            <a:lvl9pPr marL="1828800" algn="l" rtl="0" eaLnBrk="1" fontAlgn="base" hangingPunct="1">
              <a:spcBef>
                <a:spcPct val="0"/>
              </a:spcBef>
              <a:spcAft>
                <a:spcPct val="0"/>
              </a:spcAft>
              <a:defRPr sz="2400">
                <a:solidFill>
                  <a:srgbClr val="1C1C1C"/>
                </a:solidFill>
                <a:latin typeface="黑体" pitchFamily="2" charset="-122"/>
                <a:ea typeface="黑体" pitchFamily="2" charset="-122"/>
              </a:defRPr>
            </a:lvl9pPr>
          </a:lstStyle>
          <a:p>
            <a:r>
              <a:rPr lang="en-US" altLang="zh-CN" dirty="0"/>
              <a:t>1.4 </a:t>
            </a:r>
            <a:r>
              <a:rPr lang="zh-CN" altLang="en-US" dirty="0"/>
              <a:t>计算机网络在我国的发展</a:t>
            </a:r>
          </a:p>
        </p:txBody>
      </p:sp>
      <p:sp>
        <p:nvSpPr>
          <p:cNvPr id="2" name="内容占位符 1"/>
          <p:cNvSpPr>
            <a:spLocks noGrp="1"/>
          </p:cNvSpPr>
          <p:nvPr>
            <p:ph idx="1"/>
          </p:nvPr>
        </p:nvSpPr>
        <p:spPr/>
        <p:txBody>
          <a:bodyPr/>
          <a:lstStyle/>
          <a:p>
            <a:r>
              <a:rPr lang="zh-CN" altLang="en-US" sz="2800" b="1" dirty="0"/>
              <a:t>               中国教育和科研计算机网 </a:t>
            </a:r>
            <a:r>
              <a:rPr lang="en-US" altLang="zh-CN" sz="2800" b="1" dirty="0"/>
              <a:t>CERNET (China Education and Research </a:t>
            </a:r>
            <a:r>
              <a:rPr lang="en-US" altLang="zh-CN" sz="2800" b="1" dirty="0" err="1"/>
              <a:t>NETwork</a:t>
            </a:r>
            <a:r>
              <a:rPr lang="en-US" altLang="zh-CN" sz="2800" b="1" dirty="0"/>
              <a:t>) </a:t>
            </a:r>
            <a:r>
              <a:rPr lang="zh-CN" altLang="en-US" sz="2800" b="1" dirty="0"/>
              <a:t>是我国第一个 </a:t>
            </a:r>
            <a:r>
              <a:rPr lang="en-US" altLang="zh-CN" sz="2800" b="1" dirty="0"/>
              <a:t>IPv4 </a:t>
            </a:r>
            <a:r>
              <a:rPr lang="zh-CN" altLang="en-US" sz="2800" b="1" dirty="0"/>
              <a:t>互联网主干网。</a:t>
            </a:r>
          </a:p>
          <a:p>
            <a:r>
              <a:rPr lang="en-US" altLang="zh-CN" sz="2800" b="1" dirty="0"/>
              <a:t>2004 </a:t>
            </a:r>
            <a:r>
              <a:rPr lang="zh-CN" altLang="en-US" sz="2800" b="1" dirty="0"/>
              <a:t>年 </a:t>
            </a:r>
            <a:r>
              <a:rPr lang="en-US" altLang="zh-CN" sz="2800" b="1" dirty="0"/>
              <a:t>2 </a:t>
            </a:r>
            <a:r>
              <a:rPr lang="zh-CN" altLang="en-US" sz="2800" b="1" dirty="0"/>
              <a:t>月，我国的第一个下一代互联网 </a:t>
            </a:r>
            <a:r>
              <a:rPr lang="en-US" altLang="zh-CN" sz="2800" b="1" dirty="0"/>
              <a:t>CNGI </a:t>
            </a:r>
            <a:r>
              <a:rPr lang="zh-CN" altLang="en-US" sz="2800" b="1" dirty="0"/>
              <a:t>的主干网 </a:t>
            </a:r>
            <a:r>
              <a:rPr lang="en-US" altLang="zh-CN" sz="2800" b="1" dirty="0"/>
              <a:t>CERNET2 </a:t>
            </a:r>
            <a:r>
              <a:rPr lang="zh-CN" altLang="en-US" sz="2800" b="1" dirty="0"/>
              <a:t>试验网正式开通，并提供服务。</a:t>
            </a:r>
          </a:p>
          <a:p>
            <a:pPr lvl="1"/>
            <a:r>
              <a:rPr lang="zh-CN" altLang="en-US" sz="2400" b="1" dirty="0"/>
              <a:t>试验网以 </a:t>
            </a:r>
            <a:r>
              <a:rPr lang="en-US" altLang="zh-CN" sz="2400" b="1" dirty="0"/>
              <a:t>2.5~10 </a:t>
            </a:r>
            <a:r>
              <a:rPr lang="en-US" altLang="zh-CN" sz="2400" b="1" dirty="0" err="1"/>
              <a:t>Gbit</a:t>
            </a:r>
            <a:r>
              <a:rPr lang="en-US" altLang="zh-CN" sz="2400" b="1" dirty="0"/>
              <a:t>/s </a:t>
            </a:r>
            <a:r>
              <a:rPr lang="zh-CN" altLang="en-US" sz="2400" b="1" dirty="0"/>
              <a:t>的速率连接北京、上海和广州三个 </a:t>
            </a:r>
            <a:r>
              <a:rPr lang="en-US" altLang="zh-CN" sz="2400" b="1" dirty="0"/>
              <a:t>CERNET </a:t>
            </a:r>
            <a:r>
              <a:rPr lang="zh-CN" altLang="en-US" sz="2400" b="1" dirty="0"/>
              <a:t>核心节点，并与国际下一代互联网相连接。</a:t>
            </a:r>
          </a:p>
          <a:p>
            <a:r>
              <a:rPr lang="zh-CN" altLang="en-US" sz="2800" b="1" dirty="0"/>
              <a:t>               中国互联网络信息中心 </a:t>
            </a:r>
            <a:r>
              <a:rPr lang="en-US" altLang="zh-CN" sz="2800" b="1" dirty="0"/>
              <a:t>CNNIC (</a:t>
            </a:r>
            <a:r>
              <a:rPr lang="en-US" altLang="zh-CN" sz="2800" b="1" dirty="0" err="1"/>
              <a:t>ChiNa</a:t>
            </a:r>
            <a:r>
              <a:rPr lang="en-US" altLang="zh-CN" sz="2800" b="1" dirty="0"/>
              <a:t> Network Information Center)  </a:t>
            </a:r>
            <a:r>
              <a:rPr lang="zh-CN" altLang="en-US" sz="2800" b="1" dirty="0"/>
              <a:t>每年两次公布我国互联网的发展情况。</a:t>
            </a:r>
          </a:p>
        </p:txBody>
      </p:sp>
      <p:pic>
        <p:nvPicPr>
          <p:cNvPr id="6" name="图片 5"/>
          <p:cNvPicPr>
            <a:picLocks noChangeAspect="1"/>
          </p:cNvPicPr>
          <p:nvPr/>
        </p:nvPicPr>
        <p:blipFill rotWithShape="1">
          <a:blip r:embed="rId3" cstate="print"/>
          <a:srcRect l="5940" t="20867" r="9032" b="12357"/>
          <a:stretch/>
        </p:blipFill>
        <p:spPr>
          <a:xfrm>
            <a:off x="1199456" y="5085184"/>
            <a:ext cx="1440160" cy="504056"/>
          </a:xfrm>
          <a:prstGeom prst="rect">
            <a:avLst/>
          </a:prstGeom>
          <a:effectLst>
            <a:glow rad="63500">
              <a:schemeClr val="accent1">
                <a:satMod val="175000"/>
                <a:alpha val="40000"/>
              </a:schemeClr>
            </a:glow>
          </a:effectLst>
        </p:spPr>
      </p:pic>
      <p:pic>
        <p:nvPicPr>
          <p:cNvPr id="7" name="图片 6"/>
          <p:cNvPicPr>
            <a:picLocks noChangeAspect="1"/>
          </p:cNvPicPr>
          <p:nvPr/>
        </p:nvPicPr>
        <p:blipFill rotWithShape="1">
          <a:blip r:embed="rId4"/>
          <a:srcRect l="6500" t="16439" r="68843" b="15068"/>
          <a:stretch/>
        </p:blipFill>
        <p:spPr>
          <a:xfrm>
            <a:off x="1164024" y="1413149"/>
            <a:ext cx="1499976" cy="520825"/>
          </a:xfrm>
          <a:prstGeom prst="rect">
            <a:avLst/>
          </a:prstGeom>
          <a:effectLst>
            <a:glow rad="63500">
              <a:schemeClr val="accent1">
                <a:satMod val="175000"/>
                <a:alpha val="40000"/>
              </a:schemeClr>
            </a:glow>
          </a:effectLst>
        </p:spPr>
      </p:pic>
    </p:spTree>
    <p:extLst>
      <p:ext uri="{BB962C8B-B14F-4D97-AF65-F5344CB8AC3E}">
        <p14:creationId xmlns:p14="http://schemas.microsoft.com/office/powerpoint/2010/main" val="2615046362"/>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609600" y="274638"/>
            <a:ext cx="10972800"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a:solidFill>
                  <a:schemeClr val="bg1"/>
                </a:solidFill>
                <a:latin typeface="+mj-ea"/>
                <a:ea typeface="+mj-ea"/>
                <a:cs typeface="+mj-cs"/>
              </a:defRPr>
            </a:lvl1pPr>
            <a:lvl2pPr algn="l" rtl="0" eaLnBrk="0" fontAlgn="base" hangingPunct="0">
              <a:spcBef>
                <a:spcPct val="0"/>
              </a:spcBef>
              <a:spcAft>
                <a:spcPct val="0"/>
              </a:spcAft>
              <a:defRPr sz="4000">
                <a:solidFill>
                  <a:schemeClr val="bg1"/>
                </a:solidFill>
                <a:latin typeface="黑体" pitchFamily="2" charset="-122"/>
                <a:ea typeface="黑体" pitchFamily="2" charset="-122"/>
              </a:defRPr>
            </a:lvl2pPr>
            <a:lvl3pPr algn="l" rtl="0" eaLnBrk="0" fontAlgn="base" hangingPunct="0">
              <a:spcBef>
                <a:spcPct val="0"/>
              </a:spcBef>
              <a:spcAft>
                <a:spcPct val="0"/>
              </a:spcAft>
              <a:defRPr sz="4000">
                <a:solidFill>
                  <a:schemeClr val="bg1"/>
                </a:solidFill>
                <a:latin typeface="黑体" pitchFamily="2" charset="-122"/>
                <a:ea typeface="黑体" pitchFamily="2" charset="-122"/>
              </a:defRPr>
            </a:lvl3pPr>
            <a:lvl4pPr algn="l" rtl="0" eaLnBrk="0" fontAlgn="base" hangingPunct="0">
              <a:spcBef>
                <a:spcPct val="0"/>
              </a:spcBef>
              <a:spcAft>
                <a:spcPct val="0"/>
              </a:spcAft>
              <a:defRPr sz="4000">
                <a:solidFill>
                  <a:schemeClr val="bg1"/>
                </a:solidFill>
                <a:latin typeface="黑体" pitchFamily="2" charset="-122"/>
                <a:ea typeface="黑体" pitchFamily="2" charset="-122"/>
              </a:defRPr>
            </a:lvl4pPr>
            <a:lvl5pPr algn="l" rtl="0" eaLnBrk="0" fontAlgn="base" hangingPunct="0">
              <a:spcBef>
                <a:spcPct val="0"/>
              </a:spcBef>
              <a:spcAft>
                <a:spcPct val="0"/>
              </a:spcAft>
              <a:defRPr sz="4000">
                <a:solidFill>
                  <a:schemeClr val="bg1"/>
                </a:solidFill>
                <a:latin typeface="黑体" pitchFamily="2" charset="-122"/>
                <a:ea typeface="黑体" pitchFamily="2" charset="-122"/>
              </a:defRPr>
            </a:lvl5pPr>
            <a:lvl6pPr marL="457200" algn="l" rtl="0" eaLnBrk="1" fontAlgn="base" hangingPunct="1">
              <a:spcBef>
                <a:spcPct val="0"/>
              </a:spcBef>
              <a:spcAft>
                <a:spcPct val="0"/>
              </a:spcAft>
              <a:defRPr sz="2400">
                <a:solidFill>
                  <a:srgbClr val="1C1C1C"/>
                </a:solidFill>
                <a:latin typeface="黑体" pitchFamily="2" charset="-122"/>
                <a:ea typeface="黑体" pitchFamily="2" charset="-122"/>
              </a:defRPr>
            </a:lvl6pPr>
            <a:lvl7pPr marL="914400" algn="l" rtl="0" eaLnBrk="1" fontAlgn="base" hangingPunct="1">
              <a:spcBef>
                <a:spcPct val="0"/>
              </a:spcBef>
              <a:spcAft>
                <a:spcPct val="0"/>
              </a:spcAft>
              <a:defRPr sz="2400">
                <a:solidFill>
                  <a:srgbClr val="1C1C1C"/>
                </a:solidFill>
                <a:latin typeface="黑体" pitchFamily="2" charset="-122"/>
                <a:ea typeface="黑体" pitchFamily="2" charset="-122"/>
              </a:defRPr>
            </a:lvl7pPr>
            <a:lvl8pPr marL="1371600" algn="l" rtl="0" eaLnBrk="1" fontAlgn="base" hangingPunct="1">
              <a:spcBef>
                <a:spcPct val="0"/>
              </a:spcBef>
              <a:spcAft>
                <a:spcPct val="0"/>
              </a:spcAft>
              <a:defRPr sz="2400">
                <a:solidFill>
                  <a:srgbClr val="1C1C1C"/>
                </a:solidFill>
                <a:latin typeface="黑体" pitchFamily="2" charset="-122"/>
                <a:ea typeface="黑体" pitchFamily="2" charset="-122"/>
              </a:defRPr>
            </a:lvl8pPr>
            <a:lvl9pPr marL="1828800" algn="l" rtl="0" eaLnBrk="1" fontAlgn="base" hangingPunct="1">
              <a:spcBef>
                <a:spcPct val="0"/>
              </a:spcBef>
              <a:spcAft>
                <a:spcPct val="0"/>
              </a:spcAft>
              <a:defRPr sz="2400">
                <a:solidFill>
                  <a:srgbClr val="1C1C1C"/>
                </a:solidFill>
                <a:latin typeface="黑体" pitchFamily="2" charset="-122"/>
                <a:ea typeface="黑体" pitchFamily="2" charset="-122"/>
              </a:defRPr>
            </a:lvl9pPr>
          </a:lstStyle>
          <a:p>
            <a:r>
              <a:rPr lang="en-US" altLang="zh-CN" dirty="0"/>
              <a:t>1.4 </a:t>
            </a:r>
            <a:r>
              <a:rPr lang="zh-CN" altLang="en-US" dirty="0"/>
              <a:t>计算机网络在我国的发展</a:t>
            </a:r>
          </a:p>
        </p:txBody>
      </p:sp>
      <p:pic>
        <p:nvPicPr>
          <p:cNvPr id="706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3592" y="2676103"/>
            <a:ext cx="6675437" cy="370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内容占位符 1"/>
          <p:cNvSpPr>
            <a:spLocks noGrp="1"/>
          </p:cNvSpPr>
          <p:nvPr>
            <p:ph idx="1"/>
          </p:nvPr>
        </p:nvSpPr>
        <p:spPr/>
        <p:txBody>
          <a:bodyPr/>
          <a:lstStyle/>
          <a:p>
            <a:r>
              <a:rPr lang="zh-CN" altLang="en-US" b="1" dirty="0"/>
              <a:t>截至</a:t>
            </a:r>
            <a:r>
              <a:rPr lang="en-US" altLang="zh-CN" b="1" dirty="0"/>
              <a:t>2021</a:t>
            </a:r>
            <a:r>
              <a:rPr lang="zh-CN" altLang="en-US" b="1" dirty="0"/>
              <a:t>年</a:t>
            </a:r>
            <a:r>
              <a:rPr lang="en-US" altLang="zh-CN" b="1" dirty="0"/>
              <a:t>12</a:t>
            </a:r>
            <a:r>
              <a:rPr lang="zh-CN" altLang="en-US" b="1" dirty="0"/>
              <a:t>月，我国网民规模达</a:t>
            </a:r>
            <a:r>
              <a:rPr lang="en-US" altLang="zh-CN" b="1" dirty="0"/>
              <a:t>10.32</a:t>
            </a:r>
            <a:r>
              <a:rPr lang="zh-CN" altLang="en-US" b="1" dirty="0"/>
              <a:t>亿，较</a:t>
            </a:r>
            <a:r>
              <a:rPr lang="en-US" altLang="zh-CN" b="1" dirty="0"/>
              <a:t>2020</a:t>
            </a:r>
            <a:r>
              <a:rPr lang="zh-CN" altLang="en-US" b="1" dirty="0"/>
              <a:t>年</a:t>
            </a:r>
            <a:r>
              <a:rPr lang="en-US" altLang="zh-CN" b="1" dirty="0"/>
              <a:t>12</a:t>
            </a:r>
            <a:r>
              <a:rPr lang="zh-CN" altLang="en-US" b="1" dirty="0"/>
              <a:t>月增长</a:t>
            </a:r>
            <a:r>
              <a:rPr lang="en-US" altLang="zh-CN" b="1" dirty="0"/>
              <a:t>4296</a:t>
            </a:r>
            <a:r>
              <a:rPr lang="zh-CN" altLang="en-US" b="1" dirty="0"/>
              <a:t>万，互联网普及率达</a:t>
            </a:r>
            <a:r>
              <a:rPr lang="en-US" altLang="zh-CN" b="1" dirty="0"/>
              <a:t>73.0%</a:t>
            </a:r>
            <a:r>
              <a:rPr lang="zh-CN" altLang="en-US" b="1" dirty="0"/>
              <a:t>。</a:t>
            </a:r>
          </a:p>
        </p:txBody>
      </p:sp>
    </p:spTree>
    <p:extLst>
      <p:ext uri="{BB962C8B-B14F-4D97-AF65-F5344CB8AC3E}">
        <p14:creationId xmlns:p14="http://schemas.microsoft.com/office/powerpoint/2010/main" val="1953099220"/>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dirty="0"/>
              <a:t>指引</a:t>
            </a:r>
          </a:p>
        </p:txBody>
      </p:sp>
      <p:sp>
        <p:nvSpPr>
          <p:cNvPr id="11267" name="Rectangle 3"/>
          <p:cNvSpPr>
            <a:spLocks noGrp="1" noChangeArrowheads="1"/>
          </p:cNvSpPr>
          <p:nvPr>
            <p:ph idx="1"/>
          </p:nvPr>
        </p:nvSpPr>
        <p:spPr/>
        <p:txBody>
          <a:bodyPr/>
          <a:lstStyle/>
          <a:p>
            <a:r>
              <a:rPr lang="zh-CN" altLang="en-US" dirty="0"/>
              <a:t>计算机网络在信息时代的作用</a:t>
            </a:r>
          </a:p>
          <a:p>
            <a:r>
              <a:rPr lang="zh-CN" altLang="en-US" dirty="0"/>
              <a:t>互联网概述</a:t>
            </a:r>
          </a:p>
          <a:p>
            <a:r>
              <a:rPr lang="zh-CN" altLang="en-US" dirty="0"/>
              <a:t>互联网的组成</a:t>
            </a:r>
            <a:endParaRPr lang="en-US" altLang="zh-CN" dirty="0"/>
          </a:p>
          <a:p>
            <a:r>
              <a:rPr lang="zh-CN" altLang="en-US" dirty="0"/>
              <a:t>计算机网络在我国的发展</a:t>
            </a:r>
          </a:p>
          <a:p>
            <a:r>
              <a:rPr lang="zh-CN" altLang="en-US" dirty="0">
                <a:solidFill>
                  <a:srgbClr val="C00000"/>
                </a:solidFill>
              </a:rPr>
              <a:t>计算机网络的类别</a:t>
            </a:r>
          </a:p>
          <a:p>
            <a:r>
              <a:rPr lang="zh-CN" altLang="en-US" dirty="0"/>
              <a:t>计算机网络的性能</a:t>
            </a:r>
            <a:endParaRPr lang="en-US" altLang="zh-CN" dirty="0"/>
          </a:p>
          <a:p>
            <a:r>
              <a:rPr lang="zh-CN" altLang="en-US" dirty="0"/>
              <a:t>计算机网络的体系结构</a:t>
            </a:r>
          </a:p>
          <a:p>
            <a:pPr eaLnBrk="1" hangingPunct="1">
              <a:buFont typeface="Wingdings" pitchFamily="2" charset="2"/>
              <a:buNone/>
            </a:pPr>
            <a:endParaRPr lang="zh-CN" altLang="en-US" sz="2800" dirty="0"/>
          </a:p>
          <a:p>
            <a:pPr eaLnBrk="1" hangingPunct="1">
              <a:buFont typeface="Wingdings" pitchFamily="2" charset="2"/>
              <a:buNone/>
            </a:pPr>
            <a:r>
              <a:rPr lang="zh-CN" altLang="en-US" sz="2800" dirty="0"/>
              <a:t>     </a:t>
            </a:r>
          </a:p>
        </p:txBody>
      </p:sp>
    </p:spTree>
    <p:extLst>
      <p:ext uri="{BB962C8B-B14F-4D97-AF65-F5344CB8AC3E}">
        <p14:creationId xmlns:p14="http://schemas.microsoft.com/office/powerpoint/2010/main" val="36529287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idx="1"/>
          </p:nvPr>
        </p:nvSpPr>
        <p:spPr/>
        <p:txBody>
          <a:bodyPr/>
          <a:lstStyle/>
          <a:p>
            <a:r>
              <a:rPr lang="zh-CN" altLang="en-US" b="1" dirty="0"/>
              <a:t>根据不同的分类标准，计算机网络可以分为不同的类别：</a:t>
            </a:r>
            <a:endParaRPr lang="en-US" altLang="zh-CN" b="1" dirty="0"/>
          </a:p>
        </p:txBody>
      </p:sp>
      <p:graphicFrame>
        <p:nvGraphicFramePr>
          <p:cNvPr id="5" name="Diagram 4"/>
          <p:cNvGraphicFramePr/>
          <p:nvPr>
            <p:extLst>
              <p:ext uri="{D42A27DB-BD31-4B8C-83A1-F6EECF244321}">
                <p14:modId xmlns:p14="http://schemas.microsoft.com/office/powerpoint/2010/main" val="2078532395"/>
              </p:ext>
            </p:extLst>
          </p:nvPr>
        </p:nvGraphicFramePr>
        <p:xfrm>
          <a:off x="1847528" y="2348880"/>
          <a:ext cx="8856984" cy="33843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标题 1"/>
          <p:cNvSpPr txBox="1">
            <a:spLocks/>
          </p:cNvSpPr>
          <p:nvPr/>
        </p:nvSpPr>
        <p:spPr bwMode="auto">
          <a:xfrm>
            <a:off x="609600" y="274638"/>
            <a:ext cx="10972800"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a:solidFill>
                  <a:schemeClr val="bg1"/>
                </a:solidFill>
                <a:latin typeface="+mj-ea"/>
                <a:ea typeface="+mj-ea"/>
                <a:cs typeface="+mj-cs"/>
              </a:defRPr>
            </a:lvl1pPr>
            <a:lvl2pPr algn="l" rtl="0" eaLnBrk="0" fontAlgn="base" hangingPunct="0">
              <a:spcBef>
                <a:spcPct val="0"/>
              </a:spcBef>
              <a:spcAft>
                <a:spcPct val="0"/>
              </a:spcAft>
              <a:defRPr sz="4000">
                <a:solidFill>
                  <a:schemeClr val="bg1"/>
                </a:solidFill>
                <a:latin typeface="黑体" pitchFamily="2" charset="-122"/>
                <a:ea typeface="黑体" pitchFamily="2" charset="-122"/>
              </a:defRPr>
            </a:lvl2pPr>
            <a:lvl3pPr algn="l" rtl="0" eaLnBrk="0" fontAlgn="base" hangingPunct="0">
              <a:spcBef>
                <a:spcPct val="0"/>
              </a:spcBef>
              <a:spcAft>
                <a:spcPct val="0"/>
              </a:spcAft>
              <a:defRPr sz="4000">
                <a:solidFill>
                  <a:schemeClr val="bg1"/>
                </a:solidFill>
                <a:latin typeface="黑体" pitchFamily="2" charset="-122"/>
                <a:ea typeface="黑体" pitchFamily="2" charset="-122"/>
              </a:defRPr>
            </a:lvl3pPr>
            <a:lvl4pPr algn="l" rtl="0" eaLnBrk="0" fontAlgn="base" hangingPunct="0">
              <a:spcBef>
                <a:spcPct val="0"/>
              </a:spcBef>
              <a:spcAft>
                <a:spcPct val="0"/>
              </a:spcAft>
              <a:defRPr sz="4000">
                <a:solidFill>
                  <a:schemeClr val="bg1"/>
                </a:solidFill>
                <a:latin typeface="黑体" pitchFamily="2" charset="-122"/>
                <a:ea typeface="黑体" pitchFamily="2" charset="-122"/>
              </a:defRPr>
            </a:lvl4pPr>
            <a:lvl5pPr algn="l" rtl="0" eaLnBrk="0" fontAlgn="base" hangingPunct="0">
              <a:spcBef>
                <a:spcPct val="0"/>
              </a:spcBef>
              <a:spcAft>
                <a:spcPct val="0"/>
              </a:spcAft>
              <a:defRPr sz="4000">
                <a:solidFill>
                  <a:schemeClr val="bg1"/>
                </a:solidFill>
                <a:latin typeface="黑体" pitchFamily="2" charset="-122"/>
                <a:ea typeface="黑体" pitchFamily="2" charset="-122"/>
              </a:defRPr>
            </a:lvl5pPr>
            <a:lvl6pPr marL="457200" algn="l" rtl="0" eaLnBrk="1" fontAlgn="base" hangingPunct="1">
              <a:spcBef>
                <a:spcPct val="0"/>
              </a:spcBef>
              <a:spcAft>
                <a:spcPct val="0"/>
              </a:spcAft>
              <a:defRPr sz="2400">
                <a:solidFill>
                  <a:srgbClr val="1C1C1C"/>
                </a:solidFill>
                <a:latin typeface="黑体" pitchFamily="2" charset="-122"/>
                <a:ea typeface="黑体" pitchFamily="2" charset="-122"/>
              </a:defRPr>
            </a:lvl6pPr>
            <a:lvl7pPr marL="914400" algn="l" rtl="0" eaLnBrk="1" fontAlgn="base" hangingPunct="1">
              <a:spcBef>
                <a:spcPct val="0"/>
              </a:spcBef>
              <a:spcAft>
                <a:spcPct val="0"/>
              </a:spcAft>
              <a:defRPr sz="2400">
                <a:solidFill>
                  <a:srgbClr val="1C1C1C"/>
                </a:solidFill>
                <a:latin typeface="黑体" pitchFamily="2" charset="-122"/>
                <a:ea typeface="黑体" pitchFamily="2" charset="-122"/>
              </a:defRPr>
            </a:lvl7pPr>
            <a:lvl8pPr marL="1371600" algn="l" rtl="0" eaLnBrk="1" fontAlgn="base" hangingPunct="1">
              <a:spcBef>
                <a:spcPct val="0"/>
              </a:spcBef>
              <a:spcAft>
                <a:spcPct val="0"/>
              </a:spcAft>
              <a:defRPr sz="2400">
                <a:solidFill>
                  <a:srgbClr val="1C1C1C"/>
                </a:solidFill>
                <a:latin typeface="黑体" pitchFamily="2" charset="-122"/>
                <a:ea typeface="黑体" pitchFamily="2" charset="-122"/>
              </a:defRPr>
            </a:lvl8pPr>
            <a:lvl9pPr marL="1828800" algn="l" rtl="0" eaLnBrk="1" fontAlgn="base" hangingPunct="1">
              <a:spcBef>
                <a:spcPct val="0"/>
              </a:spcBef>
              <a:spcAft>
                <a:spcPct val="0"/>
              </a:spcAft>
              <a:defRPr sz="2400">
                <a:solidFill>
                  <a:srgbClr val="1C1C1C"/>
                </a:solidFill>
                <a:latin typeface="黑体" pitchFamily="2" charset="-122"/>
                <a:ea typeface="黑体" pitchFamily="2" charset="-122"/>
              </a:defRPr>
            </a:lvl9pPr>
          </a:lstStyle>
          <a:p>
            <a:r>
              <a:rPr lang="en-US" altLang="zh-CN" dirty="0"/>
              <a:t>1.5 </a:t>
            </a:r>
            <a:r>
              <a:rPr lang="zh-CN" altLang="en-US" dirty="0"/>
              <a:t>计算机网络的类别</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609600" y="274638"/>
            <a:ext cx="10972800"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a:solidFill>
                  <a:schemeClr val="bg1"/>
                </a:solidFill>
                <a:latin typeface="+mj-ea"/>
                <a:ea typeface="+mj-ea"/>
                <a:cs typeface="+mj-cs"/>
              </a:defRPr>
            </a:lvl1pPr>
            <a:lvl2pPr algn="l" rtl="0" eaLnBrk="0" fontAlgn="base" hangingPunct="0">
              <a:spcBef>
                <a:spcPct val="0"/>
              </a:spcBef>
              <a:spcAft>
                <a:spcPct val="0"/>
              </a:spcAft>
              <a:defRPr sz="4000">
                <a:solidFill>
                  <a:schemeClr val="bg1"/>
                </a:solidFill>
                <a:latin typeface="黑体" pitchFamily="2" charset="-122"/>
                <a:ea typeface="黑体" pitchFamily="2" charset="-122"/>
              </a:defRPr>
            </a:lvl2pPr>
            <a:lvl3pPr algn="l" rtl="0" eaLnBrk="0" fontAlgn="base" hangingPunct="0">
              <a:spcBef>
                <a:spcPct val="0"/>
              </a:spcBef>
              <a:spcAft>
                <a:spcPct val="0"/>
              </a:spcAft>
              <a:defRPr sz="4000">
                <a:solidFill>
                  <a:schemeClr val="bg1"/>
                </a:solidFill>
                <a:latin typeface="黑体" pitchFamily="2" charset="-122"/>
                <a:ea typeface="黑体" pitchFamily="2" charset="-122"/>
              </a:defRPr>
            </a:lvl3pPr>
            <a:lvl4pPr algn="l" rtl="0" eaLnBrk="0" fontAlgn="base" hangingPunct="0">
              <a:spcBef>
                <a:spcPct val="0"/>
              </a:spcBef>
              <a:spcAft>
                <a:spcPct val="0"/>
              </a:spcAft>
              <a:defRPr sz="4000">
                <a:solidFill>
                  <a:schemeClr val="bg1"/>
                </a:solidFill>
                <a:latin typeface="黑体" pitchFamily="2" charset="-122"/>
                <a:ea typeface="黑体" pitchFamily="2" charset="-122"/>
              </a:defRPr>
            </a:lvl4pPr>
            <a:lvl5pPr algn="l" rtl="0" eaLnBrk="0" fontAlgn="base" hangingPunct="0">
              <a:spcBef>
                <a:spcPct val="0"/>
              </a:spcBef>
              <a:spcAft>
                <a:spcPct val="0"/>
              </a:spcAft>
              <a:defRPr sz="4000">
                <a:solidFill>
                  <a:schemeClr val="bg1"/>
                </a:solidFill>
                <a:latin typeface="黑体" pitchFamily="2" charset="-122"/>
                <a:ea typeface="黑体" pitchFamily="2" charset="-122"/>
              </a:defRPr>
            </a:lvl5pPr>
            <a:lvl6pPr marL="457200" algn="l" rtl="0" eaLnBrk="1" fontAlgn="base" hangingPunct="1">
              <a:spcBef>
                <a:spcPct val="0"/>
              </a:spcBef>
              <a:spcAft>
                <a:spcPct val="0"/>
              </a:spcAft>
              <a:defRPr sz="2400">
                <a:solidFill>
                  <a:srgbClr val="1C1C1C"/>
                </a:solidFill>
                <a:latin typeface="黑体" pitchFamily="2" charset="-122"/>
                <a:ea typeface="黑体" pitchFamily="2" charset="-122"/>
              </a:defRPr>
            </a:lvl6pPr>
            <a:lvl7pPr marL="914400" algn="l" rtl="0" eaLnBrk="1" fontAlgn="base" hangingPunct="1">
              <a:spcBef>
                <a:spcPct val="0"/>
              </a:spcBef>
              <a:spcAft>
                <a:spcPct val="0"/>
              </a:spcAft>
              <a:defRPr sz="2400">
                <a:solidFill>
                  <a:srgbClr val="1C1C1C"/>
                </a:solidFill>
                <a:latin typeface="黑体" pitchFamily="2" charset="-122"/>
                <a:ea typeface="黑体" pitchFamily="2" charset="-122"/>
              </a:defRPr>
            </a:lvl7pPr>
            <a:lvl8pPr marL="1371600" algn="l" rtl="0" eaLnBrk="1" fontAlgn="base" hangingPunct="1">
              <a:spcBef>
                <a:spcPct val="0"/>
              </a:spcBef>
              <a:spcAft>
                <a:spcPct val="0"/>
              </a:spcAft>
              <a:defRPr sz="2400">
                <a:solidFill>
                  <a:srgbClr val="1C1C1C"/>
                </a:solidFill>
                <a:latin typeface="黑体" pitchFamily="2" charset="-122"/>
                <a:ea typeface="黑体" pitchFamily="2" charset="-122"/>
              </a:defRPr>
            </a:lvl8pPr>
            <a:lvl9pPr marL="1828800" algn="l" rtl="0" eaLnBrk="1" fontAlgn="base" hangingPunct="1">
              <a:spcBef>
                <a:spcPct val="0"/>
              </a:spcBef>
              <a:spcAft>
                <a:spcPct val="0"/>
              </a:spcAft>
              <a:defRPr sz="2400">
                <a:solidFill>
                  <a:srgbClr val="1C1C1C"/>
                </a:solidFill>
                <a:latin typeface="黑体" pitchFamily="2" charset="-122"/>
                <a:ea typeface="黑体" pitchFamily="2" charset="-122"/>
              </a:defRPr>
            </a:lvl9pPr>
          </a:lstStyle>
          <a:p>
            <a:r>
              <a:rPr lang="en-US" altLang="zh-CN" dirty="0"/>
              <a:t>1.5 </a:t>
            </a:r>
            <a:r>
              <a:rPr lang="zh-CN" altLang="en-US" dirty="0"/>
              <a:t>计算机网络的类别</a:t>
            </a:r>
          </a:p>
        </p:txBody>
      </p:sp>
      <p:sp>
        <p:nvSpPr>
          <p:cNvPr id="2" name="内容占位符 1"/>
          <p:cNvSpPr>
            <a:spLocks noGrp="1"/>
          </p:cNvSpPr>
          <p:nvPr>
            <p:ph idx="1"/>
          </p:nvPr>
        </p:nvSpPr>
        <p:spPr/>
        <p:txBody>
          <a:bodyPr/>
          <a:lstStyle/>
          <a:p>
            <a:r>
              <a:rPr lang="zh-CN" altLang="en-US" b="1" dirty="0"/>
              <a:t>按照网络的作用范围进行分类</a:t>
            </a:r>
          </a:p>
        </p:txBody>
      </p:sp>
      <p:graphicFrame>
        <p:nvGraphicFramePr>
          <p:cNvPr id="7" name="内容占位符 5"/>
          <p:cNvGraphicFramePr>
            <a:graphicFrameLocks/>
          </p:cNvGraphicFramePr>
          <p:nvPr>
            <p:extLst>
              <p:ext uri="{D42A27DB-BD31-4B8C-83A1-F6EECF244321}">
                <p14:modId xmlns:p14="http://schemas.microsoft.com/office/powerpoint/2010/main" val="1707865420"/>
              </p:ext>
            </p:extLst>
          </p:nvPr>
        </p:nvGraphicFramePr>
        <p:xfrm>
          <a:off x="1398172" y="2361416"/>
          <a:ext cx="8730276" cy="3697584"/>
        </p:xfrm>
        <a:graphic>
          <a:graphicData uri="http://schemas.openxmlformats.org/drawingml/2006/table">
            <a:tbl>
              <a:tblPr firstRow="1" bandRow="1" bandCol="1">
                <a:tableStyleId>{69012ECD-51FC-41F1-AA8D-1B2483CD663E}</a:tableStyleId>
              </a:tblPr>
              <a:tblGrid>
                <a:gridCol w="3855219">
                  <a:extLst>
                    <a:ext uri="{9D8B030D-6E8A-4147-A177-3AD203B41FA5}">
                      <a16:colId xmlns:a16="http://schemas.microsoft.com/office/drawing/2014/main" val="2752561288"/>
                    </a:ext>
                  </a:extLst>
                </a:gridCol>
                <a:gridCol w="4875057">
                  <a:extLst>
                    <a:ext uri="{9D8B030D-6E8A-4147-A177-3AD203B41FA5}">
                      <a16:colId xmlns:a16="http://schemas.microsoft.com/office/drawing/2014/main" val="1271823278"/>
                    </a:ext>
                  </a:extLst>
                </a:gridCol>
              </a:tblGrid>
              <a:tr h="435429">
                <a:tc>
                  <a:txBody>
                    <a:bodyPr/>
                    <a:lstStyle/>
                    <a:p>
                      <a:pPr algn="ctr"/>
                      <a:r>
                        <a:rPr lang="zh-CN" altLang="en-US" sz="2000" b="1" dirty="0">
                          <a:solidFill>
                            <a:srgbClr val="1C1C1C"/>
                          </a:solidFill>
                          <a:latin typeface="微软雅黑" panose="020B0503020204020204" pitchFamily="34" charset="-122"/>
                          <a:ea typeface="微软雅黑" panose="020B0503020204020204" pitchFamily="34" charset="-122"/>
                        </a:rPr>
                        <a:t>类别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E5BD"/>
                    </a:solidFill>
                  </a:tcPr>
                </a:tc>
                <a:tc>
                  <a:txBody>
                    <a:bodyPr/>
                    <a:lstStyle/>
                    <a:p>
                      <a:pPr algn="ctr"/>
                      <a:r>
                        <a:rPr lang="zh-CN" altLang="en-US" sz="2000" b="1" dirty="0">
                          <a:solidFill>
                            <a:srgbClr val="1C1C1C"/>
                          </a:solidFill>
                          <a:latin typeface="微软雅黑" panose="020B0503020204020204" pitchFamily="34" charset="-122"/>
                          <a:ea typeface="微软雅黑" panose="020B0503020204020204" pitchFamily="34" charset="-122"/>
                        </a:rPr>
                        <a:t>作用范围或距离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E5BD"/>
                    </a:solidFill>
                  </a:tcPr>
                </a:tc>
                <a:extLst>
                  <a:ext uri="{0D108BD9-81ED-4DB2-BD59-A6C34878D82A}">
                    <a16:rowId xmlns:a16="http://schemas.microsoft.com/office/drawing/2014/main" val="3833287312"/>
                  </a:ext>
                </a:extLst>
              </a:tr>
              <a:tr h="752105">
                <a:tc>
                  <a:txBody>
                    <a:bodyPr/>
                    <a:lstStyle/>
                    <a:p>
                      <a:pPr algn="l"/>
                      <a:r>
                        <a:rPr lang="zh-CN" altLang="en-US" sz="2000" b="1" dirty="0">
                          <a:solidFill>
                            <a:srgbClr val="0000FF"/>
                          </a:solidFill>
                          <a:latin typeface="微软雅黑" panose="020B0503020204020204" pitchFamily="34" charset="-122"/>
                          <a:ea typeface="微软雅黑" panose="020B0503020204020204" pitchFamily="34" charset="-122"/>
                        </a:rPr>
                        <a:t>广域网 </a:t>
                      </a:r>
                      <a:r>
                        <a:rPr lang="en-US" altLang="zh-CN" sz="2000" b="1" dirty="0">
                          <a:solidFill>
                            <a:srgbClr val="0000FF"/>
                          </a:solidFill>
                          <a:latin typeface="微软雅黑" panose="020B0503020204020204" pitchFamily="34" charset="-122"/>
                          <a:ea typeface="微软雅黑" panose="020B0503020204020204" pitchFamily="34" charset="-122"/>
                        </a:rPr>
                        <a:t>WAN </a:t>
                      </a:r>
                    </a:p>
                    <a:p>
                      <a:pPr algn="l"/>
                      <a:r>
                        <a:rPr lang="en-US" altLang="zh-CN" sz="2000" b="1" dirty="0">
                          <a:solidFill>
                            <a:srgbClr val="1C1C1C"/>
                          </a:solidFill>
                          <a:latin typeface="微软雅黑" panose="020B0503020204020204" pitchFamily="34" charset="-122"/>
                          <a:ea typeface="微软雅黑" panose="020B0503020204020204" pitchFamily="34" charset="-122"/>
                        </a:rPr>
                        <a:t>(Wide Area Network)</a:t>
                      </a:r>
                      <a:endParaRPr lang="zh-CN" altLang="en-US" sz="2000" b="1" dirty="0">
                        <a:solidFill>
                          <a:srgbClr val="1C1C1C"/>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sz="2000" b="1" dirty="0">
                          <a:solidFill>
                            <a:srgbClr val="1C1C1C"/>
                          </a:solidFill>
                          <a:latin typeface="微软雅黑" panose="020B0503020204020204" pitchFamily="34" charset="-122"/>
                          <a:ea typeface="微软雅黑" panose="020B0503020204020204" pitchFamily="34" charset="-122"/>
                        </a:rPr>
                        <a:t>通常为几十到几千公里，是互联网的核心部分。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1952148"/>
                  </a:ext>
                </a:extLst>
              </a:tr>
              <a:tr h="752105">
                <a:tc>
                  <a:txBody>
                    <a:bodyPr/>
                    <a:lstStyle/>
                    <a:p>
                      <a:pPr algn="l"/>
                      <a:r>
                        <a:rPr lang="zh-CN" altLang="en-US" sz="2000" b="1" kern="1200" dirty="0">
                          <a:solidFill>
                            <a:srgbClr val="0000FF"/>
                          </a:solidFill>
                          <a:latin typeface="微软雅黑" panose="020B0503020204020204" pitchFamily="34" charset="-122"/>
                          <a:ea typeface="微软雅黑" panose="020B0503020204020204" pitchFamily="34" charset="-122"/>
                          <a:cs typeface="+mn-cs"/>
                        </a:rPr>
                        <a:t>城域网 </a:t>
                      </a:r>
                      <a:r>
                        <a:rPr lang="en-US" altLang="zh-CN" sz="2000" b="1" kern="1200" dirty="0">
                          <a:solidFill>
                            <a:srgbClr val="0000FF"/>
                          </a:solidFill>
                          <a:latin typeface="微软雅黑" panose="020B0503020204020204" pitchFamily="34" charset="-122"/>
                          <a:ea typeface="微软雅黑" panose="020B0503020204020204" pitchFamily="34" charset="-122"/>
                          <a:cs typeface="+mn-cs"/>
                        </a:rPr>
                        <a:t>MAN </a:t>
                      </a:r>
                    </a:p>
                    <a:p>
                      <a:pPr algn="l"/>
                      <a:r>
                        <a:rPr lang="en-US" altLang="zh-CN" sz="2000" b="1" dirty="0">
                          <a:solidFill>
                            <a:srgbClr val="1C1C1C"/>
                          </a:solidFill>
                          <a:latin typeface="微软雅黑" panose="020B0503020204020204" pitchFamily="34" charset="-122"/>
                          <a:ea typeface="微软雅黑" panose="020B0503020204020204" pitchFamily="34" charset="-122"/>
                        </a:rPr>
                        <a:t>(Metropolitan Area Network)</a:t>
                      </a:r>
                      <a:endParaRPr lang="zh-CN" altLang="en-US" sz="2000" b="1" dirty="0">
                        <a:solidFill>
                          <a:srgbClr val="1C1C1C"/>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sz="2000" b="1" dirty="0">
                          <a:solidFill>
                            <a:srgbClr val="1C1C1C"/>
                          </a:solidFill>
                          <a:latin typeface="微软雅黑" panose="020B0503020204020204" pitchFamily="34" charset="-122"/>
                          <a:ea typeface="微软雅黑" panose="020B0503020204020204" pitchFamily="34" charset="-122"/>
                        </a:rPr>
                        <a:t>作用范围一般是一个城市，作用距离约为 </a:t>
                      </a:r>
                      <a:r>
                        <a:rPr lang="en-US" altLang="zh-CN" sz="2000" b="1" dirty="0">
                          <a:solidFill>
                            <a:srgbClr val="1C1C1C"/>
                          </a:solidFill>
                          <a:latin typeface="微软雅黑" panose="020B0503020204020204" pitchFamily="34" charset="-122"/>
                          <a:ea typeface="微软雅黑" panose="020B0503020204020204" pitchFamily="34" charset="-122"/>
                        </a:rPr>
                        <a:t>5~50 </a:t>
                      </a:r>
                      <a:r>
                        <a:rPr lang="zh-CN" altLang="en-US" sz="2000" b="1" dirty="0">
                          <a:solidFill>
                            <a:srgbClr val="1C1C1C"/>
                          </a:solidFill>
                          <a:latin typeface="微软雅黑" panose="020B0503020204020204" pitchFamily="34" charset="-122"/>
                          <a:ea typeface="微软雅黑" panose="020B0503020204020204" pitchFamily="34" charset="-122"/>
                        </a:rPr>
                        <a:t>公里。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436720"/>
                  </a:ext>
                </a:extLst>
              </a:tr>
              <a:tr h="752105">
                <a:tc>
                  <a:txBody>
                    <a:bodyPr/>
                    <a:lstStyle/>
                    <a:p>
                      <a:pPr marL="0" algn="l" defTabSz="914400" rtl="0" eaLnBrk="1" latinLnBrk="0" hangingPunct="1"/>
                      <a:r>
                        <a:rPr lang="zh-CN" altLang="en-US" sz="2000" b="1" kern="1200" dirty="0">
                          <a:solidFill>
                            <a:srgbClr val="0000FF"/>
                          </a:solidFill>
                          <a:latin typeface="微软雅黑" panose="020B0503020204020204" pitchFamily="34" charset="-122"/>
                          <a:ea typeface="微软雅黑" panose="020B0503020204020204" pitchFamily="34" charset="-122"/>
                          <a:cs typeface="+mn-cs"/>
                        </a:rPr>
                        <a:t>局域网 </a:t>
                      </a:r>
                      <a:r>
                        <a:rPr lang="en-US" altLang="zh-CN" sz="2000" b="1" kern="1200" dirty="0">
                          <a:solidFill>
                            <a:srgbClr val="0000FF"/>
                          </a:solidFill>
                          <a:latin typeface="微软雅黑" panose="020B0503020204020204" pitchFamily="34" charset="-122"/>
                          <a:ea typeface="微软雅黑" panose="020B0503020204020204" pitchFamily="34" charset="-122"/>
                          <a:cs typeface="+mn-cs"/>
                        </a:rPr>
                        <a:t>LAN </a:t>
                      </a:r>
                    </a:p>
                    <a:p>
                      <a:pPr algn="l"/>
                      <a:r>
                        <a:rPr lang="en-US" altLang="zh-CN" sz="2000" b="1" dirty="0">
                          <a:solidFill>
                            <a:srgbClr val="1C1C1C"/>
                          </a:solidFill>
                          <a:latin typeface="微软雅黑" panose="020B0503020204020204" pitchFamily="34" charset="-122"/>
                          <a:ea typeface="微软雅黑" panose="020B0503020204020204" pitchFamily="34" charset="-122"/>
                        </a:rPr>
                        <a:t>(Local Area Network) </a:t>
                      </a:r>
                      <a:endParaRPr lang="zh-CN" altLang="en-US" sz="2000" b="1" dirty="0">
                        <a:solidFill>
                          <a:srgbClr val="1C1C1C"/>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sz="2000" b="1" dirty="0">
                          <a:solidFill>
                            <a:srgbClr val="1C1C1C"/>
                          </a:solidFill>
                          <a:latin typeface="微软雅黑" panose="020B0503020204020204" pitchFamily="34" charset="-122"/>
                          <a:ea typeface="微软雅黑" panose="020B0503020204020204" pitchFamily="34" charset="-122"/>
                        </a:rPr>
                        <a:t>局限在较小的范围（如 </a:t>
                      </a:r>
                      <a:r>
                        <a:rPr lang="en-US" altLang="zh-CN" sz="2000" b="1" dirty="0">
                          <a:solidFill>
                            <a:srgbClr val="1C1C1C"/>
                          </a:solidFill>
                          <a:latin typeface="微软雅黑" panose="020B0503020204020204" pitchFamily="34" charset="-122"/>
                          <a:ea typeface="微软雅黑" panose="020B0503020204020204" pitchFamily="34" charset="-122"/>
                        </a:rPr>
                        <a:t>1 </a:t>
                      </a:r>
                      <a:r>
                        <a:rPr lang="zh-CN" altLang="en-US" sz="2000" b="1" dirty="0">
                          <a:solidFill>
                            <a:srgbClr val="1C1C1C"/>
                          </a:solidFill>
                          <a:latin typeface="微软雅黑" panose="020B0503020204020204" pitchFamily="34" charset="-122"/>
                          <a:ea typeface="微软雅黑" panose="020B0503020204020204" pitchFamily="34" charset="-122"/>
                        </a:rPr>
                        <a:t>公里左右）。通常采用高速通信线路。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2654821"/>
                  </a:ext>
                </a:extLst>
              </a:tr>
              <a:tr h="752105">
                <a:tc>
                  <a:txBody>
                    <a:bodyPr/>
                    <a:lstStyle/>
                    <a:p>
                      <a:pPr algn="l"/>
                      <a:r>
                        <a:rPr lang="zh-CN" altLang="en-US" sz="2000" b="1" kern="1200" dirty="0">
                          <a:solidFill>
                            <a:srgbClr val="0000FF"/>
                          </a:solidFill>
                          <a:latin typeface="微软雅黑" panose="020B0503020204020204" pitchFamily="34" charset="-122"/>
                          <a:ea typeface="微软雅黑" panose="020B0503020204020204" pitchFamily="34" charset="-122"/>
                          <a:cs typeface="+mn-cs"/>
                        </a:rPr>
                        <a:t>个人区域网 </a:t>
                      </a:r>
                      <a:r>
                        <a:rPr lang="en-US" altLang="zh-CN" sz="2000" b="1" kern="1200" dirty="0">
                          <a:solidFill>
                            <a:srgbClr val="0000FF"/>
                          </a:solidFill>
                          <a:latin typeface="微软雅黑" panose="020B0503020204020204" pitchFamily="34" charset="-122"/>
                          <a:ea typeface="微软雅黑" panose="020B0503020204020204" pitchFamily="34" charset="-122"/>
                          <a:cs typeface="+mn-cs"/>
                        </a:rPr>
                        <a:t>PAN </a:t>
                      </a:r>
                    </a:p>
                    <a:p>
                      <a:pPr algn="l"/>
                      <a:r>
                        <a:rPr lang="en-US" altLang="zh-CN" sz="2000" b="1" dirty="0">
                          <a:solidFill>
                            <a:srgbClr val="1C1C1C"/>
                          </a:solidFill>
                          <a:latin typeface="微软雅黑" panose="020B0503020204020204" pitchFamily="34" charset="-122"/>
                          <a:ea typeface="微软雅黑" panose="020B0503020204020204" pitchFamily="34" charset="-122"/>
                        </a:rPr>
                        <a:t>(Personal Area Network) </a:t>
                      </a:r>
                      <a:endParaRPr lang="zh-CN" altLang="en-US" sz="2000" b="1" dirty="0">
                        <a:solidFill>
                          <a:srgbClr val="1C1C1C"/>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sz="2000" b="1" dirty="0">
                          <a:solidFill>
                            <a:srgbClr val="1C1C1C"/>
                          </a:solidFill>
                          <a:latin typeface="微软雅黑" panose="020B0503020204020204" pitchFamily="34" charset="-122"/>
                          <a:ea typeface="微软雅黑" panose="020B0503020204020204" pitchFamily="34" charset="-122"/>
                        </a:rPr>
                        <a:t>范围很小，大约在 </a:t>
                      </a:r>
                      <a:r>
                        <a:rPr lang="en-US" altLang="zh-CN" sz="2000" b="1" dirty="0">
                          <a:solidFill>
                            <a:srgbClr val="1C1C1C"/>
                          </a:solidFill>
                          <a:latin typeface="微软雅黑" panose="020B0503020204020204" pitchFamily="34" charset="-122"/>
                          <a:ea typeface="微软雅黑" panose="020B0503020204020204" pitchFamily="34" charset="-122"/>
                        </a:rPr>
                        <a:t>10 </a:t>
                      </a:r>
                      <a:r>
                        <a:rPr lang="zh-CN" altLang="en-US" sz="2000" b="1" dirty="0">
                          <a:solidFill>
                            <a:srgbClr val="1C1C1C"/>
                          </a:solidFill>
                          <a:latin typeface="微软雅黑" panose="020B0503020204020204" pitchFamily="34" charset="-122"/>
                          <a:ea typeface="微软雅黑" panose="020B0503020204020204" pitchFamily="34" charset="-122"/>
                        </a:rPr>
                        <a:t>米左右。有时也称为</a:t>
                      </a:r>
                      <a:r>
                        <a:rPr lang="zh-CN" altLang="en-US" sz="2000" b="1" dirty="0">
                          <a:solidFill>
                            <a:srgbClr val="0000FF"/>
                          </a:solidFill>
                          <a:latin typeface="微软雅黑" panose="020B0503020204020204" pitchFamily="34" charset="-122"/>
                          <a:ea typeface="微软雅黑" panose="020B0503020204020204" pitchFamily="34" charset="-122"/>
                        </a:rPr>
                        <a:t>无线个人区域网</a:t>
                      </a:r>
                      <a:r>
                        <a:rPr lang="zh-CN" altLang="en-US" sz="2000" b="1" dirty="0">
                          <a:latin typeface="微软雅黑" panose="020B0503020204020204" pitchFamily="34" charset="-122"/>
                          <a:ea typeface="微软雅黑" panose="020B0503020204020204" pitchFamily="34" charset="-122"/>
                        </a:rPr>
                        <a:t> </a:t>
                      </a:r>
                      <a:r>
                        <a:rPr lang="en-US" altLang="zh-CN" sz="2000" b="1" dirty="0">
                          <a:solidFill>
                            <a:srgbClr val="1C1C1C"/>
                          </a:solidFill>
                          <a:latin typeface="微软雅黑" panose="020B0503020204020204" pitchFamily="34" charset="-122"/>
                          <a:ea typeface="微软雅黑" panose="020B0503020204020204" pitchFamily="34" charset="-122"/>
                        </a:rPr>
                        <a:t>WPAN (Wireless PAN)</a:t>
                      </a:r>
                      <a:r>
                        <a:rPr lang="zh-CN" altLang="en-US" sz="2000" b="1" dirty="0">
                          <a:solidFill>
                            <a:srgbClr val="1C1C1C"/>
                          </a:solidFill>
                          <a:latin typeface="微软雅黑" panose="020B0503020204020204" pitchFamily="34" charset="-122"/>
                          <a:ea typeface="微软雅黑" panose="020B0503020204020204" pitchFamily="34"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9985109"/>
                  </a:ext>
                </a:extLst>
              </a:tr>
            </a:tbl>
          </a:graphicData>
        </a:graphic>
      </p:graphicFrame>
    </p:spTree>
    <p:extLst>
      <p:ext uri="{BB962C8B-B14F-4D97-AF65-F5344CB8AC3E}">
        <p14:creationId xmlns:p14="http://schemas.microsoft.com/office/powerpoint/2010/main" val="3164082887"/>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idx="1"/>
          </p:nvPr>
        </p:nvSpPr>
        <p:spPr/>
        <p:txBody>
          <a:bodyPr/>
          <a:lstStyle/>
          <a:p>
            <a:r>
              <a:rPr lang="zh-CN" altLang="en-US" b="1" dirty="0"/>
              <a:t>按照网络的使用者进行分类</a:t>
            </a:r>
          </a:p>
        </p:txBody>
      </p:sp>
      <p:sp>
        <p:nvSpPr>
          <p:cNvPr id="6" name="标题 1"/>
          <p:cNvSpPr txBox="1">
            <a:spLocks/>
          </p:cNvSpPr>
          <p:nvPr/>
        </p:nvSpPr>
        <p:spPr bwMode="auto">
          <a:xfrm>
            <a:off x="609600" y="274638"/>
            <a:ext cx="10972800"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a:solidFill>
                  <a:schemeClr val="bg1"/>
                </a:solidFill>
                <a:latin typeface="+mj-ea"/>
                <a:ea typeface="+mj-ea"/>
                <a:cs typeface="+mj-cs"/>
              </a:defRPr>
            </a:lvl1pPr>
            <a:lvl2pPr algn="l" rtl="0" eaLnBrk="0" fontAlgn="base" hangingPunct="0">
              <a:spcBef>
                <a:spcPct val="0"/>
              </a:spcBef>
              <a:spcAft>
                <a:spcPct val="0"/>
              </a:spcAft>
              <a:defRPr sz="4000">
                <a:solidFill>
                  <a:schemeClr val="bg1"/>
                </a:solidFill>
                <a:latin typeface="黑体" pitchFamily="2" charset="-122"/>
                <a:ea typeface="黑体" pitchFamily="2" charset="-122"/>
              </a:defRPr>
            </a:lvl2pPr>
            <a:lvl3pPr algn="l" rtl="0" eaLnBrk="0" fontAlgn="base" hangingPunct="0">
              <a:spcBef>
                <a:spcPct val="0"/>
              </a:spcBef>
              <a:spcAft>
                <a:spcPct val="0"/>
              </a:spcAft>
              <a:defRPr sz="4000">
                <a:solidFill>
                  <a:schemeClr val="bg1"/>
                </a:solidFill>
                <a:latin typeface="黑体" pitchFamily="2" charset="-122"/>
                <a:ea typeface="黑体" pitchFamily="2" charset="-122"/>
              </a:defRPr>
            </a:lvl3pPr>
            <a:lvl4pPr algn="l" rtl="0" eaLnBrk="0" fontAlgn="base" hangingPunct="0">
              <a:spcBef>
                <a:spcPct val="0"/>
              </a:spcBef>
              <a:spcAft>
                <a:spcPct val="0"/>
              </a:spcAft>
              <a:defRPr sz="4000">
                <a:solidFill>
                  <a:schemeClr val="bg1"/>
                </a:solidFill>
                <a:latin typeface="黑体" pitchFamily="2" charset="-122"/>
                <a:ea typeface="黑体" pitchFamily="2" charset="-122"/>
              </a:defRPr>
            </a:lvl4pPr>
            <a:lvl5pPr algn="l" rtl="0" eaLnBrk="0" fontAlgn="base" hangingPunct="0">
              <a:spcBef>
                <a:spcPct val="0"/>
              </a:spcBef>
              <a:spcAft>
                <a:spcPct val="0"/>
              </a:spcAft>
              <a:defRPr sz="4000">
                <a:solidFill>
                  <a:schemeClr val="bg1"/>
                </a:solidFill>
                <a:latin typeface="黑体" pitchFamily="2" charset="-122"/>
                <a:ea typeface="黑体" pitchFamily="2" charset="-122"/>
              </a:defRPr>
            </a:lvl5pPr>
            <a:lvl6pPr marL="457200" algn="l" rtl="0" eaLnBrk="1" fontAlgn="base" hangingPunct="1">
              <a:spcBef>
                <a:spcPct val="0"/>
              </a:spcBef>
              <a:spcAft>
                <a:spcPct val="0"/>
              </a:spcAft>
              <a:defRPr sz="2400">
                <a:solidFill>
                  <a:srgbClr val="1C1C1C"/>
                </a:solidFill>
                <a:latin typeface="黑体" pitchFamily="2" charset="-122"/>
                <a:ea typeface="黑体" pitchFamily="2" charset="-122"/>
              </a:defRPr>
            </a:lvl6pPr>
            <a:lvl7pPr marL="914400" algn="l" rtl="0" eaLnBrk="1" fontAlgn="base" hangingPunct="1">
              <a:spcBef>
                <a:spcPct val="0"/>
              </a:spcBef>
              <a:spcAft>
                <a:spcPct val="0"/>
              </a:spcAft>
              <a:defRPr sz="2400">
                <a:solidFill>
                  <a:srgbClr val="1C1C1C"/>
                </a:solidFill>
                <a:latin typeface="黑体" pitchFamily="2" charset="-122"/>
                <a:ea typeface="黑体" pitchFamily="2" charset="-122"/>
              </a:defRPr>
            </a:lvl7pPr>
            <a:lvl8pPr marL="1371600" algn="l" rtl="0" eaLnBrk="1" fontAlgn="base" hangingPunct="1">
              <a:spcBef>
                <a:spcPct val="0"/>
              </a:spcBef>
              <a:spcAft>
                <a:spcPct val="0"/>
              </a:spcAft>
              <a:defRPr sz="2400">
                <a:solidFill>
                  <a:srgbClr val="1C1C1C"/>
                </a:solidFill>
                <a:latin typeface="黑体" pitchFamily="2" charset="-122"/>
                <a:ea typeface="黑体" pitchFamily="2" charset="-122"/>
              </a:defRPr>
            </a:lvl8pPr>
            <a:lvl9pPr marL="1828800" algn="l" rtl="0" eaLnBrk="1" fontAlgn="base" hangingPunct="1">
              <a:spcBef>
                <a:spcPct val="0"/>
              </a:spcBef>
              <a:spcAft>
                <a:spcPct val="0"/>
              </a:spcAft>
              <a:defRPr sz="2400">
                <a:solidFill>
                  <a:srgbClr val="1C1C1C"/>
                </a:solidFill>
                <a:latin typeface="黑体" pitchFamily="2" charset="-122"/>
                <a:ea typeface="黑体" pitchFamily="2" charset="-122"/>
              </a:defRPr>
            </a:lvl9pPr>
          </a:lstStyle>
          <a:p>
            <a:r>
              <a:rPr lang="en-US" altLang="zh-CN" dirty="0"/>
              <a:t>1.5 </a:t>
            </a:r>
            <a:r>
              <a:rPr lang="zh-CN" altLang="en-US" dirty="0"/>
              <a:t>计算机网络的类别</a:t>
            </a:r>
          </a:p>
        </p:txBody>
      </p:sp>
      <p:graphicFrame>
        <p:nvGraphicFramePr>
          <p:cNvPr id="7" name="内容占位符 5"/>
          <p:cNvGraphicFramePr>
            <a:graphicFrameLocks/>
          </p:cNvGraphicFramePr>
          <p:nvPr>
            <p:extLst>
              <p:ext uri="{D42A27DB-BD31-4B8C-83A1-F6EECF244321}">
                <p14:modId xmlns:p14="http://schemas.microsoft.com/office/powerpoint/2010/main" val="186828466"/>
              </p:ext>
            </p:extLst>
          </p:nvPr>
        </p:nvGraphicFramePr>
        <p:xfrm>
          <a:off x="1465501" y="2439536"/>
          <a:ext cx="8662947" cy="2645648"/>
        </p:xfrm>
        <a:graphic>
          <a:graphicData uri="http://schemas.openxmlformats.org/drawingml/2006/table">
            <a:tbl>
              <a:tblPr firstRow="1" bandRow="1" bandCol="1">
                <a:tableStyleId>{69012ECD-51FC-41F1-AA8D-1B2483CD663E}</a:tableStyleId>
              </a:tblPr>
              <a:tblGrid>
                <a:gridCol w="3518399">
                  <a:extLst>
                    <a:ext uri="{9D8B030D-6E8A-4147-A177-3AD203B41FA5}">
                      <a16:colId xmlns:a16="http://schemas.microsoft.com/office/drawing/2014/main" val="2752561288"/>
                    </a:ext>
                  </a:extLst>
                </a:gridCol>
                <a:gridCol w="5144548">
                  <a:extLst>
                    <a:ext uri="{9D8B030D-6E8A-4147-A177-3AD203B41FA5}">
                      <a16:colId xmlns:a16="http://schemas.microsoft.com/office/drawing/2014/main" val="1271823278"/>
                    </a:ext>
                  </a:extLst>
                </a:gridCol>
              </a:tblGrid>
              <a:tr h="498455">
                <a:tc>
                  <a:txBody>
                    <a:bodyPr/>
                    <a:lstStyle/>
                    <a:p>
                      <a:pPr algn="ctr"/>
                      <a:r>
                        <a:rPr lang="zh-CN" altLang="en-US" sz="2000" b="1" dirty="0">
                          <a:solidFill>
                            <a:srgbClr val="1C1C1C"/>
                          </a:solidFill>
                          <a:latin typeface="微软雅黑" panose="020B0503020204020204" pitchFamily="34" charset="-122"/>
                          <a:ea typeface="微软雅黑" panose="020B0503020204020204" pitchFamily="34" charset="-122"/>
                        </a:rPr>
                        <a:t>类别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E5BD"/>
                    </a:solidFill>
                  </a:tcPr>
                </a:tc>
                <a:tc>
                  <a:txBody>
                    <a:bodyPr/>
                    <a:lstStyle/>
                    <a:p>
                      <a:pPr algn="ctr"/>
                      <a:r>
                        <a:rPr lang="zh-CN" altLang="en-US" sz="2000" b="1" dirty="0">
                          <a:solidFill>
                            <a:srgbClr val="1C1C1C"/>
                          </a:solidFill>
                          <a:latin typeface="微软雅黑" panose="020B0503020204020204" pitchFamily="34" charset="-122"/>
                          <a:ea typeface="微软雅黑" panose="020B0503020204020204" pitchFamily="34" charset="-122"/>
                        </a:rPr>
                        <a:t>使用者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E5BD"/>
                    </a:solidFill>
                  </a:tcPr>
                </a:tc>
                <a:extLst>
                  <a:ext uri="{0D108BD9-81ED-4DB2-BD59-A6C34878D82A}">
                    <a16:rowId xmlns:a16="http://schemas.microsoft.com/office/drawing/2014/main" val="3833287312"/>
                  </a:ext>
                </a:extLst>
              </a:tr>
              <a:tr h="881883">
                <a:tc>
                  <a:txBody>
                    <a:bodyPr/>
                    <a:lstStyle/>
                    <a:p>
                      <a:pPr algn="l"/>
                      <a:r>
                        <a:rPr lang="zh-CN" altLang="en-US" sz="2000" b="1" kern="1200" dirty="0">
                          <a:solidFill>
                            <a:srgbClr val="0000FF"/>
                          </a:solidFill>
                          <a:latin typeface="微软雅黑" pitchFamily="34" charset="-122"/>
                          <a:ea typeface="微软雅黑" pitchFamily="34" charset="-122"/>
                          <a:cs typeface="+mn-cs"/>
                        </a:rPr>
                        <a:t>公用网 </a:t>
                      </a:r>
                      <a:endParaRPr lang="en-US" altLang="zh-CN" sz="2000" b="1" kern="1200" dirty="0">
                        <a:solidFill>
                          <a:srgbClr val="0000FF"/>
                        </a:solidFill>
                        <a:latin typeface="微软雅黑" pitchFamily="34" charset="-122"/>
                        <a:ea typeface="微软雅黑" pitchFamily="34" charset="-122"/>
                        <a:cs typeface="+mn-cs"/>
                      </a:endParaRPr>
                    </a:p>
                    <a:p>
                      <a:pPr algn="l"/>
                      <a:r>
                        <a:rPr lang="en-US" altLang="zh-CN" sz="2000" b="1" dirty="0">
                          <a:solidFill>
                            <a:srgbClr val="1C1C1C"/>
                          </a:solidFill>
                          <a:latin typeface="微软雅黑" panose="020B0503020204020204" pitchFamily="34" charset="-122"/>
                          <a:ea typeface="微软雅黑" panose="020B0503020204020204" pitchFamily="34" charset="-122"/>
                        </a:rPr>
                        <a:t>(public network)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sz="2000" b="1" dirty="0">
                          <a:solidFill>
                            <a:srgbClr val="1C1C1C"/>
                          </a:solidFill>
                          <a:latin typeface="微软雅黑" panose="020B0503020204020204" pitchFamily="34" charset="-122"/>
                          <a:ea typeface="微软雅黑" panose="020B0503020204020204" pitchFamily="34" charset="-122"/>
                        </a:rPr>
                        <a:t>按电信公司的规定交纳费用的人都可以使用的网络。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1952148"/>
                  </a:ext>
                </a:extLst>
              </a:tr>
              <a:tr h="1265310">
                <a:tc>
                  <a:txBody>
                    <a:bodyPr/>
                    <a:lstStyle/>
                    <a:p>
                      <a:pPr algn="l"/>
                      <a:r>
                        <a:rPr lang="zh-CN" altLang="en-US" sz="2000" b="1" dirty="0">
                          <a:solidFill>
                            <a:srgbClr val="0000FF"/>
                          </a:solidFill>
                          <a:latin typeface="微软雅黑" pitchFamily="34" charset="-122"/>
                          <a:ea typeface="微软雅黑" pitchFamily="34" charset="-122"/>
                        </a:rPr>
                        <a:t>专用网</a:t>
                      </a:r>
                      <a:r>
                        <a:rPr lang="zh-CN" altLang="en-US" sz="2000" b="1" dirty="0">
                          <a:latin typeface="微软雅黑" pitchFamily="34" charset="-122"/>
                          <a:ea typeface="微软雅黑" pitchFamily="34" charset="-122"/>
                        </a:rPr>
                        <a:t> </a:t>
                      </a:r>
                      <a:endParaRPr lang="en-US" altLang="zh-CN" sz="2000" b="1" dirty="0">
                        <a:latin typeface="微软雅黑" pitchFamily="34" charset="-122"/>
                        <a:ea typeface="微软雅黑" pitchFamily="34" charset="-122"/>
                      </a:endParaRPr>
                    </a:p>
                    <a:p>
                      <a:pPr algn="l"/>
                      <a:r>
                        <a:rPr lang="en-US" altLang="zh-CN" sz="2000" b="1" dirty="0">
                          <a:solidFill>
                            <a:srgbClr val="1C1C1C"/>
                          </a:solidFill>
                          <a:latin typeface="微软雅黑" pitchFamily="34" charset="-122"/>
                          <a:ea typeface="微软雅黑" pitchFamily="34" charset="-122"/>
                        </a:rPr>
                        <a:t>(private network) </a:t>
                      </a:r>
                      <a:endParaRPr lang="zh-CN" altLang="en-US" sz="2000" b="1" dirty="0">
                        <a:solidFill>
                          <a:srgbClr val="1C1C1C"/>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sz="2000" b="1" dirty="0">
                          <a:solidFill>
                            <a:srgbClr val="1C1C1C"/>
                          </a:solidFill>
                          <a:latin typeface="微软雅黑" panose="020B0503020204020204" pitchFamily="34" charset="-122"/>
                          <a:ea typeface="微软雅黑" panose="020B0503020204020204" pitchFamily="34" charset="-122"/>
                        </a:rPr>
                        <a:t>某部门为满足本单位的特殊业务需要而建造的网络，不向本单位以外的个人提供服务。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436720"/>
                  </a:ext>
                </a:extLst>
              </a:tr>
            </a:tbl>
          </a:graphicData>
        </a:graphic>
      </p:graphicFrame>
    </p:spTree>
    <p:extLst>
      <p:ext uri="{BB962C8B-B14F-4D97-AF65-F5344CB8AC3E}">
        <p14:creationId xmlns:p14="http://schemas.microsoft.com/office/powerpoint/2010/main" val="361105676"/>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dirty="0"/>
              <a:t>指引</a:t>
            </a:r>
          </a:p>
        </p:txBody>
      </p:sp>
      <p:sp>
        <p:nvSpPr>
          <p:cNvPr id="11267" name="Rectangle 3"/>
          <p:cNvSpPr>
            <a:spLocks noGrp="1" noChangeArrowheads="1"/>
          </p:cNvSpPr>
          <p:nvPr>
            <p:ph idx="1"/>
          </p:nvPr>
        </p:nvSpPr>
        <p:spPr/>
        <p:txBody>
          <a:bodyPr/>
          <a:lstStyle/>
          <a:p>
            <a:r>
              <a:rPr lang="zh-CN" altLang="en-US" dirty="0"/>
              <a:t>计算机网络在信息时代的作用</a:t>
            </a:r>
          </a:p>
          <a:p>
            <a:r>
              <a:rPr lang="zh-CN" altLang="en-US" dirty="0"/>
              <a:t>互联网概述</a:t>
            </a:r>
          </a:p>
          <a:p>
            <a:r>
              <a:rPr lang="zh-CN" altLang="en-US" dirty="0"/>
              <a:t>互联网的组成</a:t>
            </a:r>
            <a:endParaRPr lang="en-US" altLang="zh-CN" dirty="0"/>
          </a:p>
          <a:p>
            <a:r>
              <a:rPr lang="zh-CN" altLang="en-US" dirty="0"/>
              <a:t>计算机网络在我国的发展</a:t>
            </a:r>
          </a:p>
          <a:p>
            <a:r>
              <a:rPr lang="zh-CN" altLang="en-US" dirty="0"/>
              <a:t>计算机网络的类别</a:t>
            </a:r>
          </a:p>
          <a:p>
            <a:r>
              <a:rPr lang="zh-CN" altLang="en-US" dirty="0">
                <a:solidFill>
                  <a:srgbClr val="C00000"/>
                </a:solidFill>
              </a:rPr>
              <a:t>计算机网络的性能</a:t>
            </a:r>
            <a:endParaRPr lang="en-US" altLang="zh-CN" dirty="0">
              <a:solidFill>
                <a:srgbClr val="C00000"/>
              </a:solidFill>
            </a:endParaRPr>
          </a:p>
          <a:p>
            <a:r>
              <a:rPr lang="zh-CN" altLang="en-US" dirty="0"/>
              <a:t>计算机网络的体系结构</a:t>
            </a:r>
          </a:p>
          <a:p>
            <a:pPr eaLnBrk="1" hangingPunct="1">
              <a:buFont typeface="Wingdings" pitchFamily="2" charset="2"/>
              <a:buNone/>
            </a:pPr>
            <a:endParaRPr lang="zh-CN" altLang="en-US" sz="2800" dirty="0"/>
          </a:p>
          <a:p>
            <a:pPr eaLnBrk="1" hangingPunct="1">
              <a:buFont typeface="Wingdings" pitchFamily="2" charset="2"/>
              <a:buNone/>
            </a:pPr>
            <a:r>
              <a:rPr lang="zh-CN" altLang="en-US" sz="2800" dirty="0"/>
              <a:t>     </a:t>
            </a:r>
          </a:p>
        </p:txBody>
      </p:sp>
    </p:spTree>
    <p:extLst>
      <p:ext uri="{BB962C8B-B14F-4D97-AF65-F5344CB8AC3E}">
        <p14:creationId xmlns:p14="http://schemas.microsoft.com/office/powerpoint/2010/main" val="302540987"/>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92" name="标题 14"/>
          <p:cNvSpPr>
            <a:spLocks noGrp="1" noChangeArrowheads="1"/>
          </p:cNvSpPr>
          <p:nvPr>
            <p:ph type="title"/>
          </p:nvPr>
        </p:nvSpPr>
        <p:spPr/>
        <p:txBody>
          <a:bodyPr/>
          <a:lstStyle/>
          <a:p>
            <a:r>
              <a:rPr lang="en-US" altLang="zh-CN" dirty="0"/>
              <a:t>1.6 </a:t>
            </a:r>
            <a:r>
              <a:rPr lang="zh-CN" altLang="en-US" dirty="0"/>
              <a:t>计算机网络的性能</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47388545"/>
              </p:ext>
            </p:extLst>
          </p:nvPr>
        </p:nvGraphicFramePr>
        <p:xfrm>
          <a:off x="442913" y="1557486"/>
          <a:ext cx="11304587" cy="4895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6083" name="Text Placeholder 7"/>
          <p:cNvSpPr>
            <a:spLocks noGrp="1" noChangeArrowheads="1"/>
          </p:cNvSpPr>
          <p:nvPr>
            <p:ph type="body" idx="4294967295"/>
          </p:nvPr>
        </p:nvSpPr>
        <p:spPr>
          <a:xfrm>
            <a:off x="0" y="1196975"/>
            <a:ext cx="8229600" cy="792163"/>
          </a:xfrm>
        </p:spPr>
        <p:txBody>
          <a:bodyPr/>
          <a:lstStyle/>
          <a:p>
            <a:pPr eaLnBrk="1" hangingPunct="1"/>
            <a:r>
              <a:rPr lang="en-US" altLang="zh-CN" b="1" dirty="0">
                <a:cs typeface="Arial" charset="0"/>
              </a:rPr>
              <a:t> </a:t>
            </a:r>
            <a:r>
              <a:rPr lang="zh-CN" altLang="en-US" b="1" dirty="0">
                <a:cs typeface="Arial" charset="0"/>
              </a:rPr>
              <a:t>计算机网络的性能指标</a:t>
            </a:r>
            <a:endParaRPr lang="en-US" altLang="zh-CN" b="1" dirty="0">
              <a:cs typeface="Arial" charset="0"/>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7" name="Group 6"/>
          <p:cNvGrpSpPr>
            <a:grpSpLocks/>
          </p:cNvGrpSpPr>
          <p:nvPr/>
        </p:nvGrpSpPr>
        <p:grpSpPr bwMode="auto">
          <a:xfrm>
            <a:off x="569590" y="1791023"/>
            <a:ext cx="1277938" cy="1277937"/>
            <a:chOff x="3476127" y="42101"/>
            <a:chExt cx="1277346" cy="1277346"/>
          </a:xfrm>
        </p:grpSpPr>
        <p:sp>
          <p:nvSpPr>
            <p:cNvPr id="8" name="Oval 7"/>
            <p:cNvSpPr/>
            <p:nvPr/>
          </p:nvSpPr>
          <p:spPr>
            <a:xfrm>
              <a:off x="3476127" y="42101"/>
              <a:ext cx="1277346" cy="1277346"/>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9" name="Oval 4"/>
            <p:cNvSpPr/>
            <p:nvPr/>
          </p:nvSpPr>
          <p:spPr>
            <a:xfrm>
              <a:off x="3476128" y="42102"/>
              <a:ext cx="1277344" cy="1277345"/>
            </a:xfrm>
            <a:prstGeom prst="rect">
              <a:avLst/>
            </a:prstGeom>
          </p:spPr>
          <p:style>
            <a:lnRef idx="0">
              <a:scrgbClr r="0" g="0" b="0"/>
            </a:lnRef>
            <a:fillRef idx="0">
              <a:scrgbClr r="0" g="0" b="0"/>
            </a:fillRef>
            <a:effectRef idx="0">
              <a:scrgbClr r="0" g="0" b="0"/>
            </a:effectRef>
            <a:fontRef idx="minor">
              <a:schemeClr val="tx1"/>
            </a:fontRef>
          </p:style>
          <p:txBody>
            <a:bodyPr lIns="27940" tIns="27940" rIns="27940" bIns="27940" spcCol="1270" anchor="ctr"/>
            <a:lstStyle/>
            <a:p>
              <a:pPr algn="ctr" defTabSz="977900" eaLnBrk="1" hangingPunct="1">
                <a:lnSpc>
                  <a:spcPct val="90000"/>
                </a:lnSpc>
                <a:spcAft>
                  <a:spcPct val="35000"/>
                </a:spcAft>
                <a:defRPr/>
              </a:pPr>
              <a:r>
                <a:rPr lang="en-US" altLang="zh-CN" sz="2400" b="1" dirty="0">
                  <a:solidFill>
                    <a:srgbClr val="4D4D4D"/>
                  </a:solidFill>
                  <a:latin typeface="微软雅黑" pitchFamily="34" charset="-122"/>
                  <a:ea typeface="微软雅黑" pitchFamily="34" charset="-122"/>
                </a:rPr>
                <a:t>1.</a:t>
              </a:r>
              <a:r>
                <a:rPr lang="zh-CN" altLang="en-US" sz="2400" b="1" dirty="0">
                  <a:solidFill>
                    <a:srgbClr val="4D4D4D"/>
                  </a:solidFill>
                  <a:latin typeface="微软雅黑" pitchFamily="34" charset="-122"/>
                  <a:ea typeface="微软雅黑" pitchFamily="34" charset="-122"/>
                </a:rPr>
                <a:t>速率</a:t>
              </a:r>
              <a:endParaRPr lang="en-US" sz="2400" b="1" dirty="0">
                <a:solidFill>
                  <a:srgbClr val="4D4D4D"/>
                </a:solidFill>
                <a:latin typeface="微软雅黑" pitchFamily="34" charset="-122"/>
                <a:ea typeface="微软雅黑" pitchFamily="34" charset="-122"/>
              </a:endParaRPr>
            </a:p>
          </p:txBody>
        </p:sp>
      </p:grpSp>
      <p:sp>
        <p:nvSpPr>
          <p:cNvPr id="47109" name="标题 14"/>
          <p:cNvSpPr>
            <a:spLocks noGrp="1" noChangeArrowheads="1"/>
          </p:cNvSpPr>
          <p:nvPr>
            <p:ph type="title"/>
          </p:nvPr>
        </p:nvSpPr>
        <p:spPr/>
        <p:txBody>
          <a:bodyPr/>
          <a:lstStyle/>
          <a:p>
            <a:r>
              <a:rPr lang="en-US" altLang="zh-CN" dirty="0"/>
              <a:t>1.6 </a:t>
            </a:r>
            <a:r>
              <a:rPr lang="zh-CN" altLang="en-US" dirty="0"/>
              <a:t>计算机网络的性能</a:t>
            </a:r>
          </a:p>
        </p:txBody>
      </p:sp>
      <p:sp>
        <p:nvSpPr>
          <p:cNvPr id="7" name="Text Placeholder 7"/>
          <p:cNvSpPr txBox="1">
            <a:spLocks noChangeArrowheads="1"/>
          </p:cNvSpPr>
          <p:nvPr/>
        </p:nvSpPr>
        <p:spPr bwMode="auto">
          <a:xfrm>
            <a:off x="1931728" y="1279733"/>
            <a:ext cx="9492864" cy="4741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12700" algn="l" rtl="0" eaLnBrk="0" fontAlgn="base" hangingPunct="0">
              <a:lnSpc>
                <a:spcPct val="150000"/>
              </a:lnSpc>
              <a:spcBef>
                <a:spcPct val="0"/>
              </a:spcBef>
              <a:spcAft>
                <a:spcPct val="0"/>
              </a:spcAft>
              <a:buClr>
                <a:srgbClr val="1C1C1C"/>
              </a:buClr>
              <a:buFont typeface="Wingdings" pitchFamily="2" charset="2"/>
              <a:buChar char="Ø"/>
              <a:defRPr sz="3200">
                <a:solidFill>
                  <a:srgbClr val="4D4D4D"/>
                </a:solidFill>
                <a:latin typeface="微软雅黑" panose="020B0503020204020204" pitchFamily="34" charset="-122"/>
                <a:ea typeface="微软雅黑" panose="020B0503020204020204" pitchFamily="34" charset="-122"/>
                <a:cs typeface="+mn-cs"/>
              </a:defRPr>
            </a:lvl1pPr>
            <a:lvl2pPr marL="820738" indent="-7938" algn="l" rtl="0" eaLnBrk="0" fontAlgn="base" hangingPunct="0">
              <a:lnSpc>
                <a:spcPct val="150000"/>
              </a:lnSpc>
              <a:spcBef>
                <a:spcPct val="0"/>
              </a:spcBef>
              <a:spcAft>
                <a:spcPct val="0"/>
              </a:spcAft>
              <a:buClr>
                <a:schemeClr val="tx2"/>
              </a:buClr>
              <a:buFont typeface="Wingdings"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257300" indent="-342900" algn="l" rtl="0" eaLnBrk="0" fontAlgn="base" hangingPunct="0">
              <a:lnSpc>
                <a:spcPct val="150000"/>
              </a:lnSpc>
              <a:spcBef>
                <a:spcPct val="0"/>
              </a:spcBef>
              <a:spcAft>
                <a:spcPct val="0"/>
              </a:spcAft>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371600" algn="l" rtl="0" eaLnBrk="0" fontAlgn="base" hangingPunct="0">
              <a:lnSpc>
                <a:spcPct val="150000"/>
              </a:lnSpc>
              <a:spcBef>
                <a:spcPct val="0"/>
              </a:spcBef>
              <a:spcAft>
                <a:spcPct val="0"/>
              </a:spcAft>
              <a:defRPr sz="2000">
                <a:solidFill>
                  <a:srgbClr val="4D4D4D"/>
                </a:solidFill>
                <a:latin typeface="微软雅黑" panose="020B0503020204020204" pitchFamily="34" charset="-122"/>
                <a:ea typeface="微软雅黑" panose="020B0503020204020204" pitchFamily="34" charset="-122"/>
              </a:defRPr>
            </a:lvl4pPr>
            <a:lvl5pPr marL="1828800" algn="l" rtl="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5pPr>
            <a:lvl6pPr marL="2425700" algn="l" rtl="0" eaLnBrk="1" fontAlgn="base" hangingPunct="1">
              <a:spcBef>
                <a:spcPct val="20000"/>
              </a:spcBef>
              <a:spcAft>
                <a:spcPct val="0"/>
              </a:spcAft>
              <a:buChar char="»"/>
              <a:defRPr sz="1600">
                <a:solidFill>
                  <a:srgbClr val="1C1C1C"/>
                </a:solidFill>
                <a:latin typeface="+mn-lt"/>
                <a:ea typeface="+mn-ea"/>
              </a:defRPr>
            </a:lvl6pPr>
            <a:lvl7pPr marL="2882900" algn="l" rtl="0" eaLnBrk="1" fontAlgn="base" hangingPunct="1">
              <a:spcBef>
                <a:spcPct val="20000"/>
              </a:spcBef>
              <a:spcAft>
                <a:spcPct val="0"/>
              </a:spcAft>
              <a:buChar char="»"/>
              <a:defRPr sz="1600">
                <a:solidFill>
                  <a:srgbClr val="1C1C1C"/>
                </a:solidFill>
                <a:latin typeface="+mn-lt"/>
                <a:ea typeface="+mn-ea"/>
              </a:defRPr>
            </a:lvl7pPr>
            <a:lvl8pPr marL="3340100" algn="l" rtl="0" eaLnBrk="1" fontAlgn="base" hangingPunct="1">
              <a:spcBef>
                <a:spcPct val="20000"/>
              </a:spcBef>
              <a:spcAft>
                <a:spcPct val="0"/>
              </a:spcAft>
              <a:buChar char="»"/>
              <a:defRPr sz="1600">
                <a:solidFill>
                  <a:srgbClr val="1C1C1C"/>
                </a:solidFill>
                <a:latin typeface="+mn-lt"/>
                <a:ea typeface="+mn-ea"/>
              </a:defRPr>
            </a:lvl8pPr>
            <a:lvl9pPr marL="3797300" algn="l" rtl="0" eaLnBrk="1" fontAlgn="base" hangingPunct="1">
              <a:spcBef>
                <a:spcPct val="20000"/>
              </a:spcBef>
              <a:spcAft>
                <a:spcPct val="0"/>
              </a:spcAft>
              <a:buChar char="»"/>
              <a:defRPr sz="1600">
                <a:solidFill>
                  <a:srgbClr val="1C1C1C"/>
                </a:solidFill>
                <a:latin typeface="+mn-lt"/>
                <a:ea typeface="+mn-ea"/>
              </a:defRPr>
            </a:lvl9pPr>
          </a:lstStyle>
          <a:p>
            <a:pPr marL="457200" indent="-457200" eaLnBrk="1" hangingPunct="1">
              <a:lnSpc>
                <a:spcPct val="140000"/>
              </a:lnSpc>
            </a:pPr>
            <a:r>
              <a:rPr lang="zh-CN" altLang="en-US" sz="2800" b="1" dirty="0"/>
              <a:t>速率指的是</a:t>
            </a:r>
            <a:r>
              <a:rPr lang="zh-CN" altLang="en-US" sz="2800" b="1" dirty="0">
                <a:solidFill>
                  <a:srgbClr val="C00000"/>
                </a:solidFill>
              </a:rPr>
              <a:t>数据的传送速率</a:t>
            </a:r>
            <a:r>
              <a:rPr lang="zh-CN" altLang="en-US" sz="2800" b="1" dirty="0"/>
              <a:t>，也称为</a:t>
            </a:r>
            <a:r>
              <a:rPr lang="zh-CN" altLang="en-US" sz="2800" b="1" dirty="0">
                <a:solidFill>
                  <a:srgbClr val="C00000"/>
                </a:solidFill>
              </a:rPr>
              <a:t>数据率</a:t>
            </a:r>
            <a:r>
              <a:rPr lang="zh-CN" altLang="en-US" sz="2800" b="1" dirty="0"/>
              <a:t> </a:t>
            </a:r>
            <a:r>
              <a:rPr lang="en-US" altLang="zh-CN" sz="2800" b="1" dirty="0"/>
              <a:t>(data rate) </a:t>
            </a:r>
            <a:r>
              <a:rPr lang="zh-CN" altLang="en-US" sz="2800" b="1" dirty="0"/>
              <a:t>或</a:t>
            </a:r>
            <a:r>
              <a:rPr lang="zh-CN" altLang="en-US" sz="2800" b="1" dirty="0">
                <a:solidFill>
                  <a:srgbClr val="C00000"/>
                </a:solidFill>
              </a:rPr>
              <a:t>比特率</a:t>
            </a:r>
            <a:r>
              <a:rPr lang="zh-CN" altLang="en-US" sz="2800" b="1" dirty="0"/>
              <a:t> </a:t>
            </a:r>
            <a:r>
              <a:rPr lang="en-US" altLang="zh-CN" sz="2800" b="1" dirty="0"/>
              <a:t>(bit rate)</a:t>
            </a:r>
            <a:r>
              <a:rPr lang="zh-CN" altLang="en-US" sz="2800" b="1" dirty="0"/>
              <a:t>，是计算机网络中</a:t>
            </a:r>
            <a:r>
              <a:rPr lang="zh-CN" altLang="en-US" sz="2800" b="1" dirty="0">
                <a:solidFill>
                  <a:srgbClr val="C00000"/>
                </a:solidFill>
              </a:rPr>
              <a:t>最重要</a:t>
            </a:r>
            <a:r>
              <a:rPr lang="zh-CN" altLang="en-US" sz="2800" b="1" dirty="0"/>
              <a:t>的一个性能指标。当提到</a:t>
            </a:r>
            <a:r>
              <a:rPr lang="zh-CN" altLang="en-US" sz="2800" b="1" dirty="0">
                <a:solidFill>
                  <a:srgbClr val="C00000"/>
                </a:solidFill>
              </a:rPr>
              <a:t>网络的速率</a:t>
            </a:r>
            <a:r>
              <a:rPr lang="zh-CN" altLang="en-US" sz="2800" b="1" dirty="0"/>
              <a:t>时，指的是</a:t>
            </a:r>
            <a:r>
              <a:rPr lang="zh-CN" altLang="en-US" sz="2800" b="1" dirty="0">
                <a:solidFill>
                  <a:srgbClr val="C00000"/>
                </a:solidFill>
              </a:rPr>
              <a:t>额定速率</a:t>
            </a:r>
            <a:r>
              <a:rPr lang="zh-CN" altLang="en-US" sz="2800" b="1" dirty="0"/>
              <a:t>或</a:t>
            </a:r>
            <a:r>
              <a:rPr lang="zh-CN" altLang="en-US" sz="2800" b="1" dirty="0">
                <a:solidFill>
                  <a:srgbClr val="C00000"/>
                </a:solidFill>
              </a:rPr>
              <a:t>标称速率</a:t>
            </a:r>
            <a:r>
              <a:rPr lang="zh-CN" altLang="en-US" sz="2800" b="1" dirty="0"/>
              <a:t>。</a:t>
            </a:r>
            <a:endParaRPr lang="en-US" altLang="zh-CN" sz="2800" b="1" dirty="0"/>
          </a:p>
          <a:p>
            <a:pPr marL="457200" indent="-457200" eaLnBrk="1" hangingPunct="1">
              <a:lnSpc>
                <a:spcPct val="140000"/>
              </a:lnSpc>
            </a:pPr>
            <a:r>
              <a:rPr lang="zh-CN" altLang="en-US" sz="2800" b="1" dirty="0"/>
              <a:t>速率的单位是</a:t>
            </a:r>
            <a:r>
              <a:rPr lang="en-US" altLang="zh-CN" sz="2800" b="1" dirty="0"/>
              <a:t>bit/s</a:t>
            </a:r>
            <a:r>
              <a:rPr lang="zh-CN" altLang="en-US" sz="2800" b="1" dirty="0"/>
              <a:t>（或</a:t>
            </a:r>
            <a:r>
              <a:rPr lang="en-US" altLang="zh-CN" sz="2800" b="1" dirty="0"/>
              <a:t>b/s</a:t>
            </a:r>
            <a:r>
              <a:rPr lang="zh-CN" altLang="en-US" sz="2800" b="1" dirty="0"/>
              <a:t>、</a:t>
            </a:r>
            <a:r>
              <a:rPr lang="en-US" altLang="zh-CN" sz="2800" b="1" dirty="0"/>
              <a:t>bps</a:t>
            </a:r>
            <a:r>
              <a:rPr lang="zh-CN" altLang="en-US" sz="2800" b="1" dirty="0"/>
              <a:t>），当数据率较高时，就在前面加上 </a:t>
            </a:r>
            <a:r>
              <a:rPr lang="en-US" altLang="zh-CN" sz="2800" b="1" dirty="0"/>
              <a:t>k</a:t>
            </a:r>
            <a:r>
              <a:rPr lang="zh-CN" altLang="en-US" sz="2800" b="1" dirty="0"/>
              <a:t>、</a:t>
            </a:r>
            <a:r>
              <a:rPr lang="en-US" altLang="zh-CN" sz="2800" b="1" dirty="0"/>
              <a:t>M</a:t>
            </a:r>
            <a:r>
              <a:rPr lang="zh-CN" altLang="en-US" sz="2800" b="1" dirty="0"/>
              <a:t>、</a:t>
            </a:r>
            <a:r>
              <a:rPr lang="en-US" altLang="zh-CN" sz="2800" b="1" dirty="0"/>
              <a:t>G </a:t>
            </a:r>
            <a:r>
              <a:rPr lang="zh-CN" altLang="en-US" sz="2800" b="1" dirty="0"/>
              <a:t>等表示数量的字母。</a:t>
            </a:r>
            <a:endParaRPr lang="en-US" altLang="zh-CN" sz="2800" b="1" dirty="0"/>
          </a:p>
          <a:p>
            <a:pPr marL="457200" indent="-457200" eaLnBrk="1" hangingPunct="1">
              <a:lnSpc>
                <a:spcPct val="140000"/>
              </a:lnSpc>
            </a:pPr>
            <a:r>
              <a:rPr lang="zh-CN" altLang="en-US" sz="2800" b="1" dirty="0"/>
              <a:t>表示速率时，</a:t>
            </a:r>
            <a:r>
              <a:rPr lang="en-US" altLang="zh-CN" sz="2800" b="1" dirty="0"/>
              <a:t>k</a:t>
            </a:r>
            <a:r>
              <a:rPr lang="zh-CN" altLang="en-US" sz="2800" b="1" dirty="0"/>
              <a:t>（小写）</a:t>
            </a:r>
            <a:r>
              <a:rPr lang="en-US" altLang="zh-CN" sz="2800" b="1" dirty="0"/>
              <a:t> = 10</a:t>
            </a:r>
            <a:r>
              <a:rPr lang="en-US" altLang="zh-CN" sz="2800" b="1" baseline="30000" dirty="0"/>
              <a:t>3</a:t>
            </a:r>
            <a:r>
              <a:rPr lang="en-US" altLang="zh-CN" sz="2800" b="1" dirty="0"/>
              <a:t> = </a:t>
            </a:r>
            <a:r>
              <a:rPr lang="zh-CN" altLang="en-US" sz="2800" b="1" dirty="0"/>
              <a:t>千，</a:t>
            </a:r>
            <a:r>
              <a:rPr lang="en-US" altLang="zh-CN" sz="2800" b="1" dirty="0"/>
              <a:t>M = 10</a:t>
            </a:r>
            <a:r>
              <a:rPr lang="en-US" altLang="zh-CN" sz="2800" b="1" baseline="30000" dirty="0"/>
              <a:t>6</a:t>
            </a:r>
            <a:r>
              <a:rPr lang="en-US" altLang="zh-CN" sz="2800" b="1" dirty="0"/>
              <a:t> = </a:t>
            </a:r>
            <a:r>
              <a:rPr lang="zh-CN" altLang="en-US" sz="2800" b="1" dirty="0"/>
              <a:t>兆，</a:t>
            </a:r>
            <a:r>
              <a:rPr lang="en-US" altLang="zh-CN" sz="2800" b="1" dirty="0"/>
              <a:t>G = 10</a:t>
            </a:r>
            <a:r>
              <a:rPr lang="en-US" altLang="zh-CN" sz="2800" b="1" baseline="30000" dirty="0"/>
              <a:t>9</a:t>
            </a:r>
            <a:r>
              <a:rPr lang="en-US" altLang="zh-CN" sz="2800" b="1" dirty="0"/>
              <a:t> =</a:t>
            </a:r>
            <a:r>
              <a:rPr lang="zh-CN" altLang="en-US" sz="2800" b="1" dirty="0"/>
              <a:t>吉；但表示数据量时，</a:t>
            </a:r>
            <a:r>
              <a:rPr lang="en-US" altLang="zh-CN" sz="2800" b="1" dirty="0"/>
              <a:t>K</a:t>
            </a:r>
            <a:r>
              <a:rPr lang="zh-CN" altLang="en-US" sz="2800" b="1" dirty="0"/>
              <a:t>（大写）</a:t>
            </a:r>
            <a:r>
              <a:rPr lang="en-US" altLang="zh-CN" sz="2800" b="1" dirty="0"/>
              <a:t> = 2</a:t>
            </a:r>
            <a:r>
              <a:rPr lang="en-US" altLang="zh-CN" sz="2800" b="1" baseline="30000" dirty="0"/>
              <a:t>10</a:t>
            </a:r>
            <a:r>
              <a:rPr lang="en-US" altLang="zh-CN" sz="2800" b="1" dirty="0"/>
              <a:t> = </a:t>
            </a:r>
            <a:r>
              <a:rPr lang="zh-CN" altLang="en-US" sz="2800" b="1" dirty="0"/>
              <a:t>千，</a:t>
            </a:r>
            <a:r>
              <a:rPr lang="en-US" altLang="zh-CN" sz="2800" b="1" dirty="0"/>
              <a:t>M = 2</a:t>
            </a:r>
            <a:r>
              <a:rPr lang="en-US" altLang="zh-CN" sz="2800" b="1" baseline="30000" dirty="0"/>
              <a:t>20</a:t>
            </a:r>
            <a:r>
              <a:rPr lang="en-US" altLang="zh-CN" sz="2800" b="1" dirty="0"/>
              <a:t> = </a:t>
            </a:r>
            <a:r>
              <a:rPr lang="zh-CN" altLang="en-US" sz="2800" b="1" dirty="0"/>
              <a:t>兆，</a:t>
            </a:r>
            <a:r>
              <a:rPr lang="en-US" altLang="zh-CN" sz="2800" b="1" dirty="0"/>
              <a:t>G = 2</a:t>
            </a:r>
            <a:r>
              <a:rPr lang="en-US" altLang="zh-CN" sz="2800" b="1" baseline="30000" dirty="0"/>
              <a:t>30</a:t>
            </a:r>
            <a:r>
              <a:rPr lang="en-US" altLang="zh-CN" sz="2800" b="1" dirty="0"/>
              <a:t> =</a:t>
            </a:r>
            <a:r>
              <a:rPr lang="zh-CN" altLang="en-US" sz="2800" b="1" dirty="0"/>
              <a:t>吉。</a:t>
            </a:r>
            <a:endParaRPr lang="en-US" altLang="zh-CN" sz="2800" b="1" dirty="0"/>
          </a:p>
        </p:txBody>
      </p:sp>
    </p:spTree>
    <p:extLst>
      <p:ext uri="{BB962C8B-B14F-4D97-AF65-F5344CB8AC3E}">
        <p14:creationId xmlns:p14="http://schemas.microsoft.com/office/powerpoint/2010/main" val="19390047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7" name="Group 6"/>
          <p:cNvGrpSpPr>
            <a:grpSpLocks/>
          </p:cNvGrpSpPr>
          <p:nvPr/>
        </p:nvGrpSpPr>
        <p:grpSpPr bwMode="auto">
          <a:xfrm>
            <a:off x="569590" y="1791023"/>
            <a:ext cx="1277938" cy="1277937"/>
            <a:chOff x="3476127" y="42101"/>
            <a:chExt cx="1277346" cy="1277346"/>
          </a:xfrm>
        </p:grpSpPr>
        <p:sp>
          <p:nvSpPr>
            <p:cNvPr id="8" name="Oval 7"/>
            <p:cNvSpPr/>
            <p:nvPr/>
          </p:nvSpPr>
          <p:spPr>
            <a:xfrm>
              <a:off x="3476127" y="42101"/>
              <a:ext cx="1277346" cy="1277346"/>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9" name="Oval 4"/>
            <p:cNvSpPr/>
            <p:nvPr/>
          </p:nvSpPr>
          <p:spPr>
            <a:xfrm>
              <a:off x="3476128" y="42102"/>
              <a:ext cx="1277344" cy="1277345"/>
            </a:xfrm>
            <a:prstGeom prst="rect">
              <a:avLst/>
            </a:prstGeom>
          </p:spPr>
          <p:style>
            <a:lnRef idx="0">
              <a:scrgbClr r="0" g="0" b="0"/>
            </a:lnRef>
            <a:fillRef idx="0">
              <a:scrgbClr r="0" g="0" b="0"/>
            </a:fillRef>
            <a:effectRef idx="0">
              <a:scrgbClr r="0" g="0" b="0"/>
            </a:effectRef>
            <a:fontRef idx="minor">
              <a:schemeClr val="tx1"/>
            </a:fontRef>
          </p:style>
          <p:txBody>
            <a:bodyPr lIns="27940" tIns="27940" rIns="27940" bIns="27940" spcCol="1270" anchor="ctr"/>
            <a:lstStyle/>
            <a:p>
              <a:pPr algn="ctr" defTabSz="977900" eaLnBrk="1" hangingPunct="1">
                <a:lnSpc>
                  <a:spcPct val="90000"/>
                </a:lnSpc>
                <a:spcAft>
                  <a:spcPct val="35000"/>
                </a:spcAft>
                <a:defRPr/>
              </a:pPr>
              <a:r>
                <a:rPr lang="en-US" altLang="zh-CN" sz="2400" b="1" dirty="0">
                  <a:solidFill>
                    <a:srgbClr val="4D4D4D"/>
                  </a:solidFill>
                  <a:latin typeface="微软雅黑" pitchFamily="34" charset="-122"/>
                  <a:ea typeface="微软雅黑" pitchFamily="34" charset="-122"/>
                </a:rPr>
                <a:t>2.</a:t>
              </a:r>
              <a:r>
                <a:rPr lang="zh-CN" altLang="en-US" sz="2400" b="1" dirty="0">
                  <a:solidFill>
                    <a:srgbClr val="4D4D4D"/>
                  </a:solidFill>
                  <a:latin typeface="微软雅黑" pitchFamily="34" charset="-122"/>
                  <a:ea typeface="微软雅黑" pitchFamily="34" charset="-122"/>
                </a:rPr>
                <a:t>带宽</a:t>
              </a:r>
              <a:endParaRPr lang="en-US" sz="2400" b="1" dirty="0">
                <a:solidFill>
                  <a:srgbClr val="4D4D4D"/>
                </a:solidFill>
                <a:latin typeface="微软雅黑" pitchFamily="34" charset="-122"/>
                <a:ea typeface="微软雅黑" pitchFamily="34" charset="-122"/>
              </a:endParaRPr>
            </a:p>
          </p:txBody>
        </p:sp>
      </p:grpSp>
      <p:sp>
        <p:nvSpPr>
          <p:cNvPr id="47109" name="标题 14"/>
          <p:cNvSpPr>
            <a:spLocks noGrp="1" noChangeArrowheads="1"/>
          </p:cNvSpPr>
          <p:nvPr>
            <p:ph type="title"/>
          </p:nvPr>
        </p:nvSpPr>
        <p:spPr/>
        <p:txBody>
          <a:bodyPr/>
          <a:lstStyle/>
          <a:p>
            <a:r>
              <a:rPr lang="en-US" altLang="zh-CN" dirty="0"/>
              <a:t>1.6 </a:t>
            </a:r>
            <a:r>
              <a:rPr lang="zh-CN" altLang="en-US" dirty="0"/>
              <a:t>计算机网络的性能</a:t>
            </a:r>
          </a:p>
        </p:txBody>
      </p:sp>
      <p:sp>
        <p:nvSpPr>
          <p:cNvPr id="10" name="Text Placeholder 7"/>
          <p:cNvSpPr txBox="1">
            <a:spLocks noChangeArrowheads="1"/>
          </p:cNvSpPr>
          <p:nvPr/>
        </p:nvSpPr>
        <p:spPr bwMode="auto">
          <a:xfrm>
            <a:off x="1931728" y="1279733"/>
            <a:ext cx="9492864" cy="4741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12700" algn="l" rtl="0" eaLnBrk="0" fontAlgn="base" hangingPunct="0">
              <a:lnSpc>
                <a:spcPct val="150000"/>
              </a:lnSpc>
              <a:spcBef>
                <a:spcPct val="0"/>
              </a:spcBef>
              <a:spcAft>
                <a:spcPct val="0"/>
              </a:spcAft>
              <a:buClr>
                <a:srgbClr val="1C1C1C"/>
              </a:buClr>
              <a:buFont typeface="Wingdings" pitchFamily="2" charset="2"/>
              <a:buChar char="Ø"/>
              <a:defRPr sz="3200">
                <a:solidFill>
                  <a:srgbClr val="4D4D4D"/>
                </a:solidFill>
                <a:latin typeface="微软雅黑" panose="020B0503020204020204" pitchFamily="34" charset="-122"/>
                <a:ea typeface="微软雅黑" panose="020B0503020204020204" pitchFamily="34" charset="-122"/>
                <a:cs typeface="+mn-cs"/>
              </a:defRPr>
            </a:lvl1pPr>
            <a:lvl2pPr marL="820738" indent="-7938" algn="l" rtl="0" eaLnBrk="0" fontAlgn="base" hangingPunct="0">
              <a:lnSpc>
                <a:spcPct val="150000"/>
              </a:lnSpc>
              <a:spcBef>
                <a:spcPct val="0"/>
              </a:spcBef>
              <a:spcAft>
                <a:spcPct val="0"/>
              </a:spcAft>
              <a:buClr>
                <a:schemeClr val="tx2"/>
              </a:buClr>
              <a:buFont typeface="Wingdings"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257300" indent="-342900" algn="l" rtl="0" eaLnBrk="0" fontAlgn="base" hangingPunct="0">
              <a:lnSpc>
                <a:spcPct val="150000"/>
              </a:lnSpc>
              <a:spcBef>
                <a:spcPct val="0"/>
              </a:spcBef>
              <a:spcAft>
                <a:spcPct val="0"/>
              </a:spcAft>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371600" algn="l" rtl="0" eaLnBrk="0" fontAlgn="base" hangingPunct="0">
              <a:lnSpc>
                <a:spcPct val="150000"/>
              </a:lnSpc>
              <a:spcBef>
                <a:spcPct val="0"/>
              </a:spcBef>
              <a:spcAft>
                <a:spcPct val="0"/>
              </a:spcAft>
              <a:defRPr sz="2000">
                <a:solidFill>
                  <a:srgbClr val="4D4D4D"/>
                </a:solidFill>
                <a:latin typeface="微软雅黑" panose="020B0503020204020204" pitchFamily="34" charset="-122"/>
                <a:ea typeface="微软雅黑" panose="020B0503020204020204" pitchFamily="34" charset="-122"/>
              </a:defRPr>
            </a:lvl4pPr>
            <a:lvl5pPr marL="1828800" algn="l" rtl="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5pPr>
            <a:lvl6pPr marL="2425700" algn="l" rtl="0" eaLnBrk="1" fontAlgn="base" hangingPunct="1">
              <a:spcBef>
                <a:spcPct val="20000"/>
              </a:spcBef>
              <a:spcAft>
                <a:spcPct val="0"/>
              </a:spcAft>
              <a:buChar char="»"/>
              <a:defRPr sz="1600">
                <a:solidFill>
                  <a:srgbClr val="1C1C1C"/>
                </a:solidFill>
                <a:latin typeface="+mn-lt"/>
                <a:ea typeface="+mn-ea"/>
              </a:defRPr>
            </a:lvl6pPr>
            <a:lvl7pPr marL="2882900" algn="l" rtl="0" eaLnBrk="1" fontAlgn="base" hangingPunct="1">
              <a:spcBef>
                <a:spcPct val="20000"/>
              </a:spcBef>
              <a:spcAft>
                <a:spcPct val="0"/>
              </a:spcAft>
              <a:buChar char="»"/>
              <a:defRPr sz="1600">
                <a:solidFill>
                  <a:srgbClr val="1C1C1C"/>
                </a:solidFill>
                <a:latin typeface="+mn-lt"/>
                <a:ea typeface="+mn-ea"/>
              </a:defRPr>
            </a:lvl7pPr>
            <a:lvl8pPr marL="3340100" algn="l" rtl="0" eaLnBrk="1" fontAlgn="base" hangingPunct="1">
              <a:spcBef>
                <a:spcPct val="20000"/>
              </a:spcBef>
              <a:spcAft>
                <a:spcPct val="0"/>
              </a:spcAft>
              <a:buChar char="»"/>
              <a:defRPr sz="1600">
                <a:solidFill>
                  <a:srgbClr val="1C1C1C"/>
                </a:solidFill>
                <a:latin typeface="+mn-lt"/>
                <a:ea typeface="+mn-ea"/>
              </a:defRPr>
            </a:lvl8pPr>
            <a:lvl9pPr marL="3797300" algn="l" rtl="0" eaLnBrk="1" fontAlgn="base" hangingPunct="1">
              <a:spcBef>
                <a:spcPct val="20000"/>
              </a:spcBef>
              <a:spcAft>
                <a:spcPct val="0"/>
              </a:spcAft>
              <a:buChar char="»"/>
              <a:defRPr sz="1600">
                <a:solidFill>
                  <a:srgbClr val="1C1C1C"/>
                </a:solidFill>
                <a:latin typeface="+mn-lt"/>
                <a:ea typeface="+mn-ea"/>
              </a:defRPr>
            </a:lvl9pPr>
          </a:lstStyle>
          <a:p>
            <a:pPr marL="457200" indent="-457200" eaLnBrk="1" hangingPunct="1"/>
            <a:r>
              <a:rPr lang="zh-CN" altLang="en-US" b="1" dirty="0"/>
              <a:t>带宽有以下两种不同的含义：</a:t>
            </a:r>
            <a:endParaRPr lang="en-US" altLang="zh-CN" b="1" dirty="0"/>
          </a:p>
        </p:txBody>
      </p:sp>
      <p:graphicFrame>
        <p:nvGraphicFramePr>
          <p:cNvPr id="11" name="图示 10"/>
          <p:cNvGraphicFramePr/>
          <p:nvPr>
            <p:extLst>
              <p:ext uri="{D42A27DB-BD31-4B8C-83A1-F6EECF244321}">
                <p14:modId xmlns:p14="http://schemas.microsoft.com/office/powerpoint/2010/main" val="1645724689"/>
              </p:ext>
            </p:extLst>
          </p:nvPr>
        </p:nvGraphicFramePr>
        <p:xfrm>
          <a:off x="2301782" y="2276872"/>
          <a:ext cx="7898674" cy="23948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矩形 12"/>
          <p:cNvSpPr/>
          <p:nvPr/>
        </p:nvSpPr>
        <p:spPr>
          <a:xfrm>
            <a:off x="3496640" y="5013176"/>
            <a:ext cx="5911728" cy="109260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285750" indent="-285750">
              <a:lnSpc>
                <a:spcPts val="2600"/>
              </a:lnSpc>
              <a:spcBef>
                <a:spcPts val="0"/>
              </a:spcBef>
              <a:spcAft>
                <a:spcPts val="0"/>
              </a:spcAft>
              <a:buSzPct val="85000"/>
              <a:buFont typeface="Wingdings" panose="05000000000000000000" pitchFamily="2" charset="2"/>
              <a:buChar char="u"/>
            </a:pPr>
            <a:r>
              <a:rPr lang="zh-CN" altLang="en-US" b="1" dirty="0">
                <a:solidFill>
                  <a:srgbClr val="1C1C1C"/>
                </a:solidFill>
                <a:latin typeface="微软雅黑" pitchFamily="34" charset="-122"/>
                <a:ea typeface="微软雅黑" pitchFamily="34" charset="-122"/>
              </a:rPr>
              <a:t>两者</a:t>
            </a:r>
            <a:r>
              <a:rPr lang="zh-CN" altLang="zh-CN" b="1" dirty="0">
                <a:solidFill>
                  <a:srgbClr val="C00000"/>
                </a:solidFill>
                <a:latin typeface="微软雅黑" pitchFamily="34" charset="-122"/>
                <a:ea typeface="微软雅黑" pitchFamily="34" charset="-122"/>
              </a:rPr>
              <a:t>本质相同</a:t>
            </a:r>
            <a:r>
              <a:rPr lang="zh-CN" altLang="zh-CN" b="1" dirty="0">
                <a:solidFill>
                  <a:srgbClr val="1C1C1C"/>
                </a:solidFill>
                <a:latin typeface="微软雅黑" pitchFamily="34" charset="-122"/>
                <a:ea typeface="微软雅黑" pitchFamily="34" charset="-122"/>
              </a:rPr>
              <a:t>。</a:t>
            </a:r>
            <a:endParaRPr lang="en-US" altLang="zh-CN" b="1" dirty="0">
              <a:solidFill>
                <a:srgbClr val="1C1C1C"/>
              </a:solidFill>
              <a:latin typeface="微软雅黑" pitchFamily="34" charset="-122"/>
              <a:ea typeface="微软雅黑" pitchFamily="34" charset="-122"/>
            </a:endParaRPr>
          </a:p>
          <a:p>
            <a:pPr marL="285750" indent="-285750">
              <a:lnSpc>
                <a:spcPts val="2600"/>
              </a:lnSpc>
              <a:spcBef>
                <a:spcPts val="0"/>
              </a:spcBef>
              <a:spcAft>
                <a:spcPts val="0"/>
              </a:spcAft>
              <a:buSzPct val="85000"/>
              <a:buFont typeface="Wingdings" panose="05000000000000000000" pitchFamily="2" charset="2"/>
              <a:buChar char="u"/>
            </a:pPr>
            <a:r>
              <a:rPr lang="zh-CN" altLang="zh-CN" b="1" dirty="0">
                <a:solidFill>
                  <a:srgbClr val="1C1C1C"/>
                </a:solidFill>
                <a:latin typeface="微软雅黑" pitchFamily="34" charset="-122"/>
                <a:ea typeface="微软雅黑" pitchFamily="34" charset="-122"/>
              </a:rPr>
              <a:t>一条通信链路的“带宽”越宽，其所能传输的“最高数据率”也越高。</a:t>
            </a:r>
          </a:p>
        </p:txBody>
      </p:sp>
    </p:spTree>
    <p:extLst>
      <p:ext uri="{BB962C8B-B14F-4D97-AF65-F5344CB8AC3E}">
        <p14:creationId xmlns:p14="http://schemas.microsoft.com/office/powerpoint/2010/main" val="309796420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计算机网络在信息时代的作用</a:t>
            </a:r>
          </a:p>
        </p:txBody>
      </p:sp>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31504" y="2132856"/>
            <a:ext cx="7991848" cy="4418260"/>
          </a:xfrm>
          <a:prstGeom prst="rect">
            <a:avLst/>
          </a:prstGeom>
        </p:spPr>
      </p:pic>
      <p:grpSp>
        <p:nvGrpSpPr>
          <p:cNvPr id="22" name="组合 21"/>
          <p:cNvGrpSpPr/>
          <p:nvPr/>
        </p:nvGrpSpPr>
        <p:grpSpPr>
          <a:xfrm>
            <a:off x="1567384" y="1490608"/>
            <a:ext cx="8129016" cy="523220"/>
            <a:chOff x="466344" y="1151890"/>
            <a:chExt cx="8129016" cy="523220"/>
          </a:xfrm>
        </p:grpSpPr>
        <p:sp>
          <p:nvSpPr>
            <p:cNvPr id="23" name="AutoShape 5"/>
            <p:cNvSpPr>
              <a:spLocks noChangeArrowheads="1"/>
            </p:cNvSpPr>
            <p:nvPr/>
          </p:nvSpPr>
          <p:spPr bwMode="auto">
            <a:xfrm>
              <a:off x="466344" y="1185228"/>
              <a:ext cx="8129016" cy="48988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Rectangle 6"/>
            <p:cNvSpPr>
              <a:spLocks noChangeArrowheads="1"/>
            </p:cNvSpPr>
            <p:nvPr/>
          </p:nvSpPr>
          <p:spPr bwMode="auto">
            <a:xfrm>
              <a:off x="1206867" y="1151890"/>
              <a:ext cx="66479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800" b="1" dirty="0">
                  <a:solidFill>
                    <a:schemeClr val="bg1"/>
                  </a:solidFill>
                  <a:latin typeface="微软雅黑" pitchFamily="34" charset="-122"/>
                  <a:ea typeface="微软雅黑" pitchFamily="34" charset="-122"/>
                </a:rPr>
                <a:t>“三网融合”：融入现代计算机网络技术</a:t>
              </a:r>
              <a:endParaRPr lang="fr-FR" altLang="zh-CN" sz="2800" b="1" dirty="0">
                <a:solidFill>
                  <a:schemeClr val="bg1"/>
                </a:solidFill>
                <a:latin typeface="微软雅黑" pitchFamily="34" charset="-122"/>
                <a:ea typeface="微软雅黑" pitchFamily="34" charset="-122"/>
              </a:endParaRPr>
            </a:p>
          </p:txBody>
        </p:sp>
      </p:grpSp>
    </p:spTree>
    <p:extLst>
      <p:ext uri="{BB962C8B-B14F-4D97-AF65-F5344CB8AC3E}">
        <p14:creationId xmlns:p14="http://schemas.microsoft.com/office/powerpoint/2010/main" val="9484306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7" name="Group 6"/>
          <p:cNvGrpSpPr>
            <a:grpSpLocks/>
          </p:cNvGrpSpPr>
          <p:nvPr/>
        </p:nvGrpSpPr>
        <p:grpSpPr bwMode="auto">
          <a:xfrm>
            <a:off x="569590" y="1791023"/>
            <a:ext cx="1277938" cy="1277937"/>
            <a:chOff x="3476127" y="42101"/>
            <a:chExt cx="1277346" cy="1277346"/>
          </a:xfrm>
        </p:grpSpPr>
        <p:sp>
          <p:nvSpPr>
            <p:cNvPr id="8" name="Oval 7"/>
            <p:cNvSpPr/>
            <p:nvPr/>
          </p:nvSpPr>
          <p:spPr>
            <a:xfrm>
              <a:off x="3476127" y="42101"/>
              <a:ext cx="1277346" cy="1277346"/>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9" name="Oval 4"/>
            <p:cNvSpPr/>
            <p:nvPr/>
          </p:nvSpPr>
          <p:spPr>
            <a:xfrm>
              <a:off x="3476128" y="42102"/>
              <a:ext cx="1277344" cy="1277345"/>
            </a:xfrm>
            <a:prstGeom prst="rect">
              <a:avLst/>
            </a:prstGeom>
          </p:spPr>
          <p:style>
            <a:lnRef idx="0">
              <a:scrgbClr r="0" g="0" b="0"/>
            </a:lnRef>
            <a:fillRef idx="0">
              <a:scrgbClr r="0" g="0" b="0"/>
            </a:fillRef>
            <a:effectRef idx="0">
              <a:scrgbClr r="0" g="0" b="0"/>
            </a:effectRef>
            <a:fontRef idx="minor">
              <a:schemeClr val="tx1"/>
            </a:fontRef>
          </p:style>
          <p:txBody>
            <a:bodyPr lIns="27940" tIns="27940" rIns="27940" bIns="27940" spcCol="1270" anchor="ctr"/>
            <a:lstStyle/>
            <a:p>
              <a:pPr algn="ctr" defTabSz="977900" eaLnBrk="1" hangingPunct="1">
                <a:lnSpc>
                  <a:spcPct val="90000"/>
                </a:lnSpc>
                <a:spcAft>
                  <a:spcPct val="35000"/>
                </a:spcAft>
                <a:defRPr/>
              </a:pPr>
              <a:r>
                <a:rPr lang="en-US" altLang="zh-CN" sz="2400" b="1" dirty="0">
                  <a:solidFill>
                    <a:srgbClr val="4D4D4D"/>
                  </a:solidFill>
                  <a:latin typeface="微软雅黑" pitchFamily="34" charset="-122"/>
                  <a:ea typeface="微软雅黑" pitchFamily="34" charset="-122"/>
                </a:rPr>
                <a:t>3.</a:t>
              </a:r>
              <a:r>
                <a:rPr lang="zh-CN" altLang="en-US" sz="2400" b="1" dirty="0">
                  <a:solidFill>
                    <a:srgbClr val="4D4D4D"/>
                  </a:solidFill>
                  <a:latin typeface="微软雅黑" pitchFamily="34" charset="-122"/>
                  <a:ea typeface="微软雅黑" pitchFamily="34" charset="-122"/>
                </a:rPr>
                <a:t>吞吐量</a:t>
              </a:r>
              <a:endParaRPr lang="en-US" sz="2400" b="1" dirty="0">
                <a:solidFill>
                  <a:srgbClr val="4D4D4D"/>
                </a:solidFill>
                <a:latin typeface="微软雅黑" pitchFamily="34" charset="-122"/>
                <a:ea typeface="微软雅黑" pitchFamily="34" charset="-122"/>
              </a:endParaRPr>
            </a:p>
          </p:txBody>
        </p:sp>
      </p:grpSp>
      <p:sp>
        <p:nvSpPr>
          <p:cNvPr id="47109" name="标题 14"/>
          <p:cNvSpPr>
            <a:spLocks noGrp="1" noChangeArrowheads="1"/>
          </p:cNvSpPr>
          <p:nvPr>
            <p:ph type="title"/>
          </p:nvPr>
        </p:nvSpPr>
        <p:spPr/>
        <p:txBody>
          <a:bodyPr/>
          <a:lstStyle/>
          <a:p>
            <a:r>
              <a:rPr lang="en-US" altLang="zh-CN" dirty="0"/>
              <a:t>1.6 </a:t>
            </a:r>
            <a:r>
              <a:rPr lang="zh-CN" altLang="en-US" dirty="0"/>
              <a:t>计算机网络的性能</a:t>
            </a:r>
          </a:p>
        </p:txBody>
      </p:sp>
      <p:sp>
        <p:nvSpPr>
          <p:cNvPr id="7" name="Text Placeholder 7"/>
          <p:cNvSpPr txBox="1">
            <a:spLocks noChangeArrowheads="1"/>
          </p:cNvSpPr>
          <p:nvPr/>
        </p:nvSpPr>
        <p:spPr bwMode="auto">
          <a:xfrm>
            <a:off x="1931728" y="1279733"/>
            <a:ext cx="9492864" cy="4741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12700" algn="l" rtl="0" eaLnBrk="0" fontAlgn="base" hangingPunct="0">
              <a:lnSpc>
                <a:spcPct val="150000"/>
              </a:lnSpc>
              <a:spcBef>
                <a:spcPct val="0"/>
              </a:spcBef>
              <a:spcAft>
                <a:spcPct val="0"/>
              </a:spcAft>
              <a:buClr>
                <a:srgbClr val="1C1C1C"/>
              </a:buClr>
              <a:buFont typeface="Wingdings" pitchFamily="2" charset="2"/>
              <a:buChar char="Ø"/>
              <a:defRPr sz="3200">
                <a:solidFill>
                  <a:srgbClr val="4D4D4D"/>
                </a:solidFill>
                <a:latin typeface="微软雅黑" panose="020B0503020204020204" pitchFamily="34" charset="-122"/>
                <a:ea typeface="微软雅黑" panose="020B0503020204020204" pitchFamily="34" charset="-122"/>
                <a:cs typeface="+mn-cs"/>
              </a:defRPr>
            </a:lvl1pPr>
            <a:lvl2pPr marL="820738" indent="-7938" algn="l" rtl="0" eaLnBrk="0" fontAlgn="base" hangingPunct="0">
              <a:lnSpc>
                <a:spcPct val="150000"/>
              </a:lnSpc>
              <a:spcBef>
                <a:spcPct val="0"/>
              </a:spcBef>
              <a:spcAft>
                <a:spcPct val="0"/>
              </a:spcAft>
              <a:buClr>
                <a:schemeClr val="tx2"/>
              </a:buClr>
              <a:buFont typeface="Wingdings"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257300" indent="-342900" algn="l" rtl="0" eaLnBrk="0" fontAlgn="base" hangingPunct="0">
              <a:lnSpc>
                <a:spcPct val="150000"/>
              </a:lnSpc>
              <a:spcBef>
                <a:spcPct val="0"/>
              </a:spcBef>
              <a:spcAft>
                <a:spcPct val="0"/>
              </a:spcAft>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371600" algn="l" rtl="0" eaLnBrk="0" fontAlgn="base" hangingPunct="0">
              <a:lnSpc>
                <a:spcPct val="150000"/>
              </a:lnSpc>
              <a:spcBef>
                <a:spcPct val="0"/>
              </a:spcBef>
              <a:spcAft>
                <a:spcPct val="0"/>
              </a:spcAft>
              <a:defRPr sz="2000">
                <a:solidFill>
                  <a:srgbClr val="4D4D4D"/>
                </a:solidFill>
                <a:latin typeface="微软雅黑" panose="020B0503020204020204" pitchFamily="34" charset="-122"/>
                <a:ea typeface="微软雅黑" panose="020B0503020204020204" pitchFamily="34" charset="-122"/>
              </a:defRPr>
            </a:lvl4pPr>
            <a:lvl5pPr marL="1828800" algn="l" rtl="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5pPr>
            <a:lvl6pPr marL="2425700" algn="l" rtl="0" eaLnBrk="1" fontAlgn="base" hangingPunct="1">
              <a:spcBef>
                <a:spcPct val="20000"/>
              </a:spcBef>
              <a:spcAft>
                <a:spcPct val="0"/>
              </a:spcAft>
              <a:buChar char="»"/>
              <a:defRPr sz="1600">
                <a:solidFill>
                  <a:srgbClr val="1C1C1C"/>
                </a:solidFill>
                <a:latin typeface="+mn-lt"/>
                <a:ea typeface="+mn-ea"/>
              </a:defRPr>
            </a:lvl6pPr>
            <a:lvl7pPr marL="2882900" algn="l" rtl="0" eaLnBrk="1" fontAlgn="base" hangingPunct="1">
              <a:spcBef>
                <a:spcPct val="20000"/>
              </a:spcBef>
              <a:spcAft>
                <a:spcPct val="0"/>
              </a:spcAft>
              <a:buChar char="»"/>
              <a:defRPr sz="1600">
                <a:solidFill>
                  <a:srgbClr val="1C1C1C"/>
                </a:solidFill>
                <a:latin typeface="+mn-lt"/>
                <a:ea typeface="+mn-ea"/>
              </a:defRPr>
            </a:lvl7pPr>
            <a:lvl8pPr marL="3340100" algn="l" rtl="0" eaLnBrk="1" fontAlgn="base" hangingPunct="1">
              <a:spcBef>
                <a:spcPct val="20000"/>
              </a:spcBef>
              <a:spcAft>
                <a:spcPct val="0"/>
              </a:spcAft>
              <a:buChar char="»"/>
              <a:defRPr sz="1600">
                <a:solidFill>
                  <a:srgbClr val="1C1C1C"/>
                </a:solidFill>
                <a:latin typeface="+mn-lt"/>
                <a:ea typeface="+mn-ea"/>
              </a:defRPr>
            </a:lvl8pPr>
            <a:lvl9pPr marL="3797300" algn="l" rtl="0" eaLnBrk="1" fontAlgn="base" hangingPunct="1">
              <a:spcBef>
                <a:spcPct val="20000"/>
              </a:spcBef>
              <a:spcAft>
                <a:spcPct val="0"/>
              </a:spcAft>
              <a:buChar char="»"/>
              <a:defRPr sz="1600">
                <a:solidFill>
                  <a:srgbClr val="1C1C1C"/>
                </a:solidFill>
                <a:latin typeface="+mn-lt"/>
                <a:ea typeface="+mn-ea"/>
              </a:defRPr>
            </a:lvl9pPr>
          </a:lstStyle>
          <a:p>
            <a:pPr marL="457200" indent="-457200" eaLnBrk="1" hangingPunct="1"/>
            <a:r>
              <a:rPr lang="zh-CN" altLang="en-US" b="1" dirty="0"/>
              <a:t>吞吐量表示在单位时间内通过某个网络（或信道、接口）的实际数据量。</a:t>
            </a:r>
          </a:p>
          <a:p>
            <a:pPr marL="457200" indent="-457200" eaLnBrk="1" hangingPunct="1"/>
            <a:r>
              <a:rPr lang="zh-CN" altLang="en-US" b="1" dirty="0"/>
              <a:t>吞吐量受网络的带宽或网络的</a:t>
            </a:r>
            <a:r>
              <a:rPr lang="zh-CN" altLang="en-US" b="1" dirty="0">
                <a:solidFill>
                  <a:srgbClr val="C00000"/>
                </a:solidFill>
              </a:rPr>
              <a:t>额定速率</a:t>
            </a:r>
            <a:r>
              <a:rPr lang="zh-CN" altLang="en-US" b="1" dirty="0"/>
              <a:t>的限制。</a:t>
            </a:r>
          </a:p>
          <a:p>
            <a:pPr marL="457200" indent="-457200" eaLnBrk="1" hangingPunct="1"/>
            <a:endParaRPr lang="zh-CN" altLang="en-US" b="1" dirty="0"/>
          </a:p>
        </p:txBody>
      </p:sp>
    </p:spTree>
    <p:extLst>
      <p:ext uri="{BB962C8B-B14F-4D97-AF65-F5344CB8AC3E}">
        <p14:creationId xmlns:p14="http://schemas.microsoft.com/office/powerpoint/2010/main" val="2010434978"/>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2" name="标题 14"/>
          <p:cNvSpPr>
            <a:spLocks noGrp="1" noChangeArrowheads="1"/>
          </p:cNvSpPr>
          <p:nvPr>
            <p:ph type="title"/>
          </p:nvPr>
        </p:nvSpPr>
        <p:spPr/>
        <p:txBody>
          <a:bodyPr/>
          <a:lstStyle/>
          <a:p>
            <a:r>
              <a:rPr lang="en-US" altLang="zh-CN" dirty="0"/>
              <a:t>1.6 </a:t>
            </a:r>
            <a:r>
              <a:rPr lang="zh-CN" altLang="en-US" dirty="0"/>
              <a:t>计算机网络的性能</a:t>
            </a:r>
          </a:p>
        </p:txBody>
      </p:sp>
      <p:grpSp>
        <p:nvGrpSpPr>
          <p:cNvPr id="11" name="Group 6"/>
          <p:cNvGrpSpPr>
            <a:grpSpLocks/>
          </p:cNvGrpSpPr>
          <p:nvPr/>
        </p:nvGrpSpPr>
        <p:grpSpPr bwMode="auto">
          <a:xfrm>
            <a:off x="569590" y="1791023"/>
            <a:ext cx="1277938" cy="1277937"/>
            <a:chOff x="3476127" y="42101"/>
            <a:chExt cx="1277346" cy="1277346"/>
          </a:xfrm>
        </p:grpSpPr>
        <p:sp>
          <p:nvSpPr>
            <p:cNvPr id="13" name="Oval 7"/>
            <p:cNvSpPr/>
            <p:nvPr/>
          </p:nvSpPr>
          <p:spPr>
            <a:xfrm>
              <a:off x="3476127" y="42101"/>
              <a:ext cx="1277346" cy="1277346"/>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14" name="Oval 4"/>
            <p:cNvSpPr/>
            <p:nvPr/>
          </p:nvSpPr>
          <p:spPr>
            <a:xfrm>
              <a:off x="3476128" y="42102"/>
              <a:ext cx="1277344" cy="1277345"/>
            </a:xfrm>
            <a:prstGeom prst="rect">
              <a:avLst/>
            </a:prstGeom>
          </p:spPr>
          <p:style>
            <a:lnRef idx="0">
              <a:scrgbClr r="0" g="0" b="0"/>
            </a:lnRef>
            <a:fillRef idx="0">
              <a:scrgbClr r="0" g="0" b="0"/>
            </a:fillRef>
            <a:effectRef idx="0">
              <a:scrgbClr r="0" g="0" b="0"/>
            </a:effectRef>
            <a:fontRef idx="minor">
              <a:schemeClr val="tx1"/>
            </a:fontRef>
          </p:style>
          <p:txBody>
            <a:bodyPr lIns="27940" tIns="27940" rIns="27940" bIns="27940" spcCol="1270" anchor="ctr"/>
            <a:lstStyle/>
            <a:p>
              <a:pPr algn="ctr" defTabSz="977900" eaLnBrk="1" hangingPunct="1">
                <a:lnSpc>
                  <a:spcPct val="90000"/>
                </a:lnSpc>
                <a:spcAft>
                  <a:spcPct val="35000"/>
                </a:spcAft>
                <a:defRPr/>
              </a:pPr>
              <a:r>
                <a:rPr lang="en-US" altLang="zh-CN" sz="2400" b="1" dirty="0">
                  <a:solidFill>
                    <a:srgbClr val="4D4D4D"/>
                  </a:solidFill>
                  <a:latin typeface="微软雅黑" pitchFamily="34" charset="-122"/>
                  <a:ea typeface="微软雅黑" pitchFamily="34" charset="-122"/>
                </a:rPr>
                <a:t>4.</a:t>
              </a:r>
              <a:r>
                <a:rPr lang="zh-CN" altLang="en-US" sz="2400" b="1" dirty="0">
                  <a:solidFill>
                    <a:srgbClr val="4D4D4D"/>
                  </a:solidFill>
                  <a:latin typeface="微软雅黑" pitchFamily="34" charset="-122"/>
                  <a:ea typeface="微软雅黑" pitchFamily="34" charset="-122"/>
                </a:rPr>
                <a:t>时延</a:t>
              </a:r>
              <a:endParaRPr lang="en-US" sz="2400" b="1" dirty="0">
                <a:solidFill>
                  <a:srgbClr val="4D4D4D"/>
                </a:solidFill>
                <a:latin typeface="微软雅黑" pitchFamily="34" charset="-122"/>
                <a:ea typeface="微软雅黑" pitchFamily="34" charset="-122"/>
              </a:endParaRPr>
            </a:p>
          </p:txBody>
        </p:sp>
      </p:grpSp>
      <p:sp>
        <p:nvSpPr>
          <p:cNvPr id="15" name="Text Placeholder 7"/>
          <p:cNvSpPr txBox="1">
            <a:spLocks noChangeArrowheads="1"/>
          </p:cNvSpPr>
          <p:nvPr/>
        </p:nvSpPr>
        <p:spPr bwMode="auto">
          <a:xfrm>
            <a:off x="1931728" y="1279733"/>
            <a:ext cx="9492864" cy="4741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12700" algn="l" rtl="0" eaLnBrk="0" fontAlgn="base" hangingPunct="0">
              <a:lnSpc>
                <a:spcPct val="150000"/>
              </a:lnSpc>
              <a:spcBef>
                <a:spcPct val="0"/>
              </a:spcBef>
              <a:spcAft>
                <a:spcPct val="0"/>
              </a:spcAft>
              <a:buClr>
                <a:srgbClr val="1C1C1C"/>
              </a:buClr>
              <a:buFont typeface="Wingdings" pitchFamily="2" charset="2"/>
              <a:buChar char="Ø"/>
              <a:defRPr sz="3200">
                <a:solidFill>
                  <a:srgbClr val="4D4D4D"/>
                </a:solidFill>
                <a:latin typeface="微软雅黑" panose="020B0503020204020204" pitchFamily="34" charset="-122"/>
                <a:ea typeface="微软雅黑" panose="020B0503020204020204" pitchFamily="34" charset="-122"/>
                <a:cs typeface="+mn-cs"/>
              </a:defRPr>
            </a:lvl1pPr>
            <a:lvl2pPr marL="820738" indent="-7938" algn="l" rtl="0" eaLnBrk="0" fontAlgn="base" hangingPunct="0">
              <a:lnSpc>
                <a:spcPct val="150000"/>
              </a:lnSpc>
              <a:spcBef>
                <a:spcPct val="0"/>
              </a:spcBef>
              <a:spcAft>
                <a:spcPct val="0"/>
              </a:spcAft>
              <a:buClr>
                <a:schemeClr val="tx2"/>
              </a:buClr>
              <a:buFont typeface="Wingdings"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257300" indent="-342900" algn="l" rtl="0" eaLnBrk="0" fontAlgn="base" hangingPunct="0">
              <a:lnSpc>
                <a:spcPct val="150000"/>
              </a:lnSpc>
              <a:spcBef>
                <a:spcPct val="0"/>
              </a:spcBef>
              <a:spcAft>
                <a:spcPct val="0"/>
              </a:spcAft>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371600" algn="l" rtl="0" eaLnBrk="0" fontAlgn="base" hangingPunct="0">
              <a:lnSpc>
                <a:spcPct val="150000"/>
              </a:lnSpc>
              <a:spcBef>
                <a:spcPct val="0"/>
              </a:spcBef>
              <a:spcAft>
                <a:spcPct val="0"/>
              </a:spcAft>
              <a:defRPr sz="2000">
                <a:solidFill>
                  <a:srgbClr val="4D4D4D"/>
                </a:solidFill>
                <a:latin typeface="微软雅黑" panose="020B0503020204020204" pitchFamily="34" charset="-122"/>
                <a:ea typeface="微软雅黑" panose="020B0503020204020204" pitchFamily="34" charset="-122"/>
              </a:defRPr>
            </a:lvl4pPr>
            <a:lvl5pPr marL="1828800" algn="l" rtl="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5pPr>
            <a:lvl6pPr marL="2425700" algn="l" rtl="0" eaLnBrk="1" fontAlgn="base" hangingPunct="1">
              <a:spcBef>
                <a:spcPct val="20000"/>
              </a:spcBef>
              <a:spcAft>
                <a:spcPct val="0"/>
              </a:spcAft>
              <a:buChar char="»"/>
              <a:defRPr sz="1600">
                <a:solidFill>
                  <a:srgbClr val="1C1C1C"/>
                </a:solidFill>
                <a:latin typeface="+mn-lt"/>
                <a:ea typeface="+mn-ea"/>
              </a:defRPr>
            </a:lvl6pPr>
            <a:lvl7pPr marL="2882900" algn="l" rtl="0" eaLnBrk="1" fontAlgn="base" hangingPunct="1">
              <a:spcBef>
                <a:spcPct val="20000"/>
              </a:spcBef>
              <a:spcAft>
                <a:spcPct val="0"/>
              </a:spcAft>
              <a:buChar char="»"/>
              <a:defRPr sz="1600">
                <a:solidFill>
                  <a:srgbClr val="1C1C1C"/>
                </a:solidFill>
                <a:latin typeface="+mn-lt"/>
                <a:ea typeface="+mn-ea"/>
              </a:defRPr>
            </a:lvl7pPr>
            <a:lvl8pPr marL="3340100" algn="l" rtl="0" eaLnBrk="1" fontAlgn="base" hangingPunct="1">
              <a:spcBef>
                <a:spcPct val="20000"/>
              </a:spcBef>
              <a:spcAft>
                <a:spcPct val="0"/>
              </a:spcAft>
              <a:buChar char="»"/>
              <a:defRPr sz="1600">
                <a:solidFill>
                  <a:srgbClr val="1C1C1C"/>
                </a:solidFill>
                <a:latin typeface="+mn-lt"/>
                <a:ea typeface="+mn-ea"/>
              </a:defRPr>
            </a:lvl8pPr>
            <a:lvl9pPr marL="3797300" algn="l" rtl="0" eaLnBrk="1" fontAlgn="base" hangingPunct="1">
              <a:spcBef>
                <a:spcPct val="20000"/>
              </a:spcBef>
              <a:spcAft>
                <a:spcPct val="0"/>
              </a:spcAft>
              <a:buChar char="»"/>
              <a:defRPr sz="1600">
                <a:solidFill>
                  <a:srgbClr val="1C1C1C"/>
                </a:solidFill>
                <a:latin typeface="+mn-lt"/>
                <a:ea typeface="+mn-ea"/>
              </a:defRPr>
            </a:lvl9pPr>
          </a:lstStyle>
          <a:p>
            <a:pPr marL="457200" indent="-457200" eaLnBrk="1" hangingPunct="1"/>
            <a:r>
              <a:rPr lang="zh-CN" altLang="en-US" b="1" dirty="0"/>
              <a:t>指数据（一个报文或分组，甚至比特）从网络（或链路）的</a:t>
            </a:r>
            <a:r>
              <a:rPr lang="zh-CN" altLang="en-US" b="1" dirty="0">
                <a:solidFill>
                  <a:srgbClr val="C00000"/>
                </a:solidFill>
              </a:rPr>
              <a:t>一端传送到另一端</a:t>
            </a:r>
            <a:r>
              <a:rPr lang="zh-CN" altLang="en-US" b="1" dirty="0"/>
              <a:t>所需的</a:t>
            </a:r>
            <a:r>
              <a:rPr lang="zh-CN" altLang="en-US" b="1" dirty="0">
                <a:solidFill>
                  <a:schemeClr val="tx2">
                    <a:lumMod val="60000"/>
                    <a:lumOff val="40000"/>
                  </a:schemeClr>
                </a:solidFill>
              </a:rPr>
              <a:t>时间</a:t>
            </a:r>
            <a:r>
              <a:rPr lang="zh-CN" altLang="en-US" b="1" dirty="0"/>
              <a:t>。</a:t>
            </a:r>
          </a:p>
          <a:p>
            <a:pPr marL="457200" indent="-457200" eaLnBrk="1" hangingPunct="1"/>
            <a:r>
              <a:rPr lang="zh-CN" altLang="en-US" b="1" dirty="0"/>
              <a:t>网络中的时延由以下</a:t>
            </a:r>
            <a:r>
              <a:rPr lang="en-US" altLang="zh-CN" b="1" dirty="0"/>
              <a:t>4</a:t>
            </a:r>
            <a:r>
              <a:rPr lang="zh-CN" altLang="en-US" b="1" dirty="0"/>
              <a:t>个部分组成：</a:t>
            </a:r>
            <a:endParaRPr lang="en-US" altLang="zh-CN" b="1" dirty="0"/>
          </a:p>
          <a:p>
            <a:pPr marL="935038" lvl="1" indent="-457200" eaLnBrk="1" hangingPunct="1"/>
            <a:r>
              <a:rPr lang="zh-CN" altLang="en-US" b="1" dirty="0"/>
              <a:t>（</a:t>
            </a:r>
            <a:r>
              <a:rPr lang="en-US" altLang="zh-CN" b="1" dirty="0"/>
              <a:t>1</a:t>
            </a:r>
            <a:r>
              <a:rPr lang="zh-CN" altLang="en-US" b="1" dirty="0"/>
              <a:t>）发送时延</a:t>
            </a:r>
            <a:endParaRPr lang="en-US" altLang="zh-CN" b="1" dirty="0"/>
          </a:p>
          <a:p>
            <a:pPr marL="935038" lvl="1" indent="-457200" eaLnBrk="1" hangingPunct="1"/>
            <a:r>
              <a:rPr lang="zh-CN" altLang="en-US" b="1" dirty="0"/>
              <a:t>（</a:t>
            </a:r>
            <a:r>
              <a:rPr lang="en-US" altLang="zh-CN" b="1" dirty="0"/>
              <a:t>2</a:t>
            </a:r>
            <a:r>
              <a:rPr lang="zh-CN" altLang="en-US" b="1" dirty="0"/>
              <a:t>）传播时延</a:t>
            </a:r>
            <a:endParaRPr lang="en-US" altLang="zh-CN" b="1" dirty="0"/>
          </a:p>
          <a:p>
            <a:pPr marL="935038" lvl="1" indent="-457200" eaLnBrk="1" hangingPunct="1"/>
            <a:r>
              <a:rPr lang="zh-CN" altLang="en-US" b="1" dirty="0"/>
              <a:t>（</a:t>
            </a:r>
            <a:r>
              <a:rPr lang="en-US" altLang="zh-CN" b="1" dirty="0"/>
              <a:t>3</a:t>
            </a:r>
            <a:r>
              <a:rPr lang="zh-CN" altLang="en-US" b="1" dirty="0"/>
              <a:t>）处理时延</a:t>
            </a:r>
            <a:endParaRPr lang="en-US" altLang="zh-CN" b="1" dirty="0"/>
          </a:p>
          <a:p>
            <a:pPr marL="935038" lvl="1" indent="-457200" eaLnBrk="1" hangingPunct="1"/>
            <a:r>
              <a:rPr lang="zh-CN" altLang="en-US" b="1" dirty="0"/>
              <a:t>（</a:t>
            </a:r>
            <a:r>
              <a:rPr lang="en-US" altLang="zh-CN" b="1" dirty="0"/>
              <a:t>4</a:t>
            </a:r>
            <a:r>
              <a:rPr lang="zh-CN" altLang="en-US" b="1" dirty="0"/>
              <a:t>）排队时延</a:t>
            </a:r>
            <a:endParaRPr lang="en-US" altLang="zh-CN" b="1" dirty="0"/>
          </a:p>
          <a:p>
            <a:pPr marL="935038" lvl="1" indent="-457200" eaLnBrk="1" hangingPunct="1"/>
            <a:endParaRPr lang="zh-CN" altLang="en-US" b="1" dirty="0"/>
          </a:p>
          <a:p>
            <a:pPr marL="457200" indent="-457200" eaLnBrk="1" hangingPunct="1"/>
            <a:endParaRPr lang="zh-CN" altLang="en-US" b="1" dirty="0"/>
          </a:p>
          <a:p>
            <a:pPr marL="457200" indent="-457200" eaLnBrk="1" hangingPunct="1"/>
            <a:endParaRPr lang="zh-CN" altLang="en-US" b="1" dirty="0"/>
          </a:p>
          <a:p>
            <a:pPr marL="935038" lvl="1" indent="-457200" eaLnBrk="1" hangingPunct="1"/>
            <a:endParaRPr lang="zh-CN" altLang="en-US" b="1" dirty="0"/>
          </a:p>
        </p:txBody>
      </p:sp>
    </p:spTree>
    <p:extLst>
      <p:ext uri="{BB962C8B-B14F-4D97-AF65-F5344CB8AC3E}">
        <p14:creationId xmlns:p14="http://schemas.microsoft.com/office/powerpoint/2010/main" val="149826598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p:cNvGraphicFramePr/>
          <p:nvPr>
            <p:extLst>
              <p:ext uri="{D42A27DB-BD31-4B8C-83A1-F6EECF244321}">
                <p14:modId xmlns:p14="http://schemas.microsoft.com/office/powerpoint/2010/main" val="1742592298"/>
              </p:ext>
            </p:extLst>
          </p:nvPr>
        </p:nvGraphicFramePr>
        <p:xfrm>
          <a:off x="3096344" y="1277680"/>
          <a:ext cx="6096000" cy="2857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0180" name="Group 17"/>
          <p:cNvGrpSpPr>
            <a:grpSpLocks/>
          </p:cNvGrpSpPr>
          <p:nvPr/>
        </p:nvGrpSpPr>
        <p:grpSpPr bwMode="auto">
          <a:xfrm>
            <a:off x="3213100" y="3847442"/>
            <a:ext cx="5097463" cy="1225550"/>
            <a:chOff x="1574" y="3066"/>
            <a:chExt cx="3211" cy="772"/>
          </a:xfrm>
        </p:grpSpPr>
        <p:sp>
          <p:nvSpPr>
            <p:cNvPr id="50183" name="Rectangle 14"/>
            <p:cNvSpPr>
              <a:spLocks noChangeArrowheads="1"/>
            </p:cNvSpPr>
            <p:nvPr/>
          </p:nvSpPr>
          <p:spPr bwMode="auto">
            <a:xfrm>
              <a:off x="1574" y="3066"/>
              <a:ext cx="3211" cy="772"/>
            </a:xfrm>
            <a:prstGeom prst="rect">
              <a:avLst/>
            </a:prstGeom>
            <a:solidFill>
              <a:srgbClr val="FFFF99"/>
            </a:solidFill>
            <a:ln w="76200" cmpd="tri">
              <a:solidFill>
                <a:schemeClr val="folHlink"/>
              </a:solidFill>
              <a:miter lim="800000"/>
              <a:headEnd/>
              <a:tailEnd/>
            </a:ln>
          </p:spPr>
          <p:txBody>
            <a:bodyPr wrap="none" anchor="ctr"/>
            <a:lstStyle/>
            <a:p>
              <a:pPr eaLnBrk="1" hangingPunct="1"/>
              <a:endParaRPr lang="en-US" altLang="zh-CN" b="1"/>
            </a:p>
          </p:txBody>
        </p:sp>
        <p:sp>
          <p:nvSpPr>
            <p:cNvPr id="50184" name="Text Box 9"/>
            <p:cNvSpPr txBox="1">
              <a:spLocks noChangeArrowheads="1"/>
            </p:cNvSpPr>
            <p:nvPr/>
          </p:nvSpPr>
          <p:spPr bwMode="auto">
            <a:xfrm>
              <a:off x="1688" y="3286"/>
              <a:ext cx="1167" cy="291"/>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rgbClr val="333399"/>
                  </a:solidFill>
                  <a:latin typeface="Tahoma" pitchFamily="34" charset="0"/>
                  <a:ea typeface="黑体" pitchFamily="49" charset="-122"/>
                </a:rPr>
                <a:t>发送时延 </a:t>
              </a:r>
              <a:r>
                <a:rPr lang="en-US" altLang="zh-CN" sz="2400" b="1" dirty="0">
                  <a:solidFill>
                    <a:srgbClr val="333399"/>
                  </a:solidFill>
                  <a:latin typeface="Tahoma" pitchFamily="34" charset="0"/>
                  <a:ea typeface="黑体" pitchFamily="49" charset="-122"/>
                </a:rPr>
                <a:t>= </a:t>
              </a:r>
            </a:p>
          </p:txBody>
        </p:sp>
        <p:sp>
          <p:nvSpPr>
            <p:cNvPr id="50185" name="Text Box 10"/>
            <p:cNvSpPr txBox="1">
              <a:spLocks noChangeArrowheads="1"/>
            </p:cNvSpPr>
            <p:nvPr/>
          </p:nvSpPr>
          <p:spPr bwMode="auto">
            <a:xfrm>
              <a:off x="2789" y="3142"/>
              <a:ext cx="1870" cy="291"/>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rgbClr val="333399"/>
                  </a:solidFill>
                  <a:latin typeface="Tahoma" pitchFamily="34" charset="0"/>
                  <a:ea typeface="黑体" pitchFamily="49" charset="-122"/>
                </a:rPr>
                <a:t>数据块长度（</a:t>
              </a:r>
              <a:r>
                <a:rPr lang="zh-CN" altLang="en-US" sz="2400" b="1" dirty="0">
                  <a:solidFill>
                    <a:schemeClr val="hlink"/>
                  </a:solidFill>
                  <a:latin typeface="Tahoma" pitchFamily="34" charset="0"/>
                  <a:ea typeface="黑体" pitchFamily="49" charset="-122"/>
                </a:rPr>
                <a:t>比特</a:t>
              </a:r>
              <a:r>
                <a:rPr lang="zh-CN" altLang="en-US" sz="2400" b="1" dirty="0">
                  <a:solidFill>
                    <a:srgbClr val="333399"/>
                  </a:solidFill>
                  <a:latin typeface="Tahoma" pitchFamily="34" charset="0"/>
                  <a:ea typeface="黑体" pitchFamily="49" charset="-122"/>
                </a:rPr>
                <a:t>）</a:t>
              </a:r>
            </a:p>
          </p:txBody>
        </p:sp>
        <p:sp>
          <p:nvSpPr>
            <p:cNvPr id="50186" name="Text Box 11"/>
            <p:cNvSpPr txBox="1">
              <a:spLocks noChangeArrowheads="1"/>
            </p:cNvSpPr>
            <p:nvPr/>
          </p:nvSpPr>
          <p:spPr bwMode="auto">
            <a:xfrm>
              <a:off x="2778" y="3467"/>
              <a:ext cx="1982" cy="291"/>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rgbClr val="333399"/>
                  </a:solidFill>
                  <a:latin typeface="Tahoma" pitchFamily="34" charset="0"/>
                  <a:ea typeface="黑体" pitchFamily="49" charset="-122"/>
                </a:rPr>
                <a:t>信道带宽（</a:t>
              </a:r>
              <a:r>
                <a:rPr lang="zh-CN" altLang="en-US" sz="2400" b="1" dirty="0">
                  <a:solidFill>
                    <a:schemeClr val="hlink"/>
                  </a:solidFill>
                  <a:latin typeface="Tahoma" pitchFamily="34" charset="0"/>
                  <a:ea typeface="黑体" pitchFamily="49" charset="-122"/>
                </a:rPr>
                <a:t>比特</a:t>
              </a:r>
              <a:r>
                <a:rPr lang="en-US" altLang="zh-CN" sz="2400" b="1" dirty="0">
                  <a:solidFill>
                    <a:schemeClr val="hlink"/>
                  </a:solidFill>
                  <a:latin typeface="Tahoma" pitchFamily="34" charset="0"/>
                  <a:ea typeface="黑体" pitchFamily="49" charset="-122"/>
                </a:rPr>
                <a:t>/</a:t>
              </a:r>
              <a:r>
                <a:rPr lang="zh-CN" altLang="en-US" sz="2400" b="1" dirty="0">
                  <a:solidFill>
                    <a:schemeClr val="hlink"/>
                  </a:solidFill>
                  <a:latin typeface="Tahoma" pitchFamily="34" charset="0"/>
                  <a:ea typeface="黑体" pitchFamily="49" charset="-122"/>
                </a:rPr>
                <a:t>秒</a:t>
              </a:r>
              <a:r>
                <a:rPr lang="zh-CN" altLang="en-US" sz="2400" b="1" dirty="0">
                  <a:solidFill>
                    <a:srgbClr val="333399"/>
                  </a:solidFill>
                  <a:latin typeface="Tahoma" pitchFamily="34" charset="0"/>
                  <a:ea typeface="黑体" pitchFamily="49" charset="-122"/>
                </a:rPr>
                <a:t>）</a:t>
              </a:r>
            </a:p>
          </p:txBody>
        </p:sp>
        <p:sp>
          <p:nvSpPr>
            <p:cNvPr id="50187" name="Line 12"/>
            <p:cNvSpPr>
              <a:spLocks noChangeShapeType="1"/>
            </p:cNvSpPr>
            <p:nvPr/>
          </p:nvSpPr>
          <p:spPr bwMode="auto">
            <a:xfrm>
              <a:off x="2789" y="3459"/>
              <a:ext cx="1844"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sp>
        <p:nvSpPr>
          <p:cNvPr id="21" name="Down Arrow 20"/>
          <p:cNvSpPr/>
          <p:nvPr/>
        </p:nvSpPr>
        <p:spPr>
          <a:xfrm>
            <a:off x="3575720" y="3199370"/>
            <a:ext cx="500062" cy="500062"/>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0182" name="标题 14"/>
          <p:cNvSpPr>
            <a:spLocks noGrp="1" noChangeArrowheads="1"/>
          </p:cNvSpPr>
          <p:nvPr>
            <p:ph type="title"/>
          </p:nvPr>
        </p:nvSpPr>
        <p:spPr/>
        <p:txBody>
          <a:bodyPr/>
          <a:lstStyle/>
          <a:p>
            <a:r>
              <a:rPr lang="en-US" altLang="zh-CN" dirty="0"/>
              <a:t>1.6 </a:t>
            </a:r>
            <a:r>
              <a:rPr lang="zh-CN" altLang="en-US" dirty="0"/>
              <a:t>计算机网络的性能</a:t>
            </a:r>
          </a:p>
        </p:txBody>
      </p:sp>
      <p:grpSp>
        <p:nvGrpSpPr>
          <p:cNvPr id="11" name="Group 6"/>
          <p:cNvGrpSpPr>
            <a:grpSpLocks/>
          </p:cNvGrpSpPr>
          <p:nvPr/>
        </p:nvGrpSpPr>
        <p:grpSpPr bwMode="auto">
          <a:xfrm>
            <a:off x="569590" y="1791023"/>
            <a:ext cx="1277938" cy="1277937"/>
            <a:chOff x="3476127" y="42101"/>
            <a:chExt cx="1277346" cy="1277346"/>
          </a:xfrm>
        </p:grpSpPr>
        <p:sp>
          <p:nvSpPr>
            <p:cNvPr id="13" name="Oval 7"/>
            <p:cNvSpPr/>
            <p:nvPr/>
          </p:nvSpPr>
          <p:spPr>
            <a:xfrm>
              <a:off x="3476127" y="42101"/>
              <a:ext cx="1277346" cy="1277346"/>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14" name="Oval 4"/>
            <p:cNvSpPr/>
            <p:nvPr/>
          </p:nvSpPr>
          <p:spPr>
            <a:xfrm>
              <a:off x="3476128" y="42102"/>
              <a:ext cx="1277344" cy="1277345"/>
            </a:xfrm>
            <a:prstGeom prst="rect">
              <a:avLst/>
            </a:prstGeom>
          </p:spPr>
          <p:style>
            <a:lnRef idx="0">
              <a:scrgbClr r="0" g="0" b="0"/>
            </a:lnRef>
            <a:fillRef idx="0">
              <a:scrgbClr r="0" g="0" b="0"/>
            </a:fillRef>
            <a:effectRef idx="0">
              <a:scrgbClr r="0" g="0" b="0"/>
            </a:effectRef>
            <a:fontRef idx="minor">
              <a:schemeClr val="tx1"/>
            </a:fontRef>
          </p:style>
          <p:txBody>
            <a:bodyPr lIns="27940" tIns="27940" rIns="27940" bIns="27940" spcCol="1270" anchor="ctr"/>
            <a:lstStyle/>
            <a:p>
              <a:pPr algn="ctr" defTabSz="977900" eaLnBrk="1" hangingPunct="1">
                <a:lnSpc>
                  <a:spcPct val="90000"/>
                </a:lnSpc>
                <a:spcAft>
                  <a:spcPct val="35000"/>
                </a:spcAft>
                <a:defRPr/>
              </a:pPr>
              <a:r>
                <a:rPr lang="en-US" altLang="zh-CN" sz="2400" b="1" dirty="0">
                  <a:solidFill>
                    <a:srgbClr val="4D4D4D"/>
                  </a:solidFill>
                  <a:latin typeface="微软雅黑" pitchFamily="34" charset="-122"/>
                  <a:ea typeface="微软雅黑" pitchFamily="34" charset="-122"/>
                </a:rPr>
                <a:t>4.</a:t>
              </a:r>
              <a:r>
                <a:rPr lang="zh-CN" altLang="en-US" sz="2400" b="1" dirty="0">
                  <a:solidFill>
                    <a:srgbClr val="4D4D4D"/>
                  </a:solidFill>
                  <a:latin typeface="微软雅黑" pitchFamily="34" charset="-122"/>
                  <a:ea typeface="微软雅黑" pitchFamily="34" charset="-122"/>
                </a:rPr>
                <a:t>时延</a:t>
              </a:r>
              <a:endParaRPr lang="en-US" sz="2400" b="1" dirty="0">
                <a:solidFill>
                  <a:srgbClr val="4D4D4D"/>
                </a:solidFill>
                <a:latin typeface="微软雅黑" pitchFamily="34" charset="-122"/>
                <a:ea typeface="微软雅黑" pitchFamily="34" charset="-122"/>
              </a:endParaRPr>
            </a:p>
          </p:txBody>
        </p:sp>
      </p:grpSp>
      <p:sp>
        <p:nvSpPr>
          <p:cNvPr id="15" name="Text Placeholder 7"/>
          <p:cNvSpPr txBox="1">
            <a:spLocks noChangeArrowheads="1"/>
          </p:cNvSpPr>
          <p:nvPr/>
        </p:nvSpPr>
        <p:spPr bwMode="auto">
          <a:xfrm>
            <a:off x="1931728" y="5217008"/>
            <a:ext cx="9492864" cy="1357179"/>
          </a:xfrm>
          <a:prstGeom prst="rect">
            <a:avLst/>
          </a:prstGeom>
          <a:solidFill>
            <a:srgbClr val="D6E5BD"/>
          </a:solidFill>
          <a:ln>
            <a:noFill/>
          </a:ln>
        </p:spPr>
        <p:txBody>
          <a:bodyPr vert="horz" wrap="square" lIns="91440" tIns="45720" rIns="91440" bIns="45720" numCol="1" anchor="t" anchorCtr="0" compatLnSpc="1">
            <a:prstTxWarp prst="textNoShape">
              <a:avLst/>
            </a:prstTxWarp>
          </a:bodyPr>
          <a:lstStyle>
            <a:lvl1pPr marL="342900" indent="12700" algn="l" rtl="0" eaLnBrk="0" fontAlgn="base" hangingPunct="0">
              <a:lnSpc>
                <a:spcPct val="150000"/>
              </a:lnSpc>
              <a:spcBef>
                <a:spcPct val="0"/>
              </a:spcBef>
              <a:spcAft>
                <a:spcPct val="0"/>
              </a:spcAft>
              <a:buClr>
                <a:srgbClr val="1C1C1C"/>
              </a:buClr>
              <a:buFont typeface="Wingdings" pitchFamily="2" charset="2"/>
              <a:buChar char="Ø"/>
              <a:defRPr sz="3200">
                <a:solidFill>
                  <a:srgbClr val="4D4D4D"/>
                </a:solidFill>
                <a:latin typeface="微软雅黑" panose="020B0503020204020204" pitchFamily="34" charset="-122"/>
                <a:ea typeface="微软雅黑" panose="020B0503020204020204" pitchFamily="34" charset="-122"/>
                <a:cs typeface="+mn-cs"/>
              </a:defRPr>
            </a:lvl1pPr>
            <a:lvl2pPr marL="820738" indent="-7938" algn="l" rtl="0" eaLnBrk="0" fontAlgn="base" hangingPunct="0">
              <a:lnSpc>
                <a:spcPct val="150000"/>
              </a:lnSpc>
              <a:spcBef>
                <a:spcPct val="0"/>
              </a:spcBef>
              <a:spcAft>
                <a:spcPct val="0"/>
              </a:spcAft>
              <a:buClr>
                <a:schemeClr val="tx2"/>
              </a:buClr>
              <a:buFont typeface="Wingdings"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257300" indent="-342900" algn="l" rtl="0" eaLnBrk="0" fontAlgn="base" hangingPunct="0">
              <a:lnSpc>
                <a:spcPct val="150000"/>
              </a:lnSpc>
              <a:spcBef>
                <a:spcPct val="0"/>
              </a:spcBef>
              <a:spcAft>
                <a:spcPct val="0"/>
              </a:spcAft>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371600" algn="l" rtl="0" eaLnBrk="0" fontAlgn="base" hangingPunct="0">
              <a:lnSpc>
                <a:spcPct val="150000"/>
              </a:lnSpc>
              <a:spcBef>
                <a:spcPct val="0"/>
              </a:spcBef>
              <a:spcAft>
                <a:spcPct val="0"/>
              </a:spcAft>
              <a:defRPr sz="2000">
                <a:solidFill>
                  <a:srgbClr val="4D4D4D"/>
                </a:solidFill>
                <a:latin typeface="微软雅黑" panose="020B0503020204020204" pitchFamily="34" charset="-122"/>
                <a:ea typeface="微软雅黑" panose="020B0503020204020204" pitchFamily="34" charset="-122"/>
              </a:defRPr>
            </a:lvl4pPr>
            <a:lvl5pPr marL="1828800" algn="l" rtl="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5pPr>
            <a:lvl6pPr marL="2425700" algn="l" rtl="0" eaLnBrk="1" fontAlgn="base" hangingPunct="1">
              <a:spcBef>
                <a:spcPct val="20000"/>
              </a:spcBef>
              <a:spcAft>
                <a:spcPct val="0"/>
              </a:spcAft>
              <a:buChar char="»"/>
              <a:defRPr sz="1600">
                <a:solidFill>
                  <a:srgbClr val="1C1C1C"/>
                </a:solidFill>
                <a:latin typeface="+mn-lt"/>
                <a:ea typeface="+mn-ea"/>
              </a:defRPr>
            </a:lvl6pPr>
            <a:lvl7pPr marL="2882900" algn="l" rtl="0" eaLnBrk="1" fontAlgn="base" hangingPunct="1">
              <a:spcBef>
                <a:spcPct val="20000"/>
              </a:spcBef>
              <a:spcAft>
                <a:spcPct val="0"/>
              </a:spcAft>
              <a:buChar char="»"/>
              <a:defRPr sz="1600">
                <a:solidFill>
                  <a:srgbClr val="1C1C1C"/>
                </a:solidFill>
                <a:latin typeface="+mn-lt"/>
                <a:ea typeface="+mn-ea"/>
              </a:defRPr>
            </a:lvl7pPr>
            <a:lvl8pPr marL="3340100" algn="l" rtl="0" eaLnBrk="1" fontAlgn="base" hangingPunct="1">
              <a:spcBef>
                <a:spcPct val="20000"/>
              </a:spcBef>
              <a:spcAft>
                <a:spcPct val="0"/>
              </a:spcAft>
              <a:buChar char="»"/>
              <a:defRPr sz="1600">
                <a:solidFill>
                  <a:srgbClr val="1C1C1C"/>
                </a:solidFill>
                <a:latin typeface="+mn-lt"/>
                <a:ea typeface="+mn-ea"/>
              </a:defRPr>
            </a:lvl8pPr>
            <a:lvl9pPr marL="3797300" algn="l" rtl="0" eaLnBrk="1" fontAlgn="base" hangingPunct="1">
              <a:spcBef>
                <a:spcPct val="20000"/>
              </a:spcBef>
              <a:spcAft>
                <a:spcPct val="0"/>
              </a:spcAft>
              <a:buChar char="»"/>
              <a:defRPr sz="1600">
                <a:solidFill>
                  <a:srgbClr val="1C1C1C"/>
                </a:solidFill>
                <a:latin typeface="+mn-lt"/>
                <a:ea typeface="+mn-ea"/>
              </a:defRPr>
            </a:lvl9pPr>
          </a:lstStyle>
          <a:p>
            <a:pPr marL="0" indent="0" eaLnBrk="1" hangingPunct="1">
              <a:lnSpc>
                <a:spcPct val="100000"/>
              </a:lnSpc>
              <a:buNone/>
            </a:pPr>
            <a:r>
              <a:rPr lang="zh-CN" altLang="en-US" sz="2800" b="1" dirty="0">
                <a:solidFill>
                  <a:srgbClr val="1C1C1C"/>
                </a:solidFill>
              </a:rPr>
              <a:t>发送时延是主机或路由器发送数据所需要的时间，也就是从发送数据的</a:t>
            </a:r>
            <a:r>
              <a:rPr lang="zh-CN" altLang="en-US" sz="2800" b="1" dirty="0">
                <a:solidFill>
                  <a:srgbClr val="C00000"/>
                </a:solidFill>
              </a:rPr>
              <a:t>第一个比特</a:t>
            </a:r>
            <a:r>
              <a:rPr lang="zh-CN" altLang="en-US" sz="2800" b="1" dirty="0">
                <a:solidFill>
                  <a:srgbClr val="1C1C1C"/>
                </a:solidFill>
              </a:rPr>
              <a:t>算起，到发送完该数据的</a:t>
            </a:r>
            <a:r>
              <a:rPr lang="zh-CN" altLang="en-US" sz="2800" b="1" dirty="0">
                <a:solidFill>
                  <a:srgbClr val="C00000"/>
                </a:solidFill>
              </a:rPr>
              <a:t>最后一个比特</a:t>
            </a:r>
            <a:r>
              <a:rPr lang="zh-CN" altLang="en-US" sz="2800" b="1" dirty="0">
                <a:solidFill>
                  <a:srgbClr val="1C1C1C"/>
                </a:solidFill>
              </a:rPr>
              <a:t>为止所需的时间。</a:t>
            </a:r>
          </a:p>
          <a:p>
            <a:pPr marL="457200" indent="-457200" eaLnBrk="1" hangingPunct="1"/>
            <a:endParaRPr lang="zh-CN" altLang="en-US" b="1" dirty="0"/>
          </a:p>
          <a:p>
            <a:pPr marL="457200" indent="-457200" eaLnBrk="1" hangingPunct="1"/>
            <a:endParaRPr lang="zh-CN" altLang="en-US" b="1" dirty="0"/>
          </a:p>
          <a:p>
            <a:pPr marL="935038" lvl="1" indent="-457200" eaLnBrk="1" hangingPunct="1"/>
            <a:endParaRPr lang="zh-CN" altLang="en-US" b="1" dirty="0"/>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p:cNvGraphicFramePr/>
          <p:nvPr>
            <p:extLst>
              <p:ext uri="{D42A27DB-BD31-4B8C-83A1-F6EECF244321}">
                <p14:modId xmlns:p14="http://schemas.microsoft.com/office/powerpoint/2010/main" val="1279312140"/>
              </p:ext>
            </p:extLst>
          </p:nvPr>
        </p:nvGraphicFramePr>
        <p:xfrm>
          <a:off x="3096344" y="764704"/>
          <a:ext cx="6096000" cy="2857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own Arrow 4"/>
          <p:cNvSpPr/>
          <p:nvPr/>
        </p:nvSpPr>
        <p:spPr>
          <a:xfrm>
            <a:off x="5087888" y="3194170"/>
            <a:ext cx="500062" cy="500062"/>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pSp>
        <p:nvGrpSpPr>
          <p:cNvPr id="51205" name="Group 20"/>
          <p:cNvGrpSpPr>
            <a:grpSpLocks/>
          </p:cNvGrpSpPr>
          <p:nvPr/>
        </p:nvGrpSpPr>
        <p:grpSpPr bwMode="auto">
          <a:xfrm>
            <a:off x="2711450" y="3838248"/>
            <a:ext cx="6984950" cy="1225550"/>
            <a:chOff x="1020" y="2840"/>
            <a:chExt cx="4264" cy="772"/>
          </a:xfrm>
        </p:grpSpPr>
        <p:sp>
          <p:nvSpPr>
            <p:cNvPr id="51207" name="Rectangle 7"/>
            <p:cNvSpPr>
              <a:spLocks noChangeArrowheads="1"/>
            </p:cNvSpPr>
            <p:nvPr/>
          </p:nvSpPr>
          <p:spPr bwMode="auto">
            <a:xfrm>
              <a:off x="1020" y="2840"/>
              <a:ext cx="4264" cy="772"/>
            </a:xfrm>
            <a:prstGeom prst="rect">
              <a:avLst/>
            </a:prstGeom>
            <a:solidFill>
              <a:srgbClr val="FFFF99"/>
            </a:solidFill>
            <a:ln w="76200" cmpd="tri">
              <a:solidFill>
                <a:schemeClr val="folHlink"/>
              </a:solidFill>
              <a:miter lim="800000"/>
              <a:headEnd/>
              <a:tailEnd/>
            </a:ln>
          </p:spPr>
          <p:txBody>
            <a:bodyPr wrap="none" anchor="ctr"/>
            <a:lstStyle/>
            <a:p>
              <a:pPr eaLnBrk="1" hangingPunct="1"/>
              <a:endParaRPr lang="en-US" altLang="zh-CN" b="1"/>
            </a:p>
          </p:txBody>
        </p:sp>
        <p:sp>
          <p:nvSpPr>
            <p:cNvPr id="51208" name="Text Box 9"/>
            <p:cNvSpPr txBox="1">
              <a:spLocks noChangeArrowheads="1"/>
            </p:cNvSpPr>
            <p:nvPr/>
          </p:nvSpPr>
          <p:spPr bwMode="auto">
            <a:xfrm>
              <a:off x="1134" y="3060"/>
              <a:ext cx="1167" cy="291"/>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rgbClr val="333399"/>
                  </a:solidFill>
                  <a:latin typeface="Tahoma" pitchFamily="34" charset="0"/>
                  <a:ea typeface="黑体" pitchFamily="49" charset="-122"/>
                </a:rPr>
                <a:t>传播时延 </a:t>
              </a:r>
              <a:r>
                <a:rPr lang="en-US" altLang="zh-CN" sz="2400" b="1" dirty="0">
                  <a:solidFill>
                    <a:srgbClr val="333399"/>
                  </a:solidFill>
                  <a:latin typeface="Tahoma" pitchFamily="34" charset="0"/>
                  <a:ea typeface="黑体" pitchFamily="49" charset="-122"/>
                </a:rPr>
                <a:t>= </a:t>
              </a:r>
            </a:p>
          </p:txBody>
        </p:sp>
        <p:sp>
          <p:nvSpPr>
            <p:cNvPr id="51209" name="Text Box 10"/>
            <p:cNvSpPr txBox="1">
              <a:spLocks noChangeArrowheads="1"/>
            </p:cNvSpPr>
            <p:nvPr/>
          </p:nvSpPr>
          <p:spPr bwMode="auto">
            <a:xfrm>
              <a:off x="3007" y="2916"/>
              <a:ext cx="1481" cy="291"/>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rgbClr val="333399"/>
                  </a:solidFill>
                  <a:latin typeface="Tahoma" pitchFamily="34" charset="0"/>
                  <a:ea typeface="黑体" pitchFamily="49" charset="-122"/>
                </a:rPr>
                <a:t>信道长度（</a:t>
              </a:r>
              <a:r>
                <a:rPr lang="zh-CN" altLang="en-US" sz="2400" b="1" dirty="0">
                  <a:solidFill>
                    <a:schemeClr val="hlink"/>
                  </a:solidFill>
                  <a:latin typeface="Tahoma" pitchFamily="34" charset="0"/>
                  <a:ea typeface="黑体" pitchFamily="49" charset="-122"/>
                </a:rPr>
                <a:t>米</a:t>
              </a:r>
              <a:r>
                <a:rPr lang="zh-CN" altLang="en-US" sz="2400" b="1" dirty="0">
                  <a:solidFill>
                    <a:srgbClr val="333399"/>
                  </a:solidFill>
                  <a:latin typeface="Tahoma" pitchFamily="34" charset="0"/>
                  <a:ea typeface="黑体" pitchFamily="49" charset="-122"/>
                </a:rPr>
                <a:t>）</a:t>
              </a:r>
            </a:p>
          </p:txBody>
        </p:sp>
        <p:sp>
          <p:nvSpPr>
            <p:cNvPr id="51210" name="Text Box 11"/>
            <p:cNvSpPr txBox="1">
              <a:spLocks noChangeArrowheads="1"/>
            </p:cNvSpPr>
            <p:nvPr/>
          </p:nvSpPr>
          <p:spPr bwMode="auto">
            <a:xfrm>
              <a:off x="2203" y="3241"/>
              <a:ext cx="2993" cy="291"/>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rgbClr val="333399"/>
                  </a:solidFill>
                  <a:latin typeface="Tahoma" pitchFamily="34" charset="0"/>
                  <a:ea typeface="黑体" pitchFamily="49" charset="-122"/>
                </a:rPr>
                <a:t>信号在信道上的传播速率（</a:t>
              </a:r>
              <a:r>
                <a:rPr lang="zh-CN" altLang="en-US" sz="2400" b="1" dirty="0">
                  <a:solidFill>
                    <a:schemeClr val="hlink"/>
                  </a:solidFill>
                  <a:latin typeface="Tahoma" pitchFamily="34" charset="0"/>
                  <a:ea typeface="黑体" pitchFamily="49" charset="-122"/>
                </a:rPr>
                <a:t>米</a:t>
              </a:r>
              <a:r>
                <a:rPr lang="en-US" altLang="zh-CN" sz="2400" b="1" dirty="0">
                  <a:solidFill>
                    <a:schemeClr val="hlink"/>
                  </a:solidFill>
                  <a:latin typeface="Tahoma" pitchFamily="34" charset="0"/>
                  <a:ea typeface="黑体" pitchFamily="49" charset="-122"/>
                </a:rPr>
                <a:t>/</a:t>
              </a:r>
              <a:r>
                <a:rPr lang="zh-CN" altLang="en-US" sz="2400" b="1" dirty="0">
                  <a:solidFill>
                    <a:schemeClr val="hlink"/>
                  </a:solidFill>
                  <a:latin typeface="Tahoma" pitchFamily="34" charset="0"/>
                  <a:ea typeface="黑体" pitchFamily="49" charset="-122"/>
                </a:rPr>
                <a:t>秒</a:t>
              </a:r>
              <a:r>
                <a:rPr lang="zh-CN" altLang="en-US" sz="2400" b="1" dirty="0">
                  <a:solidFill>
                    <a:srgbClr val="333399"/>
                  </a:solidFill>
                  <a:latin typeface="Tahoma" pitchFamily="34" charset="0"/>
                  <a:ea typeface="黑体" pitchFamily="49" charset="-122"/>
                </a:rPr>
                <a:t>）</a:t>
              </a:r>
            </a:p>
          </p:txBody>
        </p:sp>
        <p:sp>
          <p:nvSpPr>
            <p:cNvPr id="51211" name="Line 12"/>
            <p:cNvSpPr>
              <a:spLocks noChangeShapeType="1"/>
            </p:cNvSpPr>
            <p:nvPr/>
          </p:nvSpPr>
          <p:spPr bwMode="auto">
            <a:xfrm>
              <a:off x="2190" y="3233"/>
              <a:ext cx="2912"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sp>
        <p:nvSpPr>
          <p:cNvPr id="51206" name="标题 14"/>
          <p:cNvSpPr>
            <a:spLocks noGrp="1" noChangeArrowheads="1"/>
          </p:cNvSpPr>
          <p:nvPr>
            <p:ph type="title"/>
          </p:nvPr>
        </p:nvSpPr>
        <p:spPr/>
        <p:txBody>
          <a:bodyPr/>
          <a:lstStyle/>
          <a:p>
            <a:r>
              <a:rPr lang="en-US" altLang="zh-CN" dirty="0"/>
              <a:t>1.6 </a:t>
            </a:r>
            <a:r>
              <a:rPr lang="zh-CN" altLang="en-US" dirty="0"/>
              <a:t>计算机网络的性能</a:t>
            </a:r>
          </a:p>
        </p:txBody>
      </p:sp>
      <p:grpSp>
        <p:nvGrpSpPr>
          <p:cNvPr id="11" name="Group 6"/>
          <p:cNvGrpSpPr>
            <a:grpSpLocks/>
          </p:cNvGrpSpPr>
          <p:nvPr/>
        </p:nvGrpSpPr>
        <p:grpSpPr bwMode="auto">
          <a:xfrm>
            <a:off x="569590" y="1791023"/>
            <a:ext cx="1277938" cy="1277937"/>
            <a:chOff x="3476127" y="42101"/>
            <a:chExt cx="1277346" cy="1277346"/>
          </a:xfrm>
        </p:grpSpPr>
        <p:sp>
          <p:nvSpPr>
            <p:cNvPr id="13" name="Oval 7"/>
            <p:cNvSpPr/>
            <p:nvPr/>
          </p:nvSpPr>
          <p:spPr>
            <a:xfrm>
              <a:off x="3476127" y="42101"/>
              <a:ext cx="1277346" cy="1277346"/>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14" name="Oval 4"/>
            <p:cNvSpPr/>
            <p:nvPr/>
          </p:nvSpPr>
          <p:spPr>
            <a:xfrm>
              <a:off x="3476128" y="42102"/>
              <a:ext cx="1277344" cy="1277345"/>
            </a:xfrm>
            <a:prstGeom prst="rect">
              <a:avLst/>
            </a:prstGeom>
          </p:spPr>
          <p:style>
            <a:lnRef idx="0">
              <a:scrgbClr r="0" g="0" b="0"/>
            </a:lnRef>
            <a:fillRef idx="0">
              <a:scrgbClr r="0" g="0" b="0"/>
            </a:fillRef>
            <a:effectRef idx="0">
              <a:scrgbClr r="0" g="0" b="0"/>
            </a:effectRef>
            <a:fontRef idx="minor">
              <a:schemeClr val="tx1"/>
            </a:fontRef>
          </p:style>
          <p:txBody>
            <a:bodyPr lIns="27940" tIns="27940" rIns="27940" bIns="27940" spcCol="1270" anchor="ctr"/>
            <a:lstStyle/>
            <a:p>
              <a:pPr algn="ctr" defTabSz="977900" eaLnBrk="1" hangingPunct="1">
                <a:lnSpc>
                  <a:spcPct val="90000"/>
                </a:lnSpc>
                <a:spcAft>
                  <a:spcPct val="35000"/>
                </a:spcAft>
                <a:defRPr/>
              </a:pPr>
              <a:r>
                <a:rPr lang="en-US" altLang="zh-CN" sz="2400" b="1" dirty="0">
                  <a:solidFill>
                    <a:srgbClr val="4D4D4D"/>
                  </a:solidFill>
                  <a:latin typeface="微软雅黑" pitchFamily="34" charset="-122"/>
                  <a:ea typeface="微软雅黑" pitchFamily="34" charset="-122"/>
                </a:rPr>
                <a:t>4.</a:t>
              </a:r>
              <a:r>
                <a:rPr lang="zh-CN" altLang="en-US" sz="2400" b="1" dirty="0">
                  <a:solidFill>
                    <a:srgbClr val="4D4D4D"/>
                  </a:solidFill>
                  <a:latin typeface="微软雅黑" pitchFamily="34" charset="-122"/>
                  <a:ea typeface="微软雅黑" pitchFamily="34" charset="-122"/>
                </a:rPr>
                <a:t>时延</a:t>
              </a:r>
              <a:endParaRPr lang="en-US" sz="2400" b="1" dirty="0">
                <a:solidFill>
                  <a:srgbClr val="4D4D4D"/>
                </a:solidFill>
                <a:latin typeface="微软雅黑" pitchFamily="34" charset="-122"/>
                <a:ea typeface="微软雅黑" pitchFamily="34" charset="-122"/>
              </a:endParaRPr>
            </a:p>
          </p:txBody>
        </p:sp>
      </p:grpSp>
      <p:sp>
        <p:nvSpPr>
          <p:cNvPr id="15" name="Text Placeholder 7"/>
          <p:cNvSpPr txBox="1">
            <a:spLocks noChangeArrowheads="1"/>
          </p:cNvSpPr>
          <p:nvPr/>
        </p:nvSpPr>
        <p:spPr bwMode="auto">
          <a:xfrm>
            <a:off x="1931728" y="5117901"/>
            <a:ext cx="9492864" cy="1772816"/>
          </a:xfrm>
          <a:prstGeom prst="rect">
            <a:avLst/>
          </a:prstGeom>
          <a:solidFill>
            <a:srgbClr val="D6E5BD"/>
          </a:solidFill>
          <a:ln>
            <a:noFill/>
          </a:ln>
        </p:spPr>
        <p:txBody>
          <a:bodyPr vert="horz" wrap="square" lIns="91440" tIns="45720" rIns="91440" bIns="45720" numCol="1" anchor="t" anchorCtr="0" compatLnSpc="1">
            <a:prstTxWarp prst="textNoShape">
              <a:avLst/>
            </a:prstTxWarp>
          </a:bodyPr>
          <a:lstStyle>
            <a:lvl1pPr marL="342900" indent="12700" algn="l" rtl="0" eaLnBrk="0" fontAlgn="base" hangingPunct="0">
              <a:lnSpc>
                <a:spcPct val="150000"/>
              </a:lnSpc>
              <a:spcBef>
                <a:spcPct val="0"/>
              </a:spcBef>
              <a:spcAft>
                <a:spcPct val="0"/>
              </a:spcAft>
              <a:buClr>
                <a:srgbClr val="1C1C1C"/>
              </a:buClr>
              <a:buFont typeface="Wingdings" pitchFamily="2" charset="2"/>
              <a:buChar char="Ø"/>
              <a:defRPr sz="3200">
                <a:solidFill>
                  <a:srgbClr val="4D4D4D"/>
                </a:solidFill>
                <a:latin typeface="微软雅黑" panose="020B0503020204020204" pitchFamily="34" charset="-122"/>
                <a:ea typeface="微软雅黑" panose="020B0503020204020204" pitchFamily="34" charset="-122"/>
                <a:cs typeface="+mn-cs"/>
              </a:defRPr>
            </a:lvl1pPr>
            <a:lvl2pPr marL="820738" indent="-7938" algn="l" rtl="0" eaLnBrk="0" fontAlgn="base" hangingPunct="0">
              <a:lnSpc>
                <a:spcPct val="150000"/>
              </a:lnSpc>
              <a:spcBef>
                <a:spcPct val="0"/>
              </a:spcBef>
              <a:spcAft>
                <a:spcPct val="0"/>
              </a:spcAft>
              <a:buClr>
                <a:schemeClr val="tx2"/>
              </a:buClr>
              <a:buFont typeface="Wingdings"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257300" indent="-342900" algn="l" rtl="0" eaLnBrk="0" fontAlgn="base" hangingPunct="0">
              <a:lnSpc>
                <a:spcPct val="150000"/>
              </a:lnSpc>
              <a:spcBef>
                <a:spcPct val="0"/>
              </a:spcBef>
              <a:spcAft>
                <a:spcPct val="0"/>
              </a:spcAft>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371600" algn="l" rtl="0" eaLnBrk="0" fontAlgn="base" hangingPunct="0">
              <a:lnSpc>
                <a:spcPct val="150000"/>
              </a:lnSpc>
              <a:spcBef>
                <a:spcPct val="0"/>
              </a:spcBef>
              <a:spcAft>
                <a:spcPct val="0"/>
              </a:spcAft>
              <a:defRPr sz="2000">
                <a:solidFill>
                  <a:srgbClr val="4D4D4D"/>
                </a:solidFill>
                <a:latin typeface="微软雅黑" panose="020B0503020204020204" pitchFamily="34" charset="-122"/>
                <a:ea typeface="微软雅黑" panose="020B0503020204020204" pitchFamily="34" charset="-122"/>
              </a:defRPr>
            </a:lvl4pPr>
            <a:lvl5pPr marL="1828800" algn="l" rtl="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5pPr>
            <a:lvl6pPr marL="2425700" algn="l" rtl="0" eaLnBrk="1" fontAlgn="base" hangingPunct="1">
              <a:spcBef>
                <a:spcPct val="20000"/>
              </a:spcBef>
              <a:spcAft>
                <a:spcPct val="0"/>
              </a:spcAft>
              <a:buChar char="»"/>
              <a:defRPr sz="1600">
                <a:solidFill>
                  <a:srgbClr val="1C1C1C"/>
                </a:solidFill>
                <a:latin typeface="+mn-lt"/>
                <a:ea typeface="+mn-ea"/>
              </a:defRPr>
            </a:lvl6pPr>
            <a:lvl7pPr marL="2882900" algn="l" rtl="0" eaLnBrk="1" fontAlgn="base" hangingPunct="1">
              <a:spcBef>
                <a:spcPct val="20000"/>
              </a:spcBef>
              <a:spcAft>
                <a:spcPct val="0"/>
              </a:spcAft>
              <a:buChar char="»"/>
              <a:defRPr sz="1600">
                <a:solidFill>
                  <a:srgbClr val="1C1C1C"/>
                </a:solidFill>
                <a:latin typeface="+mn-lt"/>
                <a:ea typeface="+mn-ea"/>
              </a:defRPr>
            </a:lvl7pPr>
            <a:lvl8pPr marL="3340100" algn="l" rtl="0" eaLnBrk="1" fontAlgn="base" hangingPunct="1">
              <a:spcBef>
                <a:spcPct val="20000"/>
              </a:spcBef>
              <a:spcAft>
                <a:spcPct val="0"/>
              </a:spcAft>
              <a:buChar char="»"/>
              <a:defRPr sz="1600">
                <a:solidFill>
                  <a:srgbClr val="1C1C1C"/>
                </a:solidFill>
                <a:latin typeface="+mn-lt"/>
                <a:ea typeface="+mn-ea"/>
              </a:defRPr>
            </a:lvl8pPr>
            <a:lvl9pPr marL="3797300" algn="l" rtl="0" eaLnBrk="1" fontAlgn="base" hangingPunct="1">
              <a:spcBef>
                <a:spcPct val="20000"/>
              </a:spcBef>
              <a:spcAft>
                <a:spcPct val="0"/>
              </a:spcAft>
              <a:buChar char="»"/>
              <a:defRPr sz="1600">
                <a:solidFill>
                  <a:srgbClr val="1C1C1C"/>
                </a:solidFill>
                <a:latin typeface="+mn-lt"/>
                <a:ea typeface="+mn-ea"/>
              </a:defRPr>
            </a:lvl9pPr>
          </a:lstStyle>
          <a:p>
            <a:pPr marL="0" indent="0" eaLnBrk="1" hangingPunct="1">
              <a:lnSpc>
                <a:spcPct val="100000"/>
              </a:lnSpc>
              <a:buNone/>
            </a:pPr>
            <a:r>
              <a:rPr lang="zh-CN" altLang="en-US" sz="2800" b="1" dirty="0">
                <a:solidFill>
                  <a:srgbClr val="1C1C1C"/>
                </a:solidFill>
              </a:rPr>
              <a:t>传播时延是</a:t>
            </a:r>
            <a:r>
              <a:rPr lang="zh-CN" altLang="en-US" sz="2800" b="1" dirty="0">
                <a:solidFill>
                  <a:srgbClr val="C00000"/>
                </a:solidFill>
              </a:rPr>
              <a:t>电磁波</a:t>
            </a:r>
            <a:r>
              <a:rPr lang="zh-CN" altLang="en-US" sz="2800" b="1" dirty="0">
                <a:solidFill>
                  <a:srgbClr val="1C1C1C"/>
                </a:solidFill>
              </a:rPr>
              <a:t>在信道中传播一定的距离需要花费的时间。电磁波在自由空间的传播速率是</a:t>
            </a:r>
            <a:r>
              <a:rPr lang="en-US" altLang="zh-CN" sz="2800" b="1" dirty="0">
                <a:solidFill>
                  <a:srgbClr val="1C1C1C"/>
                </a:solidFill>
              </a:rPr>
              <a:t> 3.0</a:t>
            </a:r>
            <a:r>
              <a:rPr lang="zh-CN" altLang="en-US" sz="2800" b="1" dirty="0">
                <a:solidFill>
                  <a:srgbClr val="1C1C1C"/>
                </a:solidFill>
              </a:rPr>
              <a:t>ⅹ</a:t>
            </a:r>
            <a:r>
              <a:rPr lang="en-US" altLang="zh-CN" sz="2800" b="1" dirty="0">
                <a:solidFill>
                  <a:srgbClr val="1C1C1C"/>
                </a:solidFill>
              </a:rPr>
              <a:t>10</a:t>
            </a:r>
            <a:r>
              <a:rPr lang="en-US" altLang="zh-CN" sz="2800" b="1" baseline="30000" dirty="0">
                <a:solidFill>
                  <a:srgbClr val="1C1C1C"/>
                </a:solidFill>
              </a:rPr>
              <a:t>5</a:t>
            </a:r>
            <a:r>
              <a:rPr lang="en-US" altLang="zh-CN" sz="2800" b="1" dirty="0">
                <a:solidFill>
                  <a:srgbClr val="1C1C1C"/>
                </a:solidFill>
              </a:rPr>
              <a:t> km/s</a:t>
            </a:r>
            <a:r>
              <a:rPr lang="zh-CN" altLang="en-US" sz="2800" b="1" dirty="0">
                <a:solidFill>
                  <a:srgbClr val="1C1C1C"/>
                </a:solidFill>
              </a:rPr>
              <a:t>，在铜线电缆中的传播速率约为</a:t>
            </a:r>
            <a:r>
              <a:rPr lang="en-US" altLang="zh-CN" sz="2800" b="1" dirty="0">
                <a:solidFill>
                  <a:srgbClr val="1C1C1C"/>
                </a:solidFill>
              </a:rPr>
              <a:t> 2.3</a:t>
            </a:r>
            <a:r>
              <a:rPr lang="zh-CN" altLang="en-US" sz="2800" b="1" dirty="0">
                <a:solidFill>
                  <a:srgbClr val="1C1C1C"/>
                </a:solidFill>
              </a:rPr>
              <a:t>ⅹ</a:t>
            </a:r>
            <a:r>
              <a:rPr lang="en-US" altLang="zh-CN" sz="2800" b="1" dirty="0">
                <a:solidFill>
                  <a:srgbClr val="1C1C1C"/>
                </a:solidFill>
              </a:rPr>
              <a:t>10</a:t>
            </a:r>
            <a:r>
              <a:rPr lang="en-US" altLang="zh-CN" sz="2800" b="1" baseline="30000" dirty="0">
                <a:solidFill>
                  <a:srgbClr val="1C1C1C"/>
                </a:solidFill>
              </a:rPr>
              <a:t>5</a:t>
            </a:r>
            <a:r>
              <a:rPr lang="en-US" altLang="zh-CN" sz="2800" b="1" dirty="0">
                <a:solidFill>
                  <a:srgbClr val="1C1C1C"/>
                </a:solidFill>
              </a:rPr>
              <a:t> km/s</a:t>
            </a:r>
            <a:r>
              <a:rPr lang="zh-CN" altLang="en-US" sz="2800" b="1" dirty="0">
                <a:solidFill>
                  <a:srgbClr val="1C1C1C"/>
                </a:solidFill>
              </a:rPr>
              <a:t>，在光纤中的传播速率约为 </a:t>
            </a:r>
            <a:r>
              <a:rPr lang="en-US" altLang="zh-CN" sz="2800" b="1" dirty="0">
                <a:solidFill>
                  <a:srgbClr val="1C1C1C"/>
                </a:solidFill>
              </a:rPr>
              <a:t>2.0</a:t>
            </a:r>
            <a:r>
              <a:rPr lang="zh-CN" altLang="en-US" sz="2800" b="1" dirty="0">
                <a:solidFill>
                  <a:srgbClr val="1C1C1C"/>
                </a:solidFill>
              </a:rPr>
              <a:t>ⅹ</a:t>
            </a:r>
            <a:r>
              <a:rPr lang="en-US" altLang="zh-CN" sz="2800" b="1" dirty="0">
                <a:solidFill>
                  <a:srgbClr val="1C1C1C"/>
                </a:solidFill>
              </a:rPr>
              <a:t>10</a:t>
            </a:r>
            <a:r>
              <a:rPr lang="en-US" altLang="zh-CN" sz="2800" b="1" baseline="30000" dirty="0">
                <a:solidFill>
                  <a:srgbClr val="1C1C1C"/>
                </a:solidFill>
              </a:rPr>
              <a:t>5</a:t>
            </a:r>
            <a:r>
              <a:rPr lang="en-US" altLang="zh-CN" sz="2800" b="1" dirty="0">
                <a:solidFill>
                  <a:srgbClr val="1C1C1C"/>
                </a:solidFill>
              </a:rPr>
              <a:t> km/s</a:t>
            </a:r>
          </a:p>
          <a:p>
            <a:pPr marL="0" indent="0" eaLnBrk="1" hangingPunct="1">
              <a:lnSpc>
                <a:spcPct val="100000"/>
              </a:lnSpc>
              <a:buNone/>
            </a:pPr>
            <a:endParaRPr lang="zh-CN" altLang="en-US" b="1" dirty="0">
              <a:solidFill>
                <a:srgbClr val="1C1C1C"/>
              </a:solidFill>
            </a:endParaRPr>
          </a:p>
          <a:p>
            <a:pPr marL="0" indent="0" eaLnBrk="1" hangingPunct="1">
              <a:buNone/>
            </a:pPr>
            <a:endParaRPr lang="zh-CN" altLang="en-US" b="1" dirty="0"/>
          </a:p>
          <a:p>
            <a:pPr marL="457200" indent="-457200" eaLnBrk="1" hangingPunct="1"/>
            <a:endParaRPr lang="zh-CN" altLang="en-US" b="1" dirty="0"/>
          </a:p>
          <a:p>
            <a:pPr marL="935038" lvl="1" indent="-457200" eaLnBrk="1" hangingPunct="1"/>
            <a:endParaRPr lang="zh-CN" altLang="en-US" b="1" dirty="0"/>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6" name="标题 14"/>
          <p:cNvSpPr>
            <a:spLocks noGrp="1" noChangeArrowheads="1"/>
          </p:cNvSpPr>
          <p:nvPr>
            <p:ph type="title"/>
          </p:nvPr>
        </p:nvSpPr>
        <p:spPr/>
        <p:txBody>
          <a:bodyPr/>
          <a:lstStyle/>
          <a:p>
            <a:r>
              <a:rPr lang="en-US" altLang="zh-CN" dirty="0"/>
              <a:t>1.6 </a:t>
            </a:r>
            <a:r>
              <a:rPr lang="zh-CN" altLang="en-US" dirty="0"/>
              <a:t>计算机网络的性能</a:t>
            </a:r>
          </a:p>
        </p:txBody>
      </p:sp>
      <p:grpSp>
        <p:nvGrpSpPr>
          <p:cNvPr id="11" name="Group 6"/>
          <p:cNvGrpSpPr>
            <a:grpSpLocks/>
          </p:cNvGrpSpPr>
          <p:nvPr/>
        </p:nvGrpSpPr>
        <p:grpSpPr bwMode="auto">
          <a:xfrm>
            <a:off x="569590" y="1791023"/>
            <a:ext cx="1277938" cy="1277937"/>
            <a:chOff x="3476127" y="42101"/>
            <a:chExt cx="1277346" cy="1277346"/>
          </a:xfrm>
        </p:grpSpPr>
        <p:sp>
          <p:nvSpPr>
            <p:cNvPr id="13" name="Oval 7"/>
            <p:cNvSpPr/>
            <p:nvPr/>
          </p:nvSpPr>
          <p:spPr>
            <a:xfrm>
              <a:off x="3476127" y="42101"/>
              <a:ext cx="1277346" cy="1277346"/>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14" name="Oval 4"/>
            <p:cNvSpPr/>
            <p:nvPr/>
          </p:nvSpPr>
          <p:spPr>
            <a:xfrm>
              <a:off x="3476128" y="42102"/>
              <a:ext cx="1277344" cy="1277345"/>
            </a:xfrm>
            <a:prstGeom prst="rect">
              <a:avLst/>
            </a:prstGeom>
          </p:spPr>
          <p:style>
            <a:lnRef idx="0">
              <a:scrgbClr r="0" g="0" b="0"/>
            </a:lnRef>
            <a:fillRef idx="0">
              <a:scrgbClr r="0" g="0" b="0"/>
            </a:fillRef>
            <a:effectRef idx="0">
              <a:scrgbClr r="0" g="0" b="0"/>
            </a:effectRef>
            <a:fontRef idx="minor">
              <a:schemeClr val="tx1"/>
            </a:fontRef>
          </p:style>
          <p:txBody>
            <a:bodyPr lIns="27940" tIns="27940" rIns="27940" bIns="27940" spcCol="1270" anchor="ctr"/>
            <a:lstStyle/>
            <a:p>
              <a:pPr algn="ctr" defTabSz="977900" eaLnBrk="1" hangingPunct="1">
                <a:lnSpc>
                  <a:spcPct val="90000"/>
                </a:lnSpc>
                <a:spcAft>
                  <a:spcPct val="35000"/>
                </a:spcAft>
                <a:defRPr/>
              </a:pPr>
              <a:r>
                <a:rPr lang="en-US" altLang="zh-CN" sz="2400" b="1" dirty="0">
                  <a:solidFill>
                    <a:srgbClr val="4D4D4D"/>
                  </a:solidFill>
                  <a:latin typeface="微软雅黑" pitchFamily="34" charset="-122"/>
                  <a:ea typeface="微软雅黑" pitchFamily="34" charset="-122"/>
                </a:rPr>
                <a:t>4.</a:t>
              </a:r>
              <a:r>
                <a:rPr lang="zh-CN" altLang="en-US" sz="2400" b="1" dirty="0">
                  <a:solidFill>
                    <a:srgbClr val="4D4D4D"/>
                  </a:solidFill>
                  <a:latin typeface="微软雅黑" pitchFamily="34" charset="-122"/>
                  <a:ea typeface="微软雅黑" pitchFamily="34" charset="-122"/>
                </a:rPr>
                <a:t>时延</a:t>
              </a:r>
              <a:endParaRPr lang="en-US" sz="2400" b="1" dirty="0">
                <a:solidFill>
                  <a:srgbClr val="4D4D4D"/>
                </a:solidFill>
                <a:latin typeface="微软雅黑" pitchFamily="34" charset="-122"/>
                <a:ea typeface="微软雅黑" pitchFamily="34" charset="-122"/>
              </a:endParaRPr>
            </a:p>
          </p:txBody>
        </p:sp>
      </p:grpSp>
      <p:sp>
        <p:nvSpPr>
          <p:cNvPr id="16" name="Text Placeholder 7"/>
          <p:cNvSpPr txBox="1">
            <a:spLocks noChangeArrowheads="1"/>
          </p:cNvSpPr>
          <p:nvPr/>
        </p:nvSpPr>
        <p:spPr bwMode="auto">
          <a:xfrm>
            <a:off x="1931728" y="1279733"/>
            <a:ext cx="9492864" cy="4741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12700" algn="l" rtl="0" eaLnBrk="0" fontAlgn="base" hangingPunct="0">
              <a:lnSpc>
                <a:spcPct val="150000"/>
              </a:lnSpc>
              <a:spcBef>
                <a:spcPct val="0"/>
              </a:spcBef>
              <a:spcAft>
                <a:spcPct val="0"/>
              </a:spcAft>
              <a:buClr>
                <a:srgbClr val="1C1C1C"/>
              </a:buClr>
              <a:buFont typeface="Wingdings" pitchFamily="2" charset="2"/>
              <a:buChar char="Ø"/>
              <a:defRPr sz="3200">
                <a:solidFill>
                  <a:srgbClr val="4D4D4D"/>
                </a:solidFill>
                <a:latin typeface="微软雅黑" panose="020B0503020204020204" pitchFamily="34" charset="-122"/>
                <a:ea typeface="微软雅黑" panose="020B0503020204020204" pitchFamily="34" charset="-122"/>
                <a:cs typeface="+mn-cs"/>
              </a:defRPr>
            </a:lvl1pPr>
            <a:lvl2pPr marL="820738" indent="-7938" algn="l" rtl="0" eaLnBrk="0" fontAlgn="base" hangingPunct="0">
              <a:lnSpc>
                <a:spcPct val="150000"/>
              </a:lnSpc>
              <a:spcBef>
                <a:spcPct val="0"/>
              </a:spcBef>
              <a:spcAft>
                <a:spcPct val="0"/>
              </a:spcAft>
              <a:buClr>
                <a:schemeClr val="tx2"/>
              </a:buClr>
              <a:buFont typeface="Wingdings"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257300" indent="-342900" algn="l" rtl="0" eaLnBrk="0" fontAlgn="base" hangingPunct="0">
              <a:lnSpc>
                <a:spcPct val="150000"/>
              </a:lnSpc>
              <a:spcBef>
                <a:spcPct val="0"/>
              </a:spcBef>
              <a:spcAft>
                <a:spcPct val="0"/>
              </a:spcAft>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371600" algn="l" rtl="0" eaLnBrk="0" fontAlgn="base" hangingPunct="0">
              <a:lnSpc>
                <a:spcPct val="150000"/>
              </a:lnSpc>
              <a:spcBef>
                <a:spcPct val="0"/>
              </a:spcBef>
              <a:spcAft>
                <a:spcPct val="0"/>
              </a:spcAft>
              <a:defRPr sz="2000">
                <a:solidFill>
                  <a:srgbClr val="4D4D4D"/>
                </a:solidFill>
                <a:latin typeface="微软雅黑" panose="020B0503020204020204" pitchFamily="34" charset="-122"/>
                <a:ea typeface="微软雅黑" panose="020B0503020204020204" pitchFamily="34" charset="-122"/>
              </a:defRPr>
            </a:lvl4pPr>
            <a:lvl5pPr marL="1828800" algn="l" rtl="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5pPr>
            <a:lvl6pPr marL="2425700" algn="l" rtl="0" eaLnBrk="1" fontAlgn="base" hangingPunct="1">
              <a:spcBef>
                <a:spcPct val="20000"/>
              </a:spcBef>
              <a:spcAft>
                <a:spcPct val="0"/>
              </a:spcAft>
              <a:buChar char="»"/>
              <a:defRPr sz="1600">
                <a:solidFill>
                  <a:srgbClr val="1C1C1C"/>
                </a:solidFill>
                <a:latin typeface="+mn-lt"/>
                <a:ea typeface="+mn-ea"/>
              </a:defRPr>
            </a:lvl6pPr>
            <a:lvl7pPr marL="2882900" algn="l" rtl="0" eaLnBrk="1" fontAlgn="base" hangingPunct="1">
              <a:spcBef>
                <a:spcPct val="20000"/>
              </a:spcBef>
              <a:spcAft>
                <a:spcPct val="0"/>
              </a:spcAft>
              <a:buChar char="»"/>
              <a:defRPr sz="1600">
                <a:solidFill>
                  <a:srgbClr val="1C1C1C"/>
                </a:solidFill>
                <a:latin typeface="+mn-lt"/>
                <a:ea typeface="+mn-ea"/>
              </a:defRPr>
            </a:lvl7pPr>
            <a:lvl8pPr marL="3340100" algn="l" rtl="0" eaLnBrk="1" fontAlgn="base" hangingPunct="1">
              <a:spcBef>
                <a:spcPct val="20000"/>
              </a:spcBef>
              <a:spcAft>
                <a:spcPct val="0"/>
              </a:spcAft>
              <a:buChar char="»"/>
              <a:defRPr sz="1600">
                <a:solidFill>
                  <a:srgbClr val="1C1C1C"/>
                </a:solidFill>
                <a:latin typeface="+mn-lt"/>
                <a:ea typeface="+mn-ea"/>
              </a:defRPr>
            </a:lvl8pPr>
            <a:lvl9pPr marL="3797300" algn="l" rtl="0" eaLnBrk="1" fontAlgn="base" hangingPunct="1">
              <a:spcBef>
                <a:spcPct val="20000"/>
              </a:spcBef>
              <a:spcAft>
                <a:spcPct val="0"/>
              </a:spcAft>
              <a:buChar char="»"/>
              <a:defRPr sz="1600">
                <a:solidFill>
                  <a:srgbClr val="1C1C1C"/>
                </a:solidFill>
                <a:latin typeface="+mn-lt"/>
                <a:ea typeface="+mn-ea"/>
              </a:defRPr>
            </a:lvl9pPr>
          </a:lstStyle>
          <a:p>
            <a:pPr marL="457200" indent="-457200" eaLnBrk="1" hangingPunct="1"/>
            <a:r>
              <a:rPr lang="zh-CN" altLang="en-US" b="1" dirty="0"/>
              <a:t>注意：</a:t>
            </a:r>
            <a:r>
              <a:rPr lang="zh-CN" altLang="en-US" b="1" dirty="0">
                <a:solidFill>
                  <a:srgbClr val="C00000"/>
                </a:solidFill>
              </a:rPr>
              <a:t>发送时延</a:t>
            </a:r>
            <a:r>
              <a:rPr lang="zh-CN" altLang="en-US" b="1" dirty="0"/>
              <a:t>与</a:t>
            </a:r>
            <a:r>
              <a:rPr lang="zh-CN" altLang="en-US" b="1" dirty="0">
                <a:solidFill>
                  <a:srgbClr val="C00000"/>
                </a:solidFill>
              </a:rPr>
              <a:t>传播时延</a:t>
            </a:r>
            <a:r>
              <a:rPr lang="zh-CN" altLang="en-US" b="1" dirty="0"/>
              <a:t>有本质上的不同。</a:t>
            </a:r>
          </a:p>
          <a:p>
            <a:pPr marL="935038" lvl="1" indent="-457200" eaLnBrk="1" hangingPunct="1"/>
            <a:r>
              <a:rPr lang="zh-CN" altLang="en-US" b="1" dirty="0">
                <a:solidFill>
                  <a:srgbClr val="C00000"/>
                </a:solidFill>
              </a:rPr>
              <a:t>发送时延</a:t>
            </a:r>
            <a:r>
              <a:rPr lang="zh-CN" altLang="en-US" b="1" dirty="0"/>
              <a:t>发生在机器内部的发送器（网卡）中，与传输信道的长度（或信号传送的距离）没有任何关系；</a:t>
            </a:r>
          </a:p>
          <a:p>
            <a:pPr marL="935038" lvl="1" indent="-457200" eaLnBrk="1" hangingPunct="1"/>
            <a:r>
              <a:rPr lang="zh-CN" altLang="en-US" b="1" dirty="0">
                <a:solidFill>
                  <a:srgbClr val="C00000"/>
                </a:solidFill>
              </a:rPr>
              <a:t>传播时延</a:t>
            </a:r>
            <a:r>
              <a:rPr lang="zh-CN" altLang="en-US" b="1" dirty="0"/>
              <a:t>则发生在机器外部的传输信道媒体上，而与信号的发送速率无关。信号传送的距离越远，传播时延就越大。</a:t>
            </a:r>
          </a:p>
          <a:p>
            <a:pPr marL="457200" indent="-457200" eaLnBrk="1" hangingPunct="1"/>
            <a:endParaRPr lang="zh-CN" altLang="en-US" b="1" dirty="0"/>
          </a:p>
          <a:p>
            <a:pPr marL="457200" indent="-457200" eaLnBrk="1" hangingPunct="1"/>
            <a:endParaRPr lang="zh-CN" altLang="en-US" b="1" dirty="0"/>
          </a:p>
          <a:p>
            <a:pPr marL="457200" indent="-457200" eaLnBrk="1" hangingPunct="1"/>
            <a:endParaRPr lang="zh-CN" altLang="en-US" b="1" dirty="0"/>
          </a:p>
          <a:p>
            <a:pPr marL="935038" lvl="1" indent="-457200" eaLnBrk="1" hangingPunct="1"/>
            <a:endParaRPr lang="zh-CN" altLang="en-US" b="1" dirty="0"/>
          </a:p>
        </p:txBody>
      </p:sp>
    </p:spTree>
    <p:extLst>
      <p:ext uri="{BB962C8B-B14F-4D97-AF65-F5344CB8AC3E}">
        <p14:creationId xmlns:p14="http://schemas.microsoft.com/office/powerpoint/2010/main" val="2750532585"/>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11"/>
          <p:cNvGraphicFramePr/>
          <p:nvPr>
            <p:extLst>
              <p:ext uri="{D42A27DB-BD31-4B8C-83A1-F6EECF244321}">
                <p14:modId xmlns:p14="http://schemas.microsoft.com/office/powerpoint/2010/main" val="4237801803"/>
              </p:ext>
            </p:extLst>
          </p:nvPr>
        </p:nvGraphicFramePr>
        <p:xfrm>
          <a:off x="3096344" y="764704"/>
          <a:ext cx="6096000" cy="2857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own Arrow 4"/>
          <p:cNvSpPr/>
          <p:nvPr/>
        </p:nvSpPr>
        <p:spPr>
          <a:xfrm>
            <a:off x="6748065" y="3190176"/>
            <a:ext cx="500063" cy="500062"/>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2229" name="TextBox 5"/>
          <p:cNvSpPr txBox="1">
            <a:spLocks noChangeArrowheads="1"/>
          </p:cNvSpPr>
          <p:nvPr/>
        </p:nvSpPr>
        <p:spPr bwMode="auto">
          <a:xfrm>
            <a:off x="5738813" y="3982264"/>
            <a:ext cx="2857500" cy="830997"/>
          </a:xfrm>
          <a:prstGeom prst="rect">
            <a:avLst/>
          </a:prstGeom>
          <a:solidFill>
            <a:srgbClr val="FFFF99"/>
          </a:solidFill>
          <a:ln w="38100">
            <a:solidFill>
              <a:srgbClr val="EB641B"/>
            </a:solidFill>
            <a:miter lim="800000"/>
            <a:headEnd/>
            <a:tailEnd/>
          </a:ln>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rgbClr val="333399"/>
                </a:solidFill>
                <a:latin typeface="黑体" pitchFamily="49" charset="-122"/>
                <a:ea typeface="黑体" pitchFamily="49" charset="-122"/>
              </a:rPr>
              <a:t>网络节点存储转发处理时间</a:t>
            </a:r>
            <a:endParaRPr lang="en-US" altLang="zh-CN" sz="2400" b="1" dirty="0">
              <a:solidFill>
                <a:srgbClr val="333399"/>
              </a:solidFill>
              <a:latin typeface="黑体" pitchFamily="49" charset="-122"/>
              <a:ea typeface="黑体" pitchFamily="49" charset="-122"/>
            </a:endParaRPr>
          </a:p>
        </p:txBody>
      </p:sp>
      <p:sp>
        <p:nvSpPr>
          <p:cNvPr id="52230" name="标题 14"/>
          <p:cNvSpPr>
            <a:spLocks noGrp="1" noChangeArrowheads="1"/>
          </p:cNvSpPr>
          <p:nvPr>
            <p:ph type="title"/>
          </p:nvPr>
        </p:nvSpPr>
        <p:spPr/>
        <p:txBody>
          <a:bodyPr/>
          <a:lstStyle/>
          <a:p>
            <a:r>
              <a:rPr lang="en-US" altLang="zh-CN" dirty="0"/>
              <a:t>1.6 </a:t>
            </a:r>
            <a:r>
              <a:rPr lang="zh-CN" altLang="en-US" dirty="0"/>
              <a:t>计算机网络的性能</a:t>
            </a:r>
          </a:p>
        </p:txBody>
      </p:sp>
      <p:grpSp>
        <p:nvGrpSpPr>
          <p:cNvPr id="6" name="Group 6"/>
          <p:cNvGrpSpPr>
            <a:grpSpLocks/>
          </p:cNvGrpSpPr>
          <p:nvPr/>
        </p:nvGrpSpPr>
        <p:grpSpPr bwMode="auto">
          <a:xfrm>
            <a:off x="569590" y="1791023"/>
            <a:ext cx="1277938" cy="1277937"/>
            <a:chOff x="3476127" y="42101"/>
            <a:chExt cx="1277346" cy="1277346"/>
          </a:xfrm>
        </p:grpSpPr>
        <p:sp>
          <p:nvSpPr>
            <p:cNvPr id="7" name="Oval 7"/>
            <p:cNvSpPr/>
            <p:nvPr/>
          </p:nvSpPr>
          <p:spPr>
            <a:xfrm>
              <a:off x="3476127" y="42101"/>
              <a:ext cx="1277346" cy="1277346"/>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9" name="Oval 4"/>
            <p:cNvSpPr/>
            <p:nvPr/>
          </p:nvSpPr>
          <p:spPr>
            <a:xfrm>
              <a:off x="3476128" y="42102"/>
              <a:ext cx="1277344" cy="1277345"/>
            </a:xfrm>
            <a:prstGeom prst="rect">
              <a:avLst/>
            </a:prstGeom>
          </p:spPr>
          <p:style>
            <a:lnRef idx="0">
              <a:scrgbClr r="0" g="0" b="0"/>
            </a:lnRef>
            <a:fillRef idx="0">
              <a:scrgbClr r="0" g="0" b="0"/>
            </a:fillRef>
            <a:effectRef idx="0">
              <a:scrgbClr r="0" g="0" b="0"/>
            </a:effectRef>
            <a:fontRef idx="minor">
              <a:schemeClr val="tx1"/>
            </a:fontRef>
          </p:style>
          <p:txBody>
            <a:bodyPr lIns="27940" tIns="27940" rIns="27940" bIns="27940" spcCol="1270" anchor="ctr"/>
            <a:lstStyle/>
            <a:p>
              <a:pPr algn="ctr" defTabSz="977900" eaLnBrk="1" hangingPunct="1">
                <a:lnSpc>
                  <a:spcPct val="90000"/>
                </a:lnSpc>
                <a:spcAft>
                  <a:spcPct val="35000"/>
                </a:spcAft>
                <a:defRPr/>
              </a:pPr>
              <a:r>
                <a:rPr lang="en-US" altLang="zh-CN" sz="2400" b="1" dirty="0">
                  <a:solidFill>
                    <a:srgbClr val="4D4D4D"/>
                  </a:solidFill>
                  <a:latin typeface="微软雅黑" pitchFamily="34" charset="-122"/>
                  <a:ea typeface="微软雅黑" pitchFamily="34" charset="-122"/>
                </a:rPr>
                <a:t>4.</a:t>
              </a:r>
              <a:r>
                <a:rPr lang="zh-CN" altLang="en-US" sz="2400" b="1" dirty="0">
                  <a:solidFill>
                    <a:srgbClr val="4D4D4D"/>
                  </a:solidFill>
                  <a:latin typeface="微软雅黑" pitchFamily="34" charset="-122"/>
                  <a:ea typeface="微软雅黑" pitchFamily="34" charset="-122"/>
                </a:rPr>
                <a:t>时延</a:t>
              </a:r>
              <a:endParaRPr lang="en-US" sz="2400" b="1" dirty="0">
                <a:solidFill>
                  <a:srgbClr val="4D4D4D"/>
                </a:solidFill>
                <a:latin typeface="微软雅黑" pitchFamily="34" charset="-122"/>
                <a:ea typeface="微软雅黑" pitchFamily="34" charset="-122"/>
              </a:endParaRPr>
            </a:p>
          </p:txBody>
        </p:sp>
      </p:grpSp>
      <p:sp>
        <p:nvSpPr>
          <p:cNvPr id="10" name="Text Placeholder 7"/>
          <p:cNvSpPr txBox="1">
            <a:spLocks noChangeArrowheads="1"/>
          </p:cNvSpPr>
          <p:nvPr/>
        </p:nvSpPr>
        <p:spPr bwMode="auto">
          <a:xfrm>
            <a:off x="1931728" y="5217008"/>
            <a:ext cx="9492864" cy="1357179"/>
          </a:xfrm>
          <a:prstGeom prst="rect">
            <a:avLst/>
          </a:prstGeom>
          <a:solidFill>
            <a:srgbClr val="D6E5BD"/>
          </a:solidFill>
          <a:ln>
            <a:noFill/>
          </a:ln>
        </p:spPr>
        <p:txBody>
          <a:bodyPr vert="horz" wrap="square" lIns="91440" tIns="45720" rIns="91440" bIns="45720" numCol="1" anchor="t" anchorCtr="0" compatLnSpc="1">
            <a:prstTxWarp prst="textNoShape">
              <a:avLst/>
            </a:prstTxWarp>
          </a:bodyPr>
          <a:lstStyle>
            <a:lvl1pPr marL="342900" indent="12700" algn="l" rtl="0" eaLnBrk="0" fontAlgn="base" hangingPunct="0">
              <a:lnSpc>
                <a:spcPct val="150000"/>
              </a:lnSpc>
              <a:spcBef>
                <a:spcPct val="0"/>
              </a:spcBef>
              <a:spcAft>
                <a:spcPct val="0"/>
              </a:spcAft>
              <a:buClr>
                <a:srgbClr val="1C1C1C"/>
              </a:buClr>
              <a:buFont typeface="Wingdings" pitchFamily="2" charset="2"/>
              <a:buChar char="Ø"/>
              <a:defRPr sz="3200">
                <a:solidFill>
                  <a:srgbClr val="4D4D4D"/>
                </a:solidFill>
                <a:latin typeface="微软雅黑" panose="020B0503020204020204" pitchFamily="34" charset="-122"/>
                <a:ea typeface="微软雅黑" panose="020B0503020204020204" pitchFamily="34" charset="-122"/>
                <a:cs typeface="+mn-cs"/>
              </a:defRPr>
            </a:lvl1pPr>
            <a:lvl2pPr marL="820738" indent="-7938" algn="l" rtl="0" eaLnBrk="0" fontAlgn="base" hangingPunct="0">
              <a:lnSpc>
                <a:spcPct val="150000"/>
              </a:lnSpc>
              <a:spcBef>
                <a:spcPct val="0"/>
              </a:spcBef>
              <a:spcAft>
                <a:spcPct val="0"/>
              </a:spcAft>
              <a:buClr>
                <a:schemeClr val="tx2"/>
              </a:buClr>
              <a:buFont typeface="Wingdings"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257300" indent="-342900" algn="l" rtl="0" eaLnBrk="0" fontAlgn="base" hangingPunct="0">
              <a:lnSpc>
                <a:spcPct val="150000"/>
              </a:lnSpc>
              <a:spcBef>
                <a:spcPct val="0"/>
              </a:spcBef>
              <a:spcAft>
                <a:spcPct val="0"/>
              </a:spcAft>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371600" algn="l" rtl="0" eaLnBrk="0" fontAlgn="base" hangingPunct="0">
              <a:lnSpc>
                <a:spcPct val="150000"/>
              </a:lnSpc>
              <a:spcBef>
                <a:spcPct val="0"/>
              </a:spcBef>
              <a:spcAft>
                <a:spcPct val="0"/>
              </a:spcAft>
              <a:defRPr sz="2000">
                <a:solidFill>
                  <a:srgbClr val="4D4D4D"/>
                </a:solidFill>
                <a:latin typeface="微软雅黑" panose="020B0503020204020204" pitchFamily="34" charset="-122"/>
                <a:ea typeface="微软雅黑" panose="020B0503020204020204" pitchFamily="34" charset="-122"/>
              </a:defRPr>
            </a:lvl4pPr>
            <a:lvl5pPr marL="1828800" algn="l" rtl="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5pPr>
            <a:lvl6pPr marL="2425700" algn="l" rtl="0" eaLnBrk="1" fontAlgn="base" hangingPunct="1">
              <a:spcBef>
                <a:spcPct val="20000"/>
              </a:spcBef>
              <a:spcAft>
                <a:spcPct val="0"/>
              </a:spcAft>
              <a:buChar char="»"/>
              <a:defRPr sz="1600">
                <a:solidFill>
                  <a:srgbClr val="1C1C1C"/>
                </a:solidFill>
                <a:latin typeface="+mn-lt"/>
                <a:ea typeface="+mn-ea"/>
              </a:defRPr>
            </a:lvl6pPr>
            <a:lvl7pPr marL="2882900" algn="l" rtl="0" eaLnBrk="1" fontAlgn="base" hangingPunct="1">
              <a:spcBef>
                <a:spcPct val="20000"/>
              </a:spcBef>
              <a:spcAft>
                <a:spcPct val="0"/>
              </a:spcAft>
              <a:buChar char="»"/>
              <a:defRPr sz="1600">
                <a:solidFill>
                  <a:srgbClr val="1C1C1C"/>
                </a:solidFill>
                <a:latin typeface="+mn-lt"/>
                <a:ea typeface="+mn-ea"/>
              </a:defRPr>
            </a:lvl7pPr>
            <a:lvl8pPr marL="3340100" algn="l" rtl="0" eaLnBrk="1" fontAlgn="base" hangingPunct="1">
              <a:spcBef>
                <a:spcPct val="20000"/>
              </a:spcBef>
              <a:spcAft>
                <a:spcPct val="0"/>
              </a:spcAft>
              <a:buChar char="»"/>
              <a:defRPr sz="1600">
                <a:solidFill>
                  <a:srgbClr val="1C1C1C"/>
                </a:solidFill>
                <a:latin typeface="+mn-lt"/>
                <a:ea typeface="+mn-ea"/>
              </a:defRPr>
            </a:lvl8pPr>
            <a:lvl9pPr marL="3797300" algn="l" rtl="0" eaLnBrk="1" fontAlgn="base" hangingPunct="1">
              <a:spcBef>
                <a:spcPct val="20000"/>
              </a:spcBef>
              <a:spcAft>
                <a:spcPct val="0"/>
              </a:spcAft>
              <a:buChar char="»"/>
              <a:defRPr sz="1600">
                <a:solidFill>
                  <a:srgbClr val="1C1C1C"/>
                </a:solidFill>
                <a:latin typeface="+mn-lt"/>
                <a:ea typeface="+mn-ea"/>
              </a:defRPr>
            </a:lvl9pPr>
          </a:lstStyle>
          <a:p>
            <a:pPr marL="0" indent="0" eaLnBrk="1" hangingPunct="1">
              <a:lnSpc>
                <a:spcPct val="100000"/>
              </a:lnSpc>
              <a:buNone/>
            </a:pPr>
            <a:r>
              <a:rPr lang="zh-CN" altLang="en-US" sz="2800" b="1" dirty="0">
                <a:solidFill>
                  <a:srgbClr val="1C1C1C"/>
                </a:solidFill>
              </a:rPr>
              <a:t>主机或路由器在收到分组时，为处理分组（例如分析首部、提取数据、差错检验或查找转发表等）所花费的时间。 </a:t>
            </a:r>
          </a:p>
          <a:p>
            <a:pPr marL="0" indent="0" eaLnBrk="1" hangingPunct="1">
              <a:lnSpc>
                <a:spcPct val="100000"/>
              </a:lnSpc>
              <a:buNone/>
            </a:pPr>
            <a:endParaRPr lang="zh-CN" altLang="en-US" b="1" dirty="0">
              <a:solidFill>
                <a:srgbClr val="1C1C1C"/>
              </a:solidFill>
            </a:endParaRPr>
          </a:p>
          <a:p>
            <a:pPr marL="0" indent="0" eaLnBrk="1" hangingPunct="1">
              <a:buNone/>
            </a:pPr>
            <a:endParaRPr lang="zh-CN" altLang="en-US" b="1" dirty="0"/>
          </a:p>
          <a:p>
            <a:pPr marL="457200" indent="-457200" eaLnBrk="1" hangingPunct="1"/>
            <a:endParaRPr lang="zh-CN" altLang="en-US" b="1" dirty="0"/>
          </a:p>
          <a:p>
            <a:pPr marL="935038" lvl="1" indent="-457200" eaLnBrk="1" hangingPunct="1"/>
            <a:endParaRPr lang="zh-CN" altLang="en-US" b="1" dirty="0"/>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own Arrow 4"/>
          <p:cNvSpPr/>
          <p:nvPr/>
        </p:nvSpPr>
        <p:spPr>
          <a:xfrm>
            <a:off x="8310563" y="3171371"/>
            <a:ext cx="500062" cy="500062"/>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3253" name="TextBox 5"/>
          <p:cNvSpPr txBox="1">
            <a:spLocks noChangeArrowheads="1"/>
          </p:cNvSpPr>
          <p:nvPr/>
        </p:nvSpPr>
        <p:spPr bwMode="auto">
          <a:xfrm>
            <a:off x="7167563" y="3957183"/>
            <a:ext cx="2857500" cy="830997"/>
          </a:xfrm>
          <a:prstGeom prst="rect">
            <a:avLst/>
          </a:prstGeom>
          <a:solidFill>
            <a:srgbClr val="FFFF99"/>
          </a:solidFill>
          <a:ln w="38100">
            <a:solidFill>
              <a:srgbClr val="EB641B"/>
            </a:solidFill>
            <a:miter lim="800000"/>
            <a:headEnd/>
            <a:tailEnd/>
          </a:ln>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rgbClr val="333399"/>
                </a:solidFill>
                <a:latin typeface="黑体" pitchFamily="49" charset="-122"/>
                <a:ea typeface="黑体" pitchFamily="49" charset="-122"/>
              </a:rPr>
              <a:t>网络节点缓存队列排队时间</a:t>
            </a:r>
            <a:endParaRPr lang="en-US" altLang="zh-CN" sz="2400" b="1" dirty="0">
              <a:solidFill>
                <a:srgbClr val="333399"/>
              </a:solidFill>
              <a:latin typeface="黑体" pitchFamily="49" charset="-122"/>
              <a:ea typeface="黑体" pitchFamily="49" charset="-122"/>
            </a:endParaRPr>
          </a:p>
        </p:txBody>
      </p:sp>
      <p:sp>
        <p:nvSpPr>
          <p:cNvPr id="53254" name="标题 14"/>
          <p:cNvSpPr>
            <a:spLocks noGrp="1" noChangeArrowheads="1"/>
          </p:cNvSpPr>
          <p:nvPr>
            <p:ph type="title"/>
          </p:nvPr>
        </p:nvSpPr>
        <p:spPr/>
        <p:txBody>
          <a:bodyPr/>
          <a:lstStyle/>
          <a:p>
            <a:r>
              <a:rPr lang="en-US" altLang="zh-CN" dirty="0"/>
              <a:t>1.6 </a:t>
            </a:r>
            <a:r>
              <a:rPr lang="zh-CN" altLang="en-US" dirty="0"/>
              <a:t>计算机网络的性能</a:t>
            </a:r>
          </a:p>
        </p:txBody>
      </p:sp>
      <p:graphicFrame>
        <p:nvGraphicFramePr>
          <p:cNvPr id="8" name="Diagram 11"/>
          <p:cNvGraphicFramePr/>
          <p:nvPr>
            <p:extLst>
              <p:ext uri="{D42A27DB-BD31-4B8C-83A1-F6EECF244321}">
                <p14:modId xmlns:p14="http://schemas.microsoft.com/office/powerpoint/2010/main" val="560872142"/>
              </p:ext>
            </p:extLst>
          </p:nvPr>
        </p:nvGraphicFramePr>
        <p:xfrm>
          <a:off x="3096344" y="764704"/>
          <a:ext cx="6096000" cy="2857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 name="Group 6"/>
          <p:cNvGrpSpPr>
            <a:grpSpLocks/>
          </p:cNvGrpSpPr>
          <p:nvPr/>
        </p:nvGrpSpPr>
        <p:grpSpPr bwMode="auto">
          <a:xfrm>
            <a:off x="569590" y="1791023"/>
            <a:ext cx="1277938" cy="1277937"/>
            <a:chOff x="3476127" y="42101"/>
            <a:chExt cx="1277346" cy="1277346"/>
          </a:xfrm>
        </p:grpSpPr>
        <p:sp>
          <p:nvSpPr>
            <p:cNvPr id="7" name="Oval 7"/>
            <p:cNvSpPr/>
            <p:nvPr/>
          </p:nvSpPr>
          <p:spPr>
            <a:xfrm>
              <a:off x="3476127" y="42101"/>
              <a:ext cx="1277346" cy="1277346"/>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9" name="Oval 4"/>
            <p:cNvSpPr/>
            <p:nvPr/>
          </p:nvSpPr>
          <p:spPr>
            <a:xfrm>
              <a:off x="3476128" y="42102"/>
              <a:ext cx="1277344" cy="1277345"/>
            </a:xfrm>
            <a:prstGeom prst="rect">
              <a:avLst/>
            </a:prstGeom>
          </p:spPr>
          <p:style>
            <a:lnRef idx="0">
              <a:scrgbClr r="0" g="0" b="0"/>
            </a:lnRef>
            <a:fillRef idx="0">
              <a:scrgbClr r="0" g="0" b="0"/>
            </a:fillRef>
            <a:effectRef idx="0">
              <a:scrgbClr r="0" g="0" b="0"/>
            </a:effectRef>
            <a:fontRef idx="minor">
              <a:schemeClr val="tx1"/>
            </a:fontRef>
          </p:style>
          <p:txBody>
            <a:bodyPr lIns="27940" tIns="27940" rIns="27940" bIns="27940" spcCol="1270" anchor="ctr"/>
            <a:lstStyle/>
            <a:p>
              <a:pPr algn="ctr" defTabSz="977900" eaLnBrk="1" hangingPunct="1">
                <a:lnSpc>
                  <a:spcPct val="90000"/>
                </a:lnSpc>
                <a:spcAft>
                  <a:spcPct val="35000"/>
                </a:spcAft>
                <a:defRPr/>
              </a:pPr>
              <a:r>
                <a:rPr lang="en-US" altLang="zh-CN" sz="2400" b="1" dirty="0">
                  <a:solidFill>
                    <a:srgbClr val="4D4D4D"/>
                  </a:solidFill>
                  <a:latin typeface="微软雅黑" pitchFamily="34" charset="-122"/>
                  <a:ea typeface="微软雅黑" pitchFamily="34" charset="-122"/>
                </a:rPr>
                <a:t>4.</a:t>
              </a:r>
              <a:r>
                <a:rPr lang="zh-CN" altLang="en-US" sz="2400" b="1" dirty="0">
                  <a:solidFill>
                    <a:srgbClr val="4D4D4D"/>
                  </a:solidFill>
                  <a:latin typeface="微软雅黑" pitchFamily="34" charset="-122"/>
                  <a:ea typeface="微软雅黑" pitchFamily="34" charset="-122"/>
                </a:rPr>
                <a:t>时延</a:t>
              </a:r>
              <a:endParaRPr lang="en-US" sz="2400" b="1" dirty="0">
                <a:solidFill>
                  <a:srgbClr val="4D4D4D"/>
                </a:solidFill>
                <a:latin typeface="微软雅黑" pitchFamily="34" charset="-122"/>
                <a:ea typeface="微软雅黑" pitchFamily="34" charset="-122"/>
              </a:endParaRPr>
            </a:p>
          </p:txBody>
        </p:sp>
      </p:grpSp>
      <p:sp>
        <p:nvSpPr>
          <p:cNvPr id="10" name="Text Placeholder 7"/>
          <p:cNvSpPr txBox="1">
            <a:spLocks noChangeArrowheads="1"/>
          </p:cNvSpPr>
          <p:nvPr/>
        </p:nvSpPr>
        <p:spPr bwMode="auto">
          <a:xfrm>
            <a:off x="1931728" y="5217008"/>
            <a:ext cx="9492864" cy="1357179"/>
          </a:xfrm>
          <a:prstGeom prst="rect">
            <a:avLst/>
          </a:prstGeom>
          <a:solidFill>
            <a:srgbClr val="D6E5BD"/>
          </a:solidFill>
          <a:ln>
            <a:noFill/>
          </a:ln>
        </p:spPr>
        <p:txBody>
          <a:bodyPr vert="horz" wrap="square" lIns="91440" tIns="45720" rIns="91440" bIns="45720" numCol="1" anchor="t" anchorCtr="0" compatLnSpc="1">
            <a:prstTxWarp prst="textNoShape">
              <a:avLst/>
            </a:prstTxWarp>
          </a:bodyPr>
          <a:lstStyle>
            <a:lvl1pPr marL="342900" indent="12700" algn="l" rtl="0" eaLnBrk="0" fontAlgn="base" hangingPunct="0">
              <a:lnSpc>
                <a:spcPct val="150000"/>
              </a:lnSpc>
              <a:spcBef>
                <a:spcPct val="0"/>
              </a:spcBef>
              <a:spcAft>
                <a:spcPct val="0"/>
              </a:spcAft>
              <a:buClr>
                <a:srgbClr val="1C1C1C"/>
              </a:buClr>
              <a:buFont typeface="Wingdings" pitchFamily="2" charset="2"/>
              <a:buChar char="Ø"/>
              <a:defRPr sz="3200">
                <a:solidFill>
                  <a:srgbClr val="4D4D4D"/>
                </a:solidFill>
                <a:latin typeface="微软雅黑" panose="020B0503020204020204" pitchFamily="34" charset="-122"/>
                <a:ea typeface="微软雅黑" panose="020B0503020204020204" pitchFamily="34" charset="-122"/>
                <a:cs typeface="+mn-cs"/>
              </a:defRPr>
            </a:lvl1pPr>
            <a:lvl2pPr marL="820738" indent="-7938" algn="l" rtl="0" eaLnBrk="0" fontAlgn="base" hangingPunct="0">
              <a:lnSpc>
                <a:spcPct val="150000"/>
              </a:lnSpc>
              <a:spcBef>
                <a:spcPct val="0"/>
              </a:spcBef>
              <a:spcAft>
                <a:spcPct val="0"/>
              </a:spcAft>
              <a:buClr>
                <a:schemeClr val="tx2"/>
              </a:buClr>
              <a:buFont typeface="Wingdings"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257300" indent="-342900" algn="l" rtl="0" eaLnBrk="0" fontAlgn="base" hangingPunct="0">
              <a:lnSpc>
                <a:spcPct val="150000"/>
              </a:lnSpc>
              <a:spcBef>
                <a:spcPct val="0"/>
              </a:spcBef>
              <a:spcAft>
                <a:spcPct val="0"/>
              </a:spcAft>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371600" algn="l" rtl="0" eaLnBrk="0" fontAlgn="base" hangingPunct="0">
              <a:lnSpc>
                <a:spcPct val="150000"/>
              </a:lnSpc>
              <a:spcBef>
                <a:spcPct val="0"/>
              </a:spcBef>
              <a:spcAft>
                <a:spcPct val="0"/>
              </a:spcAft>
              <a:defRPr sz="2000">
                <a:solidFill>
                  <a:srgbClr val="4D4D4D"/>
                </a:solidFill>
                <a:latin typeface="微软雅黑" panose="020B0503020204020204" pitchFamily="34" charset="-122"/>
                <a:ea typeface="微软雅黑" panose="020B0503020204020204" pitchFamily="34" charset="-122"/>
              </a:defRPr>
            </a:lvl4pPr>
            <a:lvl5pPr marL="1828800" algn="l" rtl="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5pPr>
            <a:lvl6pPr marL="2425700" algn="l" rtl="0" eaLnBrk="1" fontAlgn="base" hangingPunct="1">
              <a:spcBef>
                <a:spcPct val="20000"/>
              </a:spcBef>
              <a:spcAft>
                <a:spcPct val="0"/>
              </a:spcAft>
              <a:buChar char="»"/>
              <a:defRPr sz="1600">
                <a:solidFill>
                  <a:srgbClr val="1C1C1C"/>
                </a:solidFill>
                <a:latin typeface="+mn-lt"/>
                <a:ea typeface="+mn-ea"/>
              </a:defRPr>
            </a:lvl6pPr>
            <a:lvl7pPr marL="2882900" algn="l" rtl="0" eaLnBrk="1" fontAlgn="base" hangingPunct="1">
              <a:spcBef>
                <a:spcPct val="20000"/>
              </a:spcBef>
              <a:spcAft>
                <a:spcPct val="0"/>
              </a:spcAft>
              <a:buChar char="»"/>
              <a:defRPr sz="1600">
                <a:solidFill>
                  <a:srgbClr val="1C1C1C"/>
                </a:solidFill>
                <a:latin typeface="+mn-lt"/>
                <a:ea typeface="+mn-ea"/>
              </a:defRPr>
            </a:lvl7pPr>
            <a:lvl8pPr marL="3340100" algn="l" rtl="0" eaLnBrk="1" fontAlgn="base" hangingPunct="1">
              <a:spcBef>
                <a:spcPct val="20000"/>
              </a:spcBef>
              <a:spcAft>
                <a:spcPct val="0"/>
              </a:spcAft>
              <a:buChar char="»"/>
              <a:defRPr sz="1600">
                <a:solidFill>
                  <a:srgbClr val="1C1C1C"/>
                </a:solidFill>
                <a:latin typeface="+mn-lt"/>
                <a:ea typeface="+mn-ea"/>
              </a:defRPr>
            </a:lvl8pPr>
            <a:lvl9pPr marL="3797300" algn="l" rtl="0" eaLnBrk="1" fontAlgn="base" hangingPunct="1">
              <a:spcBef>
                <a:spcPct val="20000"/>
              </a:spcBef>
              <a:spcAft>
                <a:spcPct val="0"/>
              </a:spcAft>
              <a:buChar char="»"/>
              <a:defRPr sz="1600">
                <a:solidFill>
                  <a:srgbClr val="1C1C1C"/>
                </a:solidFill>
                <a:latin typeface="+mn-lt"/>
                <a:ea typeface="+mn-ea"/>
              </a:defRPr>
            </a:lvl9pPr>
          </a:lstStyle>
          <a:p>
            <a:pPr marL="0" indent="0" eaLnBrk="1" hangingPunct="1">
              <a:lnSpc>
                <a:spcPct val="100000"/>
              </a:lnSpc>
              <a:buNone/>
            </a:pPr>
            <a:r>
              <a:rPr lang="zh-CN" altLang="en-US" sz="2800" b="1" dirty="0">
                <a:solidFill>
                  <a:srgbClr val="1C1C1C"/>
                </a:solidFill>
              </a:rPr>
              <a:t>分组在进入路由器后要先在输入队列中排队等待处理，在确定了转发接口后还要在输出队列中排队等待转发，这就产生了排队时延。</a:t>
            </a:r>
          </a:p>
          <a:p>
            <a:pPr marL="0" indent="0" eaLnBrk="1" hangingPunct="1">
              <a:lnSpc>
                <a:spcPct val="100000"/>
              </a:lnSpc>
              <a:buNone/>
            </a:pPr>
            <a:endParaRPr lang="zh-CN" altLang="en-US" b="1" dirty="0">
              <a:solidFill>
                <a:srgbClr val="1C1C1C"/>
              </a:solidFill>
            </a:endParaRPr>
          </a:p>
          <a:p>
            <a:pPr marL="0" indent="0" eaLnBrk="1" hangingPunct="1">
              <a:buNone/>
            </a:pPr>
            <a:endParaRPr lang="zh-CN" altLang="en-US" b="1" dirty="0"/>
          </a:p>
          <a:p>
            <a:pPr marL="457200" indent="-457200" eaLnBrk="1" hangingPunct="1"/>
            <a:endParaRPr lang="zh-CN" altLang="en-US" b="1" dirty="0"/>
          </a:p>
          <a:p>
            <a:pPr marL="935038" lvl="1" indent="-457200" eaLnBrk="1" hangingPunct="1"/>
            <a:endParaRPr lang="zh-CN" altLang="en-US" b="1" dirty="0"/>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 Placeholder 7"/>
          <p:cNvSpPr txBox="1">
            <a:spLocks noChangeArrowheads="1"/>
          </p:cNvSpPr>
          <p:nvPr/>
        </p:nvSpPr>
        <p:spPr bwMode="auto">
          <a:xfrm>
            <a:off x="1931728" y="1279733"/>
            <a:ext cx="9492864" cy="4741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12700" algn="l" rtl="0" eaLnBrk="0" fontAlgn="base" hangingPunct="0">
              <a:lnSpc>
                <a:spcPct val="150000"/>
              </a:lnSpc>
              <a:spcBef>
                <a:spcPct val="0"/>
              </a:spcBef>
              <a:spcAft>
                <a:spcPct val="0"/>
              </a:spcAft>
              <a:buClr>
                <a:srgbClr val="1C1C1C"/>
              </a:buClr>
              <a:buFont typeface="Wingdings" pitchFamily="2" charset="2"/>
              <a:buChar char="Ø"/>
              <a:defRPr sz="3200">
                <a:solidFill>
                  <a:srgbClr val="4D4D4D"/>
                </a:solidFill>
                <a:latin typeface="微软雅黑" panose="020B0503020204020204" pitchFamily="34" charset="-122"/>
                <a:ea typeface="微软雅黑" panose="020B0503020204020204" pitchFamily="34" charset="-122"/>
                <a:cs typeface="+mn-cs"/>
              </a:defRPr>
            </a:lvl1pPr>
            <a:lvl2pPr marL="820738" indent="-7938" algn="l" rtl="0" eaLnBrk="0" fontAlgn="base" hangingPunct="0">
              <a:lnSpc>
                <a:spcPct val="150000"/>
              </a:lnSpc>
              <a:spcBef>
                <a:spcPct val="0"/>
              </a:spcBef>
              <a:spcAft>
                <a:spcPct val="0"/>
              </a:spcAft>
              <a:buClr>
                <a:schemeClr val="tx2"/>
              </a:buClr>
              <a:buFont typeface="Wingdings"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257300" indent="-342900" algn="l" rtl="0" eaLnBrk="0" fontAlgn="base" hangingPunct="0">
              <a:lnSpc>
                <a:spcPct val="150000"/>
              </a:lnSpc>
              <a:spcBef>
                <a:spcPct val="0"/>
              </a:spcBef>
              <a:spcAft>
                <a:spcPct val="0"/>
              </a:spcAft>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371600" algn="l" rtl="0" eaLnBrk="0" fontAlgn="base" hangingPunct="0">
              <a:lnSpc>
                <a:spcPct val="150000"/>
              </a:lnSpc>
              <a:spcBef>
                <a:spcPct val="0"/>
              </a:spcBef>
              <a:spcAft>
                <a:spcPct val="0"/>
              </a:spcAft>
              <a:defRPr sz="2000">
                <a:solidFill>
                  <a:srgbClr val="4D4D4D"/>
                </a:solidFill>
                <a:latin typeface="微软雅黑" panose="020B0503020204020204" pitchFamily="34" charset="-122"/>
                <a:ea typeface="微软雅黑" panose="020B0503020204020204" pitchFamily="34" charset="-122"/>
              </a:defRPr>
            </a:lvl4pPr>
            <a:lvl5pPr marL="1828800" algn="l" rtl="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5pPr>
            <a:lvl6pPr marL="2425700" algn="l" rtl="0" eaLnBrk="1" fontAlgn="base" hangingPunct="1">
              <a:spcBef>
                <a:spcPct val="20000"/>
              </a:spcBef>
              <a:spcAft>
                <a:spcPct val="0"/>
              </a:spcAft>
              <a:buChar char="»"/>
              <a:defRPr sz="1600">
                <a:solidFill>
                  <a:srgbClr val="1C1C1C"/>
                </a:solidFill>
                <a:latin typeface="+mn-lt"/>
                <a:ea typeface="+mn-ea"/>
              </a:defRPr>
            </a:lvl6pPr>
            <a:lvl7pPr marL="2882900" algn="l" rtl="0" eaLnBrk="1" fontAlgn="base" hangingPunct="1">
              <a:spcBef>
                <a:spcPct val="20000"/>
              </a:spcBef>
              <a:spcAft>
                <a:spcPct val="0"/>
              </a:spcAft>
              <a:buChar char="»"/>
              <a:defRPr sz="1600">
                <a:solidFill>
                  <a:srgbClr val="1C1C1C"/>
                </a:solidFill>
                <a:latin typeface="+mn-lt"/>
                <a:ea typeface="+mn-ea"/>
              </a:defRPr>
            </a:lvl7pPr>
            <a:lvl8pPr marL="3340100" algn="l" rtl="0" eaLnBrk="1" fontAlgn="base" hangingPunct="1">
              <a:spcBef>
                <a:spcPct val="20000"/>
              </a:spcBef>
              <a:spcAft>
                <a:spcPct val="0"/>
              </a:spcAft>
              <a:buChar char="»"/>
              <a:defRPr sz="1600">
                <a:solidFill>
                  <a:srgbClr val="1C1C1C"/>
                </a:solidFill>
                <a:latin typeface="+mn-lt"/>
                <a:ea typeface="+mn-ea"/>
              </a:defRPr>
            </a:lvl8pPr>
            <a:lvl9pPr marL="3797300" algn="l" rtl="0" eaLnBrk="1" fontAlgn="base" hangingPunct="1">
              <a:spcBef>
                <a:spcPct val="20000"/>
              </a:spcBef>
              <a:spcAft>
                <a:spcPct val="0"/>
              </a:spcAft>
              <a:buChar char="»"/>
              <a:defRPr sz="1600">
                <a:solidFill>
                  <a:srgbClr val="1C1C1C"/>
                </a:solidFill>
                <a:latin typeface="+mn-lt"/>
                <a:ea typeface="+mn-ea"/>
              </a:defRPr>
            </a:lvl9pPr>
          </a:lstStyle>
          <a:p>
            <a:pPr marL="457200" indent="-457200" eaLnBrk="1" hangingPunct="1"/>
            <a:r>
              <a:rPr lang="zh-CN" altLang="en-US" b="1" dirty="0"/>
              <a:t>四种时延产生的地方</a:t>
            </a:r>
          </a:p>
        </p:txBody>
      </p:sp>
      <p:sp>
        <p:nvSpPr>
          <p:cNvPr id="54277" name="标题 14"/>
          <p:cNvSpPr>
            <a:spLocks noGrp="1" noChangeArrowheads="1"/>
          </p:cNvSpPr>
          <p:nvPr>
            <p:ph type="title"/>
          </p:nvPr>
        </p:nvSpPr>
        <p:spPr/>
        <p:txBody>
          <a:bodyPr/>
          <a:lstStyle/>
          <a:p>
            <a:r>
              <a:rPr lang="en-US" altLang="zh-CN" dirty="0"/>
              <a:t>1.6 </a:t>
            </a:r>
            <a:r>
              <a:rPr lang="zh-CN" altLang="en-US" dirty="0"/>
              <a:t>计算机网络的性能</a:t>
            </a:r>
          </a:p>
        </p:txBody>
      </p:sp>
      <p:grpSp>
        <p:nvGrpSpPr>
          <p:cNvPr id="5" name="Group 6"/>
          <p:cNvGrpSpPr>
            <a:grpSpLocks/>
          </p:cNvGrpSpPr>
          <p:nvPr/>
        </p:nvGrpSpPr>
        <p:grpSpPr bwMode="auto">
          <a:xfrm>
            <a:off x="569590" y="1791023"/>
            <a:ext cx="1277938" cy="1277937"/>
            <a:chOff x="3476127" y="42101"/>
            <a:chExt cx="1277346" cy="1277346"/>
          </a:xfrm>
        </p:grpSpPr>
        <p:sp>
          <p:nvSpPr>
            <p:cNvPr id="6" name="Oval 7"/>
            <p:cNvSpPr/>
            <p:nvPr/>
          </p:nvSpPr>
          <p:spPr>
            <a:xfrm>
              <a:off x="3476127" y="42101"/>
              <a:ext cx="1277346" cy="1277346"/>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7" name="Oval 4"/>
            <p:cNvSpPr/>
            <p:nvPr/>
          </p:nvSpPr>
          <p:spPr>
            <a:xfrm>
              <a:off x="3476128" y="42102"/>
              <a:ext cx="1277344" cy="1277345"/>
            </a:xfrm>
            <a:prstGeom prst="rect">
              <a:avLst/>
            </a:prstGeom>
          </p:spPr>
          <p:style>
            <a:lnRef idx="0">
              <a:scrgbClr r="0" g="0" b="0"/>
            </a:lnRef>
            <a:fillRef idx="0">
              <a:scrgbClr r="0" g="0" b="0"/>
            </a:fillRef>
            <a:effectRef idx="0">
              <a:scrgbClr r="0" g="0" b="0"/>
            </a:effectRef>
            <a:fontRef idx="minor">
              <a:schemeClr val="tx1"/>
            </a:fontRef>
          </p:style>
          <p:txBody>
            <a:bodyPr lIns="27940" tIns="27940" rIns="27940" bIns="27940" spcCol="1270" anchor="ctr"/>
            <a:lstStyle/>
            <a:p>
              <a:pPr algn="ctr" defTabSz="977900" eaLnBrk="1" hangingPunct="1">
                <a:lnSpc>
                  <a:spcPct val="90000"/>
                </a:lnSpc>
                <a:spcAft>
                  <a:spcPct val="35000"/>
                </a:spcAft>
                <a:defRPr/>
              </a:pPr>
              <a:r>
                <a:rPr lang="en-US" altLang="zh-CN" sz="2400" b="1" dirty="0">
                  <a:solidFill>
                    <a:srgbClr val="4D4D4D"/>
                  </a:solidFill>
                  <a:latin typeface="微软雅黑" pitchFamily="34" charset="-122"/>
                  <a:ea typeface="微软雅黑" pitchFamily="34" charset="-122"/>
                </a:rPr>
                <a:t>4.</a:t>
              </a:r>
              <a:r>
                <a:rPr lang="zh-CN" altLang="en-US" sz="2400" b="1" dirty="0">
                  <a:solidFill>
                    <a:srgbClr val="4D4D4D"/>
                  </a:solidFill>
                  <a:latin typeface="微软雅黑" pitchFamily="34" charset="-122"/>
                  <a:ea typeface="微软雅黑" pitchFamily="34" charset="-122"/>
                </a:rPr>
                <a:t>时延</a:t>
              </a:r>
              <a:endParaRPr lang="en-US" sz="2400" b="1" dirty="0">
                <a:solidFill>
                  <a:srgbClr val="4D4D4D"/>
                </a:solidFill>
                <a:latin typeface="微软雅黑" pitchFamily="34" charset="-122"/>
                <a:ea typeface="微软雅黑" pitchFamily="34" charset="-122"/>
              </a:endParaRPr>
            </a:p>
          </p:txBody>
        </p:sp>
      </p:grpSp>
      <p:grpSp>
        <p:nvGrpSpPr>
          <p:cNvPr id="4" name="组合 3"/>
          <p:cNvGrpSpPr/>
          <p:nvPr/>
        </p:nvGrpSpPr>
        <p:grpSpPr>
          <a:xfrm>
            <a:off x="1847527" y="2085367"/>
            <a:ext cx="8690282" cy="4092536"/>
            <a:chOff x="775063" y="1002436"/>
            <a:chExt cx="7323908" cy="2989713"/>
          </a:xfrm>
        </p:grpSpPr>
        <p:sp>
          <p:nvSpPr>
            <p:cNvPr id="49" name="圆角矩形 48"/>
            <p:cNvSpPr/>
            <p:nvPr/>
          </p:nvSpPr>
          <p:spPr>
            <a:xfrm>
              <a:off x="775063" y="1008593"/>
              <a:ext cx="7323908" cy="298355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50" name="Rectangle 7"/>
            <p:cNvSpPr>
              <a:spLocks noChangeArrowheads="1"/>
            </p:cNvSpPr>
            <p:nvPr/>
          </p:nvSpPr>
          <p:spPr bwMode="auto">
            <a:xfrm>
              <a:off x="3006696" y="3030623"/>
              <a:ext cx="3849687" cy="169862"/>
            </a:xfrm>
            <a:prstGeom prst="rect">
              <a:avLst/>
            </a:prstGeom>
            <a:gradFill rotWithShape="1">
              <a:gsLst>
                <a:gs pos="0">
                  <a:srgbClr val="339933"/>
                </a:gs>
                <a:gs pos="50000">
                  <a:srgbClr val="CDF3CD"/>
                </a:gs>
                <a:gs pos="100000">
                  <a:srgbClr val="339933"/>
                </a:gs>
              </a:gsLst>
              <a:lin ang="5400000" scaled="1"/>
            </a:gradFill>
            <a:ln w="9525">
              <a:solidFill>
                <a:schemeClr val="folHlink"/>
              </a:solidFill>
              <a:miter lim="800000"/>
              <a:headEnd/>
              <a:tailEnd/>
            </a:ln>
          </p:spPr>
          <p:txBody>
            <a:bodyPr wrap="none" anchor="ctr"/>
            <a:lstStyle/>
            <a:p>
              <a:endParaRPr lang="zh-CN" altLang="en-US" sz="1200" b="1">
                <a:ea typeface="黑体" pitchFamily="49" charset="-122"/>
              </a:endParaRPr>
            </a:p>
          </p:txBody>
        </p:sp>
        <p:sp>
          <p:nvSpPr>
            <p:cNvPr id="51" name="Oval 9"/>
            <p:cNvSpPr>
              <a:spLocks noChangeArrowheads="1"/>
            </p:cNvSpPr>
            <p:nvPr/>
          </p:nvSpPr>
          <p:spPr bwMode="auto">
            <a:xfrm>
              <a:off x="2122882" y="2686973"/>
              <a:ext cx="947043" cy="856832"/>
            </a:xfrm>
            <a:prstGeom prst="ellipse">
              <a:avLst/>
            </a:prstGeom>
            <a:gradFill flip="none" rotWithShape="1">
              <a:gsLst>
                <a:gs pos="2000">
                  <a:srgbClr val="CDF3CD"/>
                </a:gs>
                <a:gs pos="100000">
                  <a:srgbClr val="339933"/>
                </a:gs>
              </a:gsLst>
              <a:path path="circle">
                <a:fillToRect l="50000" t="50000" r="50000" b="50000"/>
              </a:path>
              <a:tileRect/>
            </a:gradFill>
            <a:ln w="9525">
              <a:noFill/>
              <a:round/>
              <a:headEnd/>
              <a:tailEnd/>
            </a:ln>
            <a:effectLst/>
          </p:spPr>
          <p:txBody>
            <a:bodyPr wrap="none" anchor="ctr"/>
            <a:lstStyle/>
            <a:p>
              <a:pPr fontAlgn="auto">
                <a:spcBef>
                  <a:spcPts val="0"/>
                </a:spcBef>
                <a:spcAft>
                  <a:spcPts val="0"/>
                </a:spcAft>
                <a:defRPr/>
              </a:pPr>
              <a:endParaRPr lang="zh-CN" altLang="en-US" sz="1200" b="1">
                <a:latin typeface="+mn-lt"/>
                <a:ea typeface="黑体" pitchFamily="2" charset="-122"/>
              </a:endParaRPr>
            </a:p>
          </p:txBody>
        </p:sp>
        <p:sp>
          <p:nvSpPr>
            <p:cNvPr id="52" name="Oval 10"/>
            <p:cNvSpPr>
              <a:spLocks noChangeArrowheads="1"/>
            </p:cNvSpPr>
            <p:nvPr/>
          </p:nvSpPr>
          <p:spPr bwMode="auto">
            <a:xfrm>
              <a:off x="6792883" y="2687723"/>
              <a:ext cx="947738" cy="855662"/>
            </a:xfrm>
            <a:prstGeom prst="ellipse">
              <a:avLst/>
            </a:prstGeom>
            <a:gradFill rotWithShape="1">
              <a:gsLst>
                <a:gs pos="0">
                  <a:srgbClr val="85D1F7"/>
                </a:gs>
                <a:gs pos="100000">
                  <a:srgbClr val="0070C0"/>
                </a:gs>
              </a:gsLst>
              <a:path path="shape">
                <a:fillToRect l="50000" t="50000" r="50000" b="50000"/>
              </a:path>
            </a:gradFill>
            <a:ln w="9525">
              <a:solidFill>
                <a:schemeClr val="folHlink"/>
              </a:solidFill>
              <a:round/>
              <a:headEnd/>
              <a:tailEnd/>
            </a:ln>
          </p:spPr>
          <p:txBody>
            <a:bodyPr wrap="none" anchor="ctr"/>
            <a:lstStyle/>
            <a:p>
              <a:endParaRPr lang="zh-CN" altLang="en-US" sz="1200" b="1">
                <a:ea typeface="黑体" pitchFamily="49" charset="-122"/>
              </a:endParaRPr>
            </a:p>
          </p:txBody>
        </p:sp>
        <p:grpSp>
          <p:nvGrpSpPr>
            <p:cNvPr id="53" name="Group 11"/>
            <p:cNvGrpSpPr>
              <a:grpSpLocks/>
            </p:cNvGrpSpPr>
            <p:nvPr/>
          </p:nvGrpSpPr>
          <p:grpSpPr bwMode="auto">
            <a:xfrm>
              <a:off x="2374871" y="2949660"/>
              <a:ext cx="504825" cy="295275"/>
              <a:chOff x="1567" y="1056"/>
              <a:chExt cx="384" cy="336"/>
            </a:xfrm>
          </p:grpSpPr>
          <p:sp>
            <p:nvSpPr>
              <p:cNvPr id="54" name="Rectangle 12"/>
              <p:cNvSpPr>
                <a:spLocks noChangeArrowheads="1"/>
              </p:cNvSpPr>
              <p:nvPr/>
            </p:nvSpPr>
            <p:spPr bwMode="auto">
              <a:xfrm>
                <a:off x="1664" y="1056"/>
                <a:ext cx="287" cy="336"/>
              </a:xfrm>
              <a:prstGeom prst="rect">
                <a:avLst/>
              </a:prstGeom>
              <a:solidFill>
                <a:srgbClr val="85D1F7"/>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黑体" pitchFamily="2" charset="-122"/>
                </a:endParaRPr>
              </a:p>
            </p:txBody>
          </p:sp>
          <p:sp>
            <p:nvSpPr>
              <p:cNvPr id="55" name="Freeform 13"/>
              <p:cNvSpPr>
                <a:spLocks/>
              </p:cNvSpPr>
              <p:nvPr/>
            </p:nvSpPr>
            <p:spPr bwMode="auto">
              <a:xfrm>
                <a:off x="1567" y="1056"/>
                <a:ext cx="384" cy="336"/>
              </a:xfrm>
              <a:custGeom>
                <a:avLst/>
                <a:gdLst>
                  <a:gd name="T0" fmla="*/ 0 w 384"/>
                  <a:gd name="T1" fmla="*/ 0 h 336"/>
                  <a:gd name="T2" fmla="*/ 384 w 384"/>
                  <a:gd name="T3" fmla="*/ 0 h 336"/>
                  <a:gd name="T4" fmla="*/ 384 w 384"/>
                  <a:gd name="T5" fmla="*/ 336 h 336"/>
                  <a:gd name="T6" fmla="*/ 0 w 384"/>
                  <a:gd name="T7" fmla="*/ 336 h 3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336">
                    <a:moveTo>
                      <a:pt x="0" y="0"/>
                    </a:moveTo>
                    <a:lnTo>
                      <a:pt x="384" y="0"/>
                    </a:lnTo>
                    <a:lnTo>
                      <a:pt x="384" y="336"/>
                    </a:lnTo>
                    <a:lnTo>
                      <a:pt x="0" y="336"/>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Line 14"/>
              <p:cNvSpPr>
                <a:spLocks noChangeShapeType="1"/>
              </p:cNvSpPr>
              <p:nvPr/>
            </p:nvSpPr>
            <p:spPr bwMode="auto">
              <a:xfrm>
                <a:off x="1855" y="1056"/>
                <a:ext cx="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Line 15"/>
              <p:cNvSpPr>
                <a:spLocks noChangeShapeType="1"/>
              </p:cNvSpPr>
              <p:nvPr/>
            </p:nvSpPr>
            <p:spPr bwMode="auto">
              <a:xfrm>
                <a:off x="1759" y="1056"/>
                <a:ext cx="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 name="Line 16"/>
              <p:cNvSpPr>
                <a:spLocks noChangeShapeType="1"/>
              </p:cNvSpPr>
              <p:nvPr/>
            </p:nvSpPr>
            <p:spPr bwMode="auto">
              <a:xfrm>
                <a:off x="1663" y="1056"/>
                <a:ext cx="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9" name="Line 17"/>
            <p:cNvSpPr>
              <a:spLocks noChangeShapeType="1"/>
            </p:cNvSpPr>
            <p:nvPr/>
          </p:nvSpPr>
          <p:spPr bwMode="auto">
            <a:xfrm>
              <a:off x="2876521" y="3108410"/>
              <a:ext cx="188912" cy="3175"/>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Rectangle 18"/>
            <p:cNvSpPr>
              <a:spLocks noChangeArrowheads="1"/>
            </p:cNvSpPr>
            <p:nvPr/>
          </p:nvSpPr>
          <p:spPr bwMode="auto">
            <a:xfrm>
              <a:off x="2927321" y="3048085"/>
              <a:ext cx="119062" cy="123825"/>
            </a:xfrm>
            <a:prstGeom prst="rect">
              <a:avLst/>
            </a:prstGeom>
            <a:solidFill>
              <a:srgbClr val="9AFEA6"/>
            </a:solidFill>
            <a:ln w="19050">
              <a:solidFill>
                <a:srgbClr val="0000FF"/>
              </a:solidFill>
              <a:miter lim="800000"/>
              <a:headEnd/>
              <a:tailEnd/>
            </a:ln>
          </p:spPr>
          <p:txBody>
            <a:bodyPr wrap="none" anchor="ctr"/>
            <a:lstStyle/>
            <a:p>
              <a:endParaRPr lang="zh-CN" altLang="en-US" sz="1200" b="1">
                <a:ea typeface="黑体" pitchFamily="49" charset="-122"/>
              </a:endParaRPr>
            </a:p>
          </p:txBody>
        </p:sp>
        <p:sp>
          <p:nvSpPr>
            <p:cNvPr id="61" name="AutoShape 21"/>
            <p:cNvSpPr>
              <a:spLocks noChangeArrowheads="1"/>
            </p:cNvSpPr>
            <p:nvPr/>
          </p:nvSpPr>
          <p:spPr bwMode="auto">
            <a:xfrm>
              <a:off x="3448021" y="3063960"/>
              <a:ext cx="882650" cy="114300"/>
            </a:xfrm>
            <a:prstGeom prst="rightArrow">
              <a:avLst>
                <a:gd name="adj1" fmla="val 50000"/>
                <a:gd name="adj2" fmla="val 178219"/>
              </a:avLst>
            </a:prstGeom>
            <a:solidFill>
              <a:srgbClr val="FFCC00"/>
            </a:solidFill>
            <a:ln>
              <a:solidFill>
                <a:srgbClr val="000066"/>
              </a:solidFill>
            </a:ln>
          </p:spPr>
          <p:txBody>
            <a:bodyPr wrap="none" anchor="ctr"/>
            <a:lstStyle/>
            <a:p>
              <a:endParaRPr lang="zh-CN" altLang="en-US" sz="1200" b="1">
                <a:ea typeface="黑体" pitchFamily="49" charset="-122"/>
              </a:endParaRPr>
            </a:p>
          </p:txBody>
        </p:sp>
        <p:sp>
          <p:nvSpPr>
            <p:cNvPr id="62" name="AutoShape 26"/>
            <p:cNvSpPr>
              <a:spLocks noChangeArrowheads="1"/>
            </p:cNvSpPr>
            <p:nvPr/>
          </p:nvSpPr>
          <p:spPr bwMode="auto">
            <a:xfrm>
              <a:off x="1703358" y="3063960"/>
              <a:ext cx="795338" cy="114300"/>
            </a:xfrm>
            <a:prstGeom prst="rightArrow">
              <a:avLst>
                <a:gd name="adj1" fmla="val 50000"/>
                <a:gd name="adj2" fmla="val 178436"/>
              </a:avLst>
            </a:prstGeom>
            <a:solidFill>
              <a:srgbClr val="FFCC00"/>
            </a:solidFill>
            <a:ln>
              <a:solidFill>
                <a:srgbClr val="000066"/>
              </a:solidFill>
            </a:ln>
          </p:spPr>
          <p:txBody>
            <a:bodyPr wrap="none" anchor="ctr"/>
            <a:lstStyle/>
            <a:p>
              <a:endParaRPr lang="zh-CN" altLang="en-US" sz="1200" b="1">
                <a:ea typeface="黑体" pitchFamily="49" charset="-122"/>
              </a:endParaRPr>
            </a:p>
          </p:txBody>
        </p:sp>
        <p:sp>
          <p:nvSpPr>
            <p:cNvPr id="63" name="AutoShape 27"/>
            <p:cNvSpPr>
              <a:spLocks noChangeArrowheads="1"/>
            </p:cNvSpPr>
            <p:nvPr/>
          </p:nvSpPr>
          <p:spPr bwMode="auto">
            <a:xfrm>
              <a:off x="6313458" y="3059198"/>
              <a:ext cx="882650" cy="112712"/>
            </a:xfrm>
            <a:prstGeom prst="rightArrow">
              <a:avLst>
                <a:gd name="adj1" fmla="val 50000"/>
                <a:gd name="adj2" fmla="val 180730"/>
              </a:avLst>
            </a:prstGeom>
            <a:solidFill>
              <a:srgbClr val="FFCC00"/>
            </a:solidFill>
            <a:ln>
              <a:solidFill>
                <a:srgbClr val="000066"/>
              </a:solidFill>
            </a:ln>
          </p:spPr>
          <p:txBody>
            <a:bodyPr wrap="none" anchor="ctr"/>
            <a:lstStyle/>
            <a:p>
              <a:endParaRPr lang="zh-CN" altLang="en-US" sz="1200" b="1">
                <a:ea typeface="黑体" pitchFamily="49" charset="-122"/>
              </a:endParaRPr>
            </a:p>
          </p:txBody>
        </p:sp>
        <p:sp>
          <p:nvSpPr>
            <p:cNvPr id="64" name="Text Box 29"/>
            <p:cNvSpPr txBox="1">
              <a:spLocks noChangeArrowheads="1"/>
            </p:cNvSpPr>
            <p:nvPr/>
          </p:nvSpPr>
          <p:spPr bwMode="auto">
            <a:xfrm>
              <a:off x="5473671" y="2954199"/>
              <a:ext cx="309640" cy="292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en-US" altLang="zh-CN" sz="2000" b="1" dirty="0">
                  <a:solidFill>
                    <a:srgbClr val="1C1C1C"/>
                  </a:solidFill>
                  <a:ea typeface="黑体" pitchFamily="49" charset="-122"/>
                </a:rPr>
                <a:t>…</a:t>
              </a:r>
            </a:p>
          </p:txBody>
        </p:sp>
        <p:sp>
          <p:nvSpPr>
            <p:cNvPr id="65" name="Text Box 32"/>
            <p:cNvSpPr txBox="1">
              <a:spLocks noChangeArrowheads="1"/>
            </p:cNvSpPr>
            <p:nvPr/>
          </p:nvSpPr>
          <p:spPr bwMode="auto">
            <a:xfrm>
              <a:off x="3273396" y="3371935"/>
              <a:ext cx="609554" cy="224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400" b="1" dirty="0">
                  <a:solidFill>
                    <a:srgbClr val="1C1C1C"/>
                  </a:solidFill>
                  <a:latin typeface="微软雅黑" pitchFamily="34" charset="-122"/>
                  <a:ea typeface="微软雅黑" pitchFamily="34" charset="-122"/>
                </a:rPr>
                <a:t>发送器</a:t>
              </a:r>
            </a:p>
          </p:txBody>
        </p:sp>
        <p:sp>
          <p:nvSpPr>
            <p:cNvPr id="66" name="Text Box 34"/>
            <p:cNvSpPr txBox="1">
              <a:spLocks noChangeArrowheads="1"/>
            </p:cNvSpPr>
            <p:nvPr/>
          </p:nvSpPr>
          <p:spPr bwMode="auto">
            <a:xfrm>
              <a:off x="2389158" y="3217992"/>
              <a:ext cx="458247" cy="224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400" b="1" dirty="0">
                  <a:solidFill>
                    <a:srgbClr val="1C1C1C"/>
                  </a:solidFill>
                  <a:ea typeface="黑体" pitchFamily="49" charset="-122"/>
                </a:rPr>
                <a:t>队列</a:t>
              </a:r>
            </a:p>
          </p:txBody>
        </p:sp>
        <p:grpSp>
          <p:nvGrpSpPr>
            <p:cNvPr id="67" name="Group 45"/>
            <p:cNvGrpSpPr>
              <a:grpSpLocks/>
            </p:cNvGrpSpPr>
            <p:nvPr/>
          </p:nvGrpSpPr>
          <p:grpSpPr bwMode="auto">
            <a:xfrm>
              <a:off x="5110637" y="1883843"/>
              <a:ext cx="1644048" cy="1037594"/>
              <a:chOff x="3363" y="1933"/>
              <a:chExt cx="1486" cy="1016"/>
            </a:xfrm>
            <a:solidFill>
              <a:srgbClr val="0070C0"/>
            </a:solidFill>
          </p:grpSpPr>
          <p:sp>
            <p:nvSpPr>
              <p:cNvPr id="68" name="Line 33"/>
              <p:cNvSpPr>
                <a:spLocks noChangeShapeType="1"/>
              </p:cNvSpPr>
              <p:nvPr/>
            </p:nvSpPr>
            <p:spPr bwMode="auto">
              <a:xfrm flipH="1">
                <a:off x="3363" y="2369"/>
                <a:ext cx="322" cy="580"/>
              </a:xfrm>
              <a:prstGeom prst="line">
                <a:avLst/>
              </a:prstGeom>
              <a:grpFill/>
              <a:ln w="28575">
                <a:solidFill>
                  <a:srgbClr val="993300"/>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sz="1600" b="1">
                  <a:ln>
                    <a:solidFill>
                      <a:srgbClr val="993300"/>
                    </a:solidFill>
                  </a:ln>
                  <a:solidFill>
                    <a:schemeClr val="accent3"/>
                  </a:solidFill>
                  <a:latin typeface="微软雅黑" pitchFamily="34" charset="-122"/>
                  <a:ea typeface="微软雅黑" pitchFamily="34" charset="-122"/>
                </a:endParaRPr>
              </a:p>
            </p:txBody>
          </p:sp>
          <p:sp>
            <p:nvSpPr>
              <p:cNvPr id="69" name="Text Box 36"/>
              <p:cNvSpPr txBox="1">
                <a:spLocks noChangeArrowheads="1"/>
              </p:cNvSpPr>
              <p:nvPr/>
            </p:nvSpPr>
            <p:spPr bwMode="auto">
              <a:xfrm>
                <a:off x="3506" y="1933"/>
                <a:ext cx="1343" cy="512"/>
              </a:xfrm>
              <a:prstGeom prst="rect">
                <a:avLst/>
              </a:prstGeom>
              <a:solidFill>
                <a:srgbClr val="663300"/>
              </a:solidFill>
              <a:ln w="76200" cmpd="tri">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auto">
                  <a:spcBef>
                    <a:spcPts val="0"/>
                  </a:spcBef>
                  <a:spcAft>
                    <a:spcPts val="0"/>
                  </a:spcAft>
                  <a:defRPr/>
                </a:pPr>
                <a:r>
                  <a:rPr kumimoji="1" lang="zh-CN" altLang="en-US" sz="1400" b="1" dirty="0">
                    <a:solidFill>
                      <a:schemeClr val="bg1"/>
                    </a:solidFill>
                    <a:latin typeface="微软雅黑" pitchFamily="34" charset="-122"/>
                    <a:ea typeface="微软雅黑" pitchFamily="34" charset="-122"/>
                  </a:rPr>
                  <a:t>在链路上产生</a:t>
                </a:r>
              </a:p>
              <a:p>
                <a:pPr algn="ctr" fontAlgn="auto">
                  <a:spcBef>
                    <a:spcPts val="0"/>
                  </a:spcBef>
                  <a:spcAft>
                    <a:spcPts val="0"/>
                  </a:spcAft>
                  <a:defRPr/>
                </a:pPr>
                <a:r>
                  <a:rPr kumimoji="1" lang="zh-CN" altLang="en-US" sz="1400" b="1" dirty="0">
                    <a:solidFill>
                      <a:schemeClr val="bg1"/>
                    </a:solidFill>
                    <a:latin typeface="微软雅黑" pitchFamily="34" charset="-122"/>
                    <a:ea typeface="微软雅黑" pitchFamily="34" charset="-122"/>
                  </a:rPr>
                  <a:t>传播时延</a:t>
                </a:r>
              </a:p>
            </p:txBody>
          </p:sp>
        </p:grpSp>
        <p:sp>
          <p:nvSpPr>
            <p:cNvPr id="70" name="Text Box 37"/>
            <p:cNvSpPr txBox="1">
              <a:spLocks noChangeArrowheads="1"/>
            </p:cNvSpPr>
            <p:nvPr/>
          </p:nvSpPr>
          <p:spPr bwMode="auto">
            <a:xfrm>
              <a:off x="6891308" y="3560076"/>
              <a:ext cx="79692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600" b="1" dirty="0">
                  <a:solidFill>
                    <a:srgbClr val="0000FF"/>
                  </a:solidFill>
                  <a:latin typeface="微软雅黑" pitchFamily="34" charset="-122"/>
                  <a:ea typeface="微软雅黑" pitchFamily="34" charset="-122"/>
                </a:rPr>
                <a:t>结点 </a:t>
              </a:r>
              <a:r>
                <a:rPr kumimoji="1" lang="en-US" altLang="zh-CN" sz="1600" b="1" dirty="0">
                  <a:solidFill>
                    <a:srgbClr val="0000FF"/>
                  </a:solidFill>
                  <a:latin typeface="微软雅黑" pitchFamily="34" charset="-122"/>
                  <a:ea typeface="微软雅黑" pitchFamily="34" charset="-122"/>
                </a:rPr>
                <a:t>B</a:t>
              </a:r>
            </a:p>
          </p:txBody>
        </p:sp>
        <p:sp>
          <p:nvSpPr>
            <p:cNvPr id="71" name="Text Box 38"/>
            <p:cNvSpPr txBox="1">
              <a:spLocks noChangeArrowheads="1"/>
            </p:cNvSpPr>
            <p:nvPr/>
          </p:nvSpPr>
          <p:spPr bwMode="auto">
            <a:xfrm>
              <a:off x="2208866" y="3555536"/>
              <a:ext cx="811212"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600" b="1" dirty="0">
                  <a:solidFill>
                    <a:srgbClr val="0000FF"/>
                  </a:solidFill>
                  <a:latin typeface="微软雅黑" pitchFamily="34" charset="-122"/>
                  <a:ea typeface="微软雅黑" pitchFamily="34" charset="-122"/>
                </a:rPr>
                <a:t>结点 </a:t>
              </a:r>
              <a:r>
                <a:rPr kumimoji="1" lang="en-US" altLang="zh-CN" sz="1600" b="1" dirty="0">
                  <a:solidFill>
                    <a:srgbClr val="0000FF"/>
                  </a:solidFill>
                  <a:latin typeface="微软雅黑" pitchFamily="34" charset="-122"/>
                  <a:ea typeface="微软雅黑" pitchFamily="34" charset="-122"/>
                </a:rPr>
                <a:t>A</a:t>
              </a:r>
            </a:p>
          </p:txBody>
        </p:sp>
        <p:grpSp>
          <p:nvGrpSpPr>
            <p:cNvPr id="72" name="Group 44"/>
            <p:cNvGrpSpPr>
              <a:grpSpLocks/>
            </p:cNvGrpSpPr>
            <p:nvPr/>
          </p:nvGrpSpPr>
          <p:grpSpPr bwMode="auto">
            <a:xfrm>
              <a:off x="2987414" y="1812017"/>
              <a:ext cx="1762428" cy="1295971"/>
              <a:chOff x="1118" y="1863"/>
              <a:chExt cx="1593" cy="1269"/>
            </a:xfrm>
            <a:solidFill>
              <a:srgbClr val="0070C0"/>
            </a:solidFill>
          </p:grpSpPr>
          <p:sp>
            <p:nvSpPr>
              <p:cNvPr id="73" name="Line 40"/>
              <p:cNvSpPr>
                <a:spLocks noChangeShapeType="1"/>
              </p:cNvSpPr>
              <p:nvPr/>
            </p:nvSpPr>
            <p:spPr bwMode="auto">
              <a:xfrm flipH="1">
                <a:off x="1118" y="2195"/>
                <a:ext cx="122" cy="937"/>
              </a:xfrm>
              <a:prstGeom prst="line">
                <a:avLst/>
              </a:prstGeom>
              <a:grpFill/>
              <a:ln w="28575">
                <a:solidFill>
                  <a:srgbClr val="993300"/>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sz="1600" b="1">
                  <a:solidFill>
                    <a:schemeClr val="accent3"/>
                  </a:solidFill>
                  <a:latin typeface="微软雅黑" pitchFamily="34" charset="-122"/>
                  <a:ea typeface="微软雅黑" pitchFamily="34" charset="-122"/>
                </a:endParaRPr>
              </a:p>
            </p:txBody>
          </p:sp>
          <p:sp>
            <p:nvSpPr>
              <p:cNvPr id="74" name="Text Box 24"/>
              <p:cNvSpPr txBox="1">
                <a:spLocks noChangeArrowheads="1"/>
              </p:cNvSpPr>
              <p:nvPr/>
            </p:nvSpPr>
            <p:spPr bwMode="auto">
              <a:xfrm>
                <a:off x="1203" y="1863"/>
                <a:ext cx="1508" cy="374"/>
              </a:xfrm>
              <a:prstGeom prst="rect">
                <a:avLst/>
              </a:prstGeom>
              <a:solidFill>
                <a:srgbClr val="006600"/>
              </a:solidFill>
              <a:ln w="76200" cmpd="tri">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auto">
                  <a:spcBef>
                    <a:spcPts val="0"/>
                  </a:spcBef>
                  <a:spcAft>
                    <a:spcPts val="0"/>
                  </a:spcAft>
                  <a:defRPr/>
                </a:pPr>
                <a:r>
                  <a:rPr kumimoji="1" lang="zh-CN" altLang="en-US" sz="1400" b="1" dirty="0">
                    <a:solidFill>
                      <a:schemeClr val="bg1"/>
                    </a:solidFill>
                    <a:latin typeface="微软雅黑" pitchFamily="34" charset="-122"/>
                    <a:ea typeface="微软雅黑" pitchFamily="34" charset="-122"/>
                  </a:rPr>
                  <a:t>在发送器产生发送时延</a:t>
                </a:r>
              </a:p>
              <a:p>
                <a:pPr algn="ctr" fontAlgn="auto">
                  <a:spcBef>
                    <a:spcPts val="0"/>
                  </a:spcBef>
                  <a:spcAft>
                    <a:spcPts val="0"/>
                  </a:spcAft>
                  <a:defRPr/>
                </a:pPr>
                <a:endParaRPr kumimoji="1" lang="en-US" altLang="zh-CN" sz="1400" b="1" dirty="0">
                  <a:solidFill>
                    <a:schemeClr val="bg1"/>
                  </a:solidFill>
                  <a:latin typeface="微软雅黑" pitchFamily="34" charset="-122"/>
                  <a:ea typeface="微软雅黑" pitchFamily="34" charset="-122"/>
                </a:endParaRPr>
              </a:p>
            </p:txBody>
          </p:sp>
        </p:grpSp>
        <p:sp>
          <p:nvSpPr>
            <p:cNvPr id="75" name="Line 41"/>
            <p:cNvSpPr>
              <a:spLocks noChangeShapeType="1"/>
            </p:cNvSpPr>
            <p:nvPr/>
          </p:nvSpPr>
          <p:spPr bwMode="auto">
            <a:xfrm flipH="1" flipV="1">
              <a:off x="3027332" y="3178260"/>
              <a:ext cx="280986" cy="365123"/>
            </a:xfrm>
            <a:prstGeom prst="line">
              <a:avLst/>
            </a:prstGeom>
            <a:noFill/>
            <a:ln w="28575">
              <a:solidFill>
                <a:srgbClr val="9933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6" name="组合 40"/>
            <p:cNvGrpSpPr>
              <a:grpSpLocks/>
            </p:cNvGrpSpPr>
            <p:nvPr/>
          </p:nvGrpSpPr>
          <p:grpSpPr bwMode="auto">
            <a:xfrm>
              <a:off x="1085946" y="1676855"/>
              <a:ext cx="1619919" cy="1384349"/>
              <a:chOff x="1065141" y="1819146"/>
              <a:chExt cx="1620161" cy="1384449"/>
            </a:xfrm>
          </p:grpSpPr>
          <p:sp>
            <p:nvSpPr>
              <p:cNvPr id="77" name="Line 39"/>
              <p:cNvSpPr>
                <a:spLocks noChangeShapeType="1"/>
              </p:cNvSpPr>
              <p:nvPr/>
            </p:nvSpPr>
            <p:spPr bwMode="auto">
              <a:xfrm>
                <a:off x="2011307" y="2293868"/>
                <a:ext cx="673995" cy="909727"/>
              </a:xfrm>
              <a:prstGeom prst="line">
                <a:avLst/>
              </a:prstGeom>
              <a:noFill/>
              <a:ln w="28575">
                <a:solidFill>
                  <a:srgbClr val="9933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 name="Text Box 42"/>
              <p:cNvSpPr txBox="1">
                <a:spLocks noChangeArrowheads="1"/>
              </p:cNvSpPr>
              <p:nvPr/>
            </p:nvSpPr>
            <p:spPr bwMode="auto">
              <a:xfrm>
                <a:off x="1065141" y="1819146"/>
                <a:ext cx="1517628" cy="382255"/>
              </a:xfrm>
              <a:prstGeom prst="rect">
                <a:avLst/>
              </a:prstGeom>
              <a:solidFill>
                <a:srgbClr val="000099"/>
              </a:solidFill>
              <a:ln>
                <a:noFill/>
              </a:ln>
              <a:extLst>
                <a:ext uri="{91240B29-F687-4F45-9708-019B960494DF}">
                  <a14:hiddenLine xmlns:a14="http://schemas.microsoft.com/office/drawing/2010/main" w="76200" cmpd="tri">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400" b="1" dirty="0">
                    <a:solidFill>
                      <a:schemeClr val="bg1"/>
                    </a:solidFill>
                    <a:latin typeface="微软雅黑" pitchFamily="34" charset="-122"/>
                    <a:ea typeface="微软雅黑" pitchFamily="34" charset="-122"/>
                  </a:rPr>
                  <a:t>在节点内部产生</a:t>
                </a:r>
              </a:p>
              <a:p>
                <a:pPr algn="ctr"/>
                <a:r>
                  <a:rPr kumimoji="1" lang="zh-CN" altLang="en-US" sz="1400" b="1" dirty="0">
                    <a:solidFill>
                      <a:schemeClr val="bg1"/>
                    </a:solidFill>
                    <a:latin typeface="微软雅黑" pitchFamily="34" charset="-122"/>
                    <a:ea typeface="微软雅黑" pitchFamily="34" charset="-122"/>
                  </a:rPr>
                  <a:t>处理时延和排队时延</a:t>
                </a:r>
              </a:p>
            </p:txBody>
          </p:sp>
        </p:grpSp>
        <p:sp>
          <p:nvSpPr>
            <p:cNvPr id="79" name="Text Box 46"/>
            <p:cNvSpPr txBox="1">
              <a:spLocks noChangeArrowheads="1"/>
            </p:cNvSpPr>
            <p:nvPr/>
          </p:nvSpPr>
          <p:spPr bwMode="auto">
            <a:xfrm>
              <a:off x="1665258" y="3244935"/>
              <a:ext cx="458247" cy="224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400" b="1" dirty="0">
                  <a:solidFill>
                    <a:srgbClr val="1C1C1C"/>
                  </a:solidFill>
                  <a:latin typeface="微软雅黑" pitchFamily="34" charset="-122"/>
                  <a:ea typeface="微软雅黑" pitchFamily="34" charset="-122"/>
                </a:rPr>
                <a:t>数据</a:t>
              </a:r>
            </a:p>
          </p:txBody>
        </p:sp>
        <p:sp>
          <p:nvSpPr>
            <p:cNvPr id="80" name="Text Box 47"/>
            <p:cNvSpPr txBox="1">
              <a:spLocks noChangeArrowheads="1"/>
            </p:cNvSpPr>
            <p:nvPr/>
          </p:nvSpPr>
          <p:spPr bwMode="auto">
            <a:xfrm>
              <a:off x="2266589" y="1002436"/>
              <a:ext cx="4343217" cy="438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lnSpc>
                  <a:spcPts val="2700"/>
                </a:lnSpc>
                <a:spcBef>
                  <a:spcPts val="600"/>
                </a:spcBef>
              </a:pPr>
              <a:r>
                <a:rPr kumimoji="1" lang="zh-CN" altLang="en-US" b="1" dirty="0">
                  <a:solidFill>
                    <a:srgbClr val="0000FF"/>
                  </a:solidFill>
                  <a:latin typeface="微软雅黑" pitchFamily="34" charset="-122"/>
                  <a:ea typeface="微软雅黑" pitchFamily="34" charset="-122"/>
                </a:rPr>
                <a:t>假设从结点 </a:t>
              </a:r>
              <a:r>
                <a:rPr kumimoji="1" lang="en-US" altLang="zh-CN" b="1" dirty="0">
                  <a:solidFill>
                    <a:srgbClr val="0000FF"/>
                  </a:solidFill>
                  <a:latin typeface="微软雅黑" pitchFamily="34" charset="-122"/>
                  <a:ea typeface="微软雅黑" pitchFamily="34" charset="-122"/>
                </a:rPr>
                <a:t>A </a:t>
              </a:r>
              <a:r>
                <a:rPr kumimoji="1" lang="zh-CN" altLang="en-US" b="1" dirty="0">
                  <a:solidFill>
                    <a:srgbClr val="0000FF"/>
                  </a:solidFill>
                  <a:latin typeface="微软雅黑" pitchFamily="34" charset="-122"/>
                  <a:ea typeface="微软雅黑" pitchFamily="34" charset="-122"/>
                </a:rPr>
                <a:t>向结点 </a:t>
              </a:r>
              <a:r>
                <a:rPr kumimoji="1" lang="en-US" altLang="zh-CN" b="1" dirty="0">
                  <a:solidFill>
                    <a:srgbClr val="0000FF"/>
                  </a:solidFill>
                  <a:latin typeface="微软雅黑" pitchFamily="34" charset="-122"/>
                  <a:ea typeface="微软雅黑" pitchFamily="34" charset="-122"/>
                </a:rPr>
                <a:t>B </a:t>
              </a:r>
              <a:r>
                <a:rPr kumimoji="1" lang="zh-CN" altLang="en-US" b="1" dirty="0">
                  <a:solidFill>
                    <a:srgbClr val="0000FF"/>
                  </a:solidFill>
                  <a:latin typeface="微软雅黑" pitchFamily="34" charset="-122"/>
                  <a:ea typeface="微软雅黑" pitchFamily="34" charset="-122"/>
                </a:rPr>
                <a:t>发送数据</a:t>
              </a:r>
            </a:p>
          </p:txBody>
        </p:sp>
        <p:sp>
          <p:nvSpPr>
            <p:cNvPr id="81" name="Text Box 48"/>
            <p:cNvSpPr txBox="1">
              <a:spLocks noChangeArrowheads="1"/>
            </p:cNvSpPr>
            <p:nvPr/>
          </p:nvSpPr>
          <p:spPr bwMode="auto">
            <a:xfrm>
              <a:off x="4552921" y="3230648"/>
              <a:ext cx="458247" cy="224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400" b="1" dirty="0">
                  <a:solidFill>
                    <a:srgbClr val="1C1C1C"/>
                  </a:solidFill>
                  <a:latin typeface="微软雅黑" pitchFamily="34" charset="-122"/>
                  <a:ea typeface="微软雅黑" pitchFamily="34" charset="-122"/>
                </a:rPr>
                <a:t>链路</a:t>
              </a:r>
            </a:p>
          </p:txBody>
        </p:sp>
        <p:cxnSp>
          <p:nvCxnSpPr>
            <p:cNvPr id="82" name="直接连接符 81"/>
            <p:cNvCxnSpPr/>
            <p:nvPr/>
          </p:nvCxnSpPr>
          <p:spPr>
            <a:xfrm>
              <a:off x="3069925" y="2781657"/>
              <a:ext cx="0" cy="287090"/>
            </a:xfrm>
            <a:prstGeom prst="line">
              <a:avLst/>
            </a:prstGeom>
            <a:ln w="19050">
              <a:solidFill>
                <a:srgbClr val="1C1C1C"/>
              </a:solidFill>
            </a:ln>
          </p:spPr>
          <p:style>
            <a:lnRef idx="1">
              <a:schemeClr val="dk1"/>
            </a:lnRef>
            <a:fillRef idx="0">
              <a:schemeClr val="dk1"/>
            </a:fillRef>
            <a:effectRef idx="0">
              <a:schemeClr val="dk1"/>
            </a:effectRef>
            <a:fontRef idx="minor">
              <a:schemeClr val="tx1"/>
            </a:fontRef>
          </p:style>
        </p:cxnSp>
        <p:cxnSp>
          <p:nvCxnSpPr>
            <p:cNvPr id="83" name="直接连接符 82"/>
            <p:cNvCxnSpPr/>
            <p:nvPr/>
          </p:nvCxnSpPr>
          <p:spPr>
            <a:xfrm>
              <a:off x="6792883" y="2781657"/>
              <a:ext cx="0" cy="287090"/>
            </a:xfrm>
            <a:prstGeom prst="line">
              <a:avLst/>
            </a:prstGeom>
            <a:ln w="19050">
              <a:solidFill>
                <a:srgbClr val="1C1C1C"/>
              </a:solidFill>
            </a:ln>
          </p:spPr>
          <p:style>
            <a:lnRef idx="1">
              <a:schemeClr val="dk1"/>
            </a:lnRef>
            <a:fillRef idx="0">
              <a:schemeClr val="dk1"/>
            </a:fillRef>
            <a:effectRef idx="0">
              <a:schemeClr val="dk1"/>
            </a:effectRef>
            <a:fontRef idx="minor">
              <a:schemeClr val="tx1"/>
            </a:fontRef>
          </p:style>
        </p:cxnSp>
        <p:cxnSp>
          <p:nvCxnSpPr>
            <p:cNvPr id="84" name="直接箭头连接符 83"/>
            <p:cNvCxnSpPr/>
            <p:nvPr/>
          </p:nvCxnSpPr>
          <p:spPr>
            <a:xfrm>
              <a:off x="3069925" y="2921437"/>
              <a:ext cx="3684858" cy="0"/>
            </a:xfrm>
            <a:prstGeom prst="straightConnector1">
              <a:avLst/>
            </a:prstGeom>
            <a:ln w="19050">
              <a:solidFill>
                <a:srgbClr val="1C1C1C"/>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5" name="Freeform 119"/>
            <p:cNvSpPr>
              <a:spLocks/>
            </p:cNvSpPr>
            <p:nvPr/>
          </p:nvSpPr>
          <p:spPr bwMode="auto">
            <a:xfrm>
              <a:off x="4372342" y="3065349"/>
              <a:ext cx="1006222" cy="96385"/>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80"/>
                <a:gd name="T79" fmla="*/ 0 h 90"/>
                <a:gd name="T80" fmla="*/ 680 w 680"/>
                <a:gd name="T81" fmla="*/ 90 h 9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9050" cmpd="sng">
              <a:solidFill>
                <a:srgbClr val="1C1C1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 Placeholder 7"/>
          <p:cNvSpPr txBox="1">
            <a:spLocks noChangeArrowheads="1"/>
          </p:cNvSpPr>
          <p:nvPr/>
        </p:nvSpPr>
        <p:spPr bwMode="auto">
          <a:xfrm>
            <a:off x="1931728" y="1279733"/>
            <a:ext cx="9492864" cy="4741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12700" algn="l" rtl="0" eaLnBrk="0" fontAlgn="base" hangingPunct="0">
              <a:lnSpc>
                <a:spcPct val="150000"/>
              </a:lnSpc>
              <a:spcBef>
                <a:spcPct val="0"/>
              </a:spcBef>
              <a:spcAft>
                <a:spcPct val="0"/>
              </a:spcAft>
              <a:buClr>
                <a:srgbClr val="1C1C1C"/>
              </a:buClr>
              <a:buFont typeface="Wingdings" pitchFamily="2" charset="2"/>
              <a:buChar char="Ø"/>
              <a:defRPr sz="3200">
                <a:solidFill>
                  <a:srgbClr val="4D4D4D"/>
                </a:solidFill>
                <a:latin typeface="微软雅黑" panose="020B0503020204020204" pitchFamily="34" charset="-122"/>
                <a:ea typeface="微软雅黑" panose="020B0503020204020204" pitchFamily="34" charset="-122"/>
                <a:cs typeface="+mn-cs"/>
              </a:defRPr>
            </a:lvl1pPr>
            <a:lvl2pPr marL="820738" indent="-7938" algn="l" rtl="0" eaLnBrk="0" fontAlgn="base" hangingPunct="0">
              <a:lnSpc>
                <a:spcPct val="150000"/>
              </a:lnSpc>
              <a:spcBef>
                <a:spcPct val="0"/>
              </a:spcBef>
              <a:spcAft>
                <a:spcPct val="0"/>
              </a:spcAft>
              <a:buClr>
                <a:schemeClr val="tx2"/>
              </a:buClr>
              <a:buFont typeface="Wingdings"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257300" indent="-342900" algn="l" rtl="0" eaLnBrk="0" fontAlgn="base" hangingPunct="0">
              <a:lnSpc>
                <a:spcPct val="150000"/>
              </a:lnSpc>
              <a:spcBef>
                <a:spcPct val="0"/>
              </a:spcBef>
              <a:spcAft>
                <a:spcPct val="0"/>
              </a:spcAft>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371600" algn="l" rtl="0" eaLnBrk="0" fontAlgn="base" hangingPunct="0">
              <a:lnSpc>
                <a:spcPct val="150000"/>
              </a:lnSpc>
              <a:spcBef>
                <a:spcPct val="0"/>
              </a:spcBef>
              <a:spcAft>
                <a:spcPct val="0"/>
              </a:spcAft>
              <a:defRPr sz="2000">
                <a:solidFill>
                  <a:srgbClr val="4D4D4D"/>
                </a:solidFill>
                <a:latin typeface="微软雅黑" panose="020B0503020204020204" pitchFamily="34" charset="-122"/>
                <a:ea typeface="微软雅黑" panose="020B0503020204020204" pitchFamily="34" charset="-122"/>
              </a:defRPr>
            </a:lvl4pPr>
            <a:lvl5pPr marL="1828800" algn="l" rtl="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5pPr>
            <a:lvl6pPr marL="2425700" algn="l" rtl="0" eaLnBrk="1" fontAlgn="base" hangingPunct="1">
              <a:spcBef>
                <a:spcPct val="20000"/>
              </a:spcBef>
              <a:spcAft>
                <a:spcPct val="0"/>
              </a:spcAft>
              <a:buChar char="»"/>
              <a:defRPr sz="1600">
                <a:solidFill>
                  <a:srgbClr val="1C1C1C"/>
                </a:solidFill>
                <a:latin typeface="+mn-lt"/>
                <a:ea typeface="+mn-ea"/>
              </a:defRPr>
            </a:lvl6pPr>
            <a:lvl7pPr marL="2882900" algn="l" rtl="0" eaLnBrk="1" fontAlgn="base" hangingPunct="1">
              <a:spcBef>
                <a:spcPct val="20000"/>
              </a:spcBef>
              <a:spcAft>
                <a:spcPct val="0"/>
              </a:spcAft>
              <a:buChar char="»"/>
              <a:defRPr sz="1600">
                <a:solidFill>
                  <a:srgbClr val="1C1C1C"/>
                </a:solidFill>
                <a:latin typeface="+mn-lt"/>
                <a:ea typeface="+mn-ea"/>
              </a:defRPr>
            </a:lvl7pPr>
            <a:lvl8pPr marL="3340100" algn="l" rtl="0" eaLnBrk="1" fontAlgn="base" hangingPunct="1">
              <a:spcBef>
                <a:spcPct val="20000"/>
              </a:spcBef>
              <a:spcAft>
                <a:spcPct val="0"/>
              </a:spcAft>
              <a:buChar char="»"/>
              <a:defRPr sz="1600">
                <a:solidFill>
                  <a:srgbClr val="1C1C1C"/>
                </a:solidFill>
                <a:latin typeface="+mn-lt"/>
                <a:ea typeface="+mn-ea"/>
              </a:defRPr>
            </a:lvl8pPr>
            <a:lvl9pPr marL="3797300" algn="l" rtl="0" eaLnBrk="1" fontAlgn="base" hangingPunct="1">
              <a:spcBef>
                <a:spcPct val="20000"/>
              </a:spcBef>
              <a:spcAft>
                <a:spcPct val="0"/>
              </a:spcAft>
              <a:buChar char="»"/>
              <a:defRPr sz="1600">
                <a:solidFill>
                  <a:srgbClr val="1C1C1C"/>
                </a:solidFill>
                <a:latin typeface="+mn-lt"/>
                <a:ea typeface="+mn-ea"/>
              </a:defRPr>
            </a:lvl9pPr>
          </a:lstStyle>
          <a:p>
            <a:pPr marL="457200" indent="-457200" eaLnBrk="1" hangingPunct="1"/>
            <a:r>
              <a:rPr lang="zh-CN" altLang="en-US" b="1" dirty="0"/>
              <a:t>容易产生的错误概念</a:t>
            </a:r>
            <a:endParaRPr lang="en-US" altLang="zh-CN" b="1" dirty="0"/>
          </a:p>
          <a:p>
            <a:pPr marL="457200" indent="-457200" eaLnBrk="1" hangingPunct="1"/>
            <a:endParaRPr lang="en-US" altLang="zh-CN" b="1" dirty="0"/>
          </a:p>
          <a:p>
            <a:pPr marL="457200" indent="-457200" eaLnBrk="1" hangingPunct="1"/>
            <a:endParaRPr lang="en-US" altLang="zh-CN" b="1" dirty="0"/>
          </a:p>
          <a:p>
            <a:pPr marL="457200" indent="-457200" eaLnBrk="1" hangingPunct="1"/>
            <a:r>
              <a:rPr lang="zh-CN" altLang="en-US" b="1" dirty="0"/>
              <a:t>对于高速网络链路，我们提高的仅仅是数据的发送速率，而不是比特在链路上的传播速率。</a:t>
            </a:r>
          </a:p>
          <a:p>
            <a:pPr marL="457200" indent="-457200" eaLnBrk="1" hangingPunct="1"/>
            <a:r>
              <a:rPr lang="zh-CN" altLang="en-US" b="1" dirty="0"/>
              <a:t>提高数据的发送速率只是减小了数据的发送时延。</a:t>
            </a:r>
          </a:p>
          <a:p>
            <a:pPr marL="457200" indent="-457200" eaLnBrk="1" hangingPunct="1"/>
            <a:endParaRPr lang="zh-CN" altLang="en-US" b="1" dirty="0"/>
          </a:p>
          <a:p>
            <a:pPr marL="0" indent="0" eaLnBrk="1" hangingPunct="1">
              <a:buNone/>
            </a:pPr>
            <a:endParaRPr lang="zh-CN" altLang="en-US" b="1" dirty="0"/>
          </a:p>
        </p:txBody>
      </p:sp>
      <p:sp>
        <p:nvSpPr>
          <p:cNvPr id="54277" name="标题 14"/>
          <p:cNvSpPr>
            <a:spLocks noGrp="1" noChangeArrowheads="1"/>
          </p:cNvSpPr>
          <p:nvPr>
            <p:ph type="title"/>
          </p:nvPr>
        </p:nvSpPr>
        <p:spPr/>
        <p:txBody>
          <a:bodyPr/>
          <a:lstStyle/>
          <a:p>
            <a:r>
              <a:rPr lang="en-US" altLang="zh-CN" dirty="0"/>
              <a:t>1.6 </a:t>
            </a:r>
            <a:r>
              <a:rPr lang="zh-CN" altLang="en-US" dirty="0"/>
              <a:t>计算机网络的性能</a:t>
            </a:r>
          </a:p>
        </p:txBody>
      </p:sp>
      <p:grpSp>
        <p:nvGrpSpPr>
          <p:cNvPr id="5" name="Group 6"/>
          <p:cNvGrpSpPr>
            <a:grpSpLocks/>
          </p:cNvGrpSpPr>
          <p:nvPr/>
        </p:nvGrpSpPr>
        <p:grpSpPr bwMode="auto">
          <a:xfrm>
            <a:off x="569590" y="1791023"/>
            <a:ext cx="1277938" cy="1277937"/>
            <a:chOff x="3476127" y="42101"/>
            <a:chExt cx="1277346" cy="1277346"/>
          </a:xfrm>
        </p:grpSpPr>
        <p:sp>
          <p:nvSpPr>
            <p:cNvPr id="6" name="Oval 7"/>
            <p:cNvSpPr/>
            <p:nvPr/>
          </p:nvSpPr>
          <p:spPr>
            <a:xfrm>
              <a:off x="3476127" y="42101"/>
              <a:ext cx="1277346" cy="1277346"/>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7" name="Oval 4"/>
            <p:cNvSpPr/>
            <p:nvPr/>
          </p:nvSpPr>
          <p:spPr>
            <a:xfrm>
              <a:off x="3476128" y="42102"/>
              <a:ext cx="1277344" cy="1277345"/>
            </a:xfrm>
            <a:prstGeom prst="rect">
              <a:avLst/>
            </a:prstGeom>
          </p:spPr>
          <p:style>
            <a:lnRef idx="0">
              <a:scrgbClr r="0" g="0" b="0"/>
            </a:lnRef>
            <a:fillRef idx="0">
              <a:scrgbClr r="0" g="0" b="0"/>
            </a:fillRef>
            <a:effectRef idx="0">
              <a:scrgbClr r="0" g="0" b="0"/>
            </a:effectRef>
            <a:fontRef idx="minor">
              <a:schemeClr val="tx1"/>
            </a:fontRef>
          </p:style>
          <p:txBody>
            <a:bodyPr lIns="27940" tIns="27940" rIns="27940" bIns="27940" spcCol="1270" anchor="ctr"/>
            <a:lstStyle/>
            <a:p>
              <a:pPr algn="ctr" defTabSz="977900" eaLnBrk="1" hangingPunct="1">
                <a:lnSpc>
                  <a:spcPct val="90000"/>
                </a:lnSpc>
                <a:spcAft>
                  <a:spcPct val="35000"/>
                </a:spcAft>
                <a:defRPr/>
              </a:pPr>
              <a:r>
                <a:rPr lang="en-US" altLang="zh-CN" sz="2400" b="1" dirty="0">
                  <a:solidFill>
                    <a:srgbClr val="4D4D4D"/>
                  </a:solidFill>
                  <a:latin typeface="微软雅黑" pitchFamily="34" charset="-122"/>
                  <a:ea typeface="微软雅黑" pitchFamily="34" charset="-122"/>
                </a:rPr>
                <a:t>4.</a:t>
              </a:r>
              <a:r>
                <a:rPr lang="zh-CN" altLang="en-US" sz="2400" b="1" dirty="0">
                  <a:solidFill>
                    <a:srgbClr val="4D4D4D"/>
                  </a:solidFill>
                  <a:latin typeface="微软雅黑" pitchFamily="34" charset="-122"/>
                  <a:ea typeface="微软雅黑" pitchFamily="34" charset="-122"/>
                </a:rPr>
                <a:t>时延</a:t>
              </a:r>
              <a:endParaRPr lang="en-US" sz="2400" b="1" dirty="0">
                <a:solidFill>
                  <a:srgbClr val="4D4D4D"/>
                </a:solidFill>
                <a:latin typeface="微软雅黑" pitchFamily="34" charset="-122"/>
                <a:ea typeface="微软雅黑" pitchFamily="34" charset="-122"/>
              </a:endParaRPr>
            </a:p>
          </p:txBody>
        </p:sp>
      </p:grpSp>
      <p:sp>
        <p:nvSpPr>
          <p:cNvPr id="45" name="矩形 44"/>
          <p:cNvSpPr/>
          <p:nvPr/>
        </p:nvSpPr>
        <p:spPr>
          <a:xfrm>
            <a:off x="2423592" y="2135176"/>
            <a:ext cx="7776864" cy="1384995"/>
          </a:xfrm>
          <a:prstGeom prst="rect">
            <a:avLst/>
          </a:prstGeom>
          <a:solidFill>
            <a:srgbClr val="D6E5BD"/>
          </a:solidFill>
        </p:spPr>
        <p:style>
          <a:lnRef idx="1">
            <a:schemeClr val="accent3"/>
          </a:lnRef>
          <a:fillRef idx="2">
            <a:schemeClr val="accent3"/>
          </a:fillRef>
          <a:effectRef idx="1">
            <a:schemeClr val="accent3"/>
          </a:effectRef>
          <a:fontRef idx="minor">
            <a:schemeClr val="dk1"/>
          </a:fontRef>
        </p:style>
        <p:txBody>
          <a:bodyPr wrap="square">
            <a:spAutoFit/>
          </a:bodyPr>
          <a:lstStyle/>
          <a:p>
            <a:pPr>
              <a:spcBef>
                <a:spcPts val="0"/>
              </a:spcBef>
            </a:pPr>
            <a:r>
              <a:rPr lang="zh-CN" altLang="en-US" sz="2800" b="1" dirty="0">
                <a:solidFill>
                  <a:srgbClr val="1C1C1C"/>
                </a:solidFill>
                <a:latin typeface="微软雅黑" pitchFamily="34" charset="-122"/>
                <a:ea typeface="微软雅黑" pitchFamily="34" charset="-122"/>
              </a:rPr>
              <a:t>以下说法是</a:t>
            </a:r>
            <a:r>
              <a:rPr lang="zh-CN" altLang="en-US" sz="2800" b="1" dirty="0">
                <a:solidFill>
                  <a:srgbClr val="C00000"/>
                </a:solidFill>
                <a:latin typeface="微软雅黑" pitchFamily="34" charset="-122"/>
                <a:ea typeface="微软雅黑" pitchFamily="34" charset="-122"/>
              </a:rPr>
              <a:t>错误</a:t>
            </a:r>
            <a:r>
              <a:rPr lang="zh-CN" altLang="en-US" sz="2800" b="1" dirty="0">
                <a:solidFill>
                  <a:srgbClr val="1C1C1C"/>
                </a:solidFill>
                <a:latin typeface="微软雅黑" pitchFamily="34" charset="-122"/>
                <a:ea typeface="微软雅黑" pitchFamily="34" charset="-122"/>
              </a:rPr>
              <a:t>的：</a:t>
            </a:r>
            <a:endParaRPr lang="en-US" altLang="zh-CN" sz="2800" b="1" dirty="0">
              <a:solidFill>
                <a:srgbClr val="1C1C1C"/>
              </a:solidFill>
              <a:latin typeface="微软雅黑" pitchFamily="34" charset="-122"/>
              <a:ea typeface="微软雅黑" pitchFamily="34" charset="-122"/>
            </a:endParaRPr>
          </a:p>
          <a:p>
            <a:pPr>
              <a:spcBef>
                <a:spcPts val="0"/>
              </a:spcBef>
            </a:pPr>
            <a:r>
              <a:rPr lang="zh-CN" altLang="zh-CN" sz="2800" b="1" dirty="0">
                <a:solidFill>
                  <a:srgbClr val="1C1C1C"/>
                </a:solidFill>
                <a:latin typeface="微软雅黑" pitchFamily="34" charset="-122"/>
                <a:ea typeface="微软雅黑" pitchFamily="34" charset="-122"/>
              </a:rPr>
              <a:t>“在高速链路（或高带宽链路）上，比特</a:t>
            </a:r>
            <a:r>
              <a:rPr lang="zh-CN" altLang="en-US" sz="2800" b="1" dirty="0">
                <a:solidFill>
                  <a:srgbClr val="1C1C1C"/>
                </a:solidFill>
                <a:latin typeface="微软雅黑" pitchFamily="34" charset="-122"/>
                <a:ea typeface="微软雅黑" pitchFamily="34" charset="-122"/>
              </a:rPr>
              <a:t>的传播速度</a:t>
            </a:r>
            <a:r>
              <a:rPr lang="zh-CN" altLang="zh-CN" sz="2800" b="1" dirty="0">
                <a:solidFill>
                  <a:srgbClr val="1C1C1C"/>
                </a:solidFill>
                <a:latin typeface="微软雅黑" pitchFamily="34" charset="-122"/>
                <a:ea typeface="微软雅黑" pitchFamily="34" charset="-122"/>
              </a:rPr>
              <a:t>会更快些”。</a:t>
            </a:r>
            <a:endParaRPr lang="zh-CN" altLang="en-US" sz="2800" b="1" dirty="0">
              <a:solidFill>
                <a:srgbClr val="1C1C1C"/>
              </a:solidFill>
              <a:latin typeface="微软雅黑" pitchFamily="34" charset="-122"/>
              <a:ea typeface="微软雅黑" pitchFamily="34" charset="-122"/>
            </a:endParaRPr>
          </a:p>
        </p:txBody>
      </p:sp>
    </p:spTree>
    <p:extLst>
      <p:ext uri="{BB962C8B-B14F-4D97-AF65-F5344CB8AC3E}">
        <p14:creationId xmlns:p14="http://schemas.microsoft.com/office/powerpoint/2010/main" val="4063652754"/>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a:t>
            </a:r>
          </a:p>
        </p:txBody>
      </p:sp>
      <p:sp>
        <p:nvSpPr>
          <p:cNvPr id="3" name="内容占位符 2"/>
          <p:cNvSpPr>
            <a:spLocks noGrp="1"/>
          </p:cNvSpPr>
          <p:nvPr>
            <p:ph idx="1"/>
          </p:nvPr>
        </p:nvSpPr>
        <p:spPr/>
        <p:txBody>
          <a:bodyPr/>
          <a:lstStyle/>
          <a:p>
            <a:r>
              <a:rPr lang="zh-CN" altLang="en-US" sz="2800" b="1" dirty="0"/>
              <a:t>在下图所示的采用“存储</a:t>
            </a:r>
            <a:r>
              <a:rPr lang="en-US" altLang="zh-CN" sz="2800" b="1" dirty="0"/>
              <a:t>-</a:t>
            </a:r>
            <a:r>
              <a:rPr lang="zh-CN" altLang="en-US" sz="2800" b="1" dirty="0"/>
              <a:t>转发”方式的网络中，所有结点的发送速率均为</a:t>
            </a:r>
            <a:r>
              <a:rPr lang="en-US" altLang="zh-CN" sz="2800" b="1" dirty="0"/>
              <a:t>100Mbps</a:t>
            </a:r>
            <a:r>
              <a:rPr lang="zh-CN" altLang="en-US" sz="2800" b="1" dirty="0"/>
              <a:t>，分组大小为</a:t>
            </a:r>
            <a:r>
              <a:rPr lang="en-US" altLang="zh-CN" sz="2800" b="1" dirty="0"/>
              <a:t>1000bit</a:t>
            </a:r>
            <a:r>
              <a:rPr lang="zh-CN" altLang="en-US" sz="2800" b="1" dirty="0"/>
              <a:t>，其中包含分组头大小</a:t>
            </a:r>
            <a:r>
              <a:rPr lang="en-US" altLang="zh-CN" sz="2800" b="1" dirty="0"/>
              <a:t>160bit</a:t>
            </a:r>
            <a:r>
              <a:rPr lang="zh-CN" altLang="en-US" sz="2800" b="1" dirty="0"/>
              <a:t>。若主机</a:t>
            </a:r>
            <a:r>
              <a:rPr lang="en-US" altLang="zh-CN" sz="2800" b="1" dirty="0"/>
              <a:t>H</a:t>
            </a:r>
            <a:r>
              <a:rPr lang="en-US" altLang="zh-CN" sz="2800" b="1" baseline="-25000" dirty="0"/>
              <a:t>1</a:t>
            </a:r>
            <a:r>
              <a:rPr lang="zh-CN" altLang="en-US" sz="2800" b="1" dirty="0"/>
              <a:t>向主机</a:t>
            </a:r>
            <a:r>
              <a:rPr lang="en-US" altLang="zh-CN" sz="2800" b="1" dirty="0"/>
              <a:t>H</a:t>
            </a:r>
            <a:r>
              <a:rPr lang="en-US" altLang="zh-CN" sz="2800" b="1" baseline="-25000" dirty="0"/>
              <a:t>2</a:t>
            </a:r>
            <a:r>
              <a:rPr lang="zh-CN" altLang="en-US" sz="2800" b="1" dirty="0"/>
              <a:t>发送一个大小为</a:t>
            </a:r>
            <a:r>
              <a:rPr lang="en-US" altLang="zh-CN" sz="2800" b="1" dirty="0"/>
              <a:t>84000bit</a:t>
            </a:r>
            <a:r>
              <a:rPr lang="zh-CN" altLang="en-US" sz="2800" b="1" dirty="0"/>
              <a:t>的文件，则在不考虑传播时延、处理时延和排队时延的情况下，从</a:t>
            </a:r>
            <a:r>
              <a:rPr lang="en-US" altLang="zh-CN" sz="2800" b="1" dirty="0"/>
              <a:t>H</a:t>
            </a:r>
            <a:r>
              <a:rPr lang="en-US" altLang="zh-CN" sz="2800" b="1" baseline="-25000" dirty="0"/>
              <a:t>1</a:t>
            </a:r>
            <a:r>
              <a:rPr lang="zh-CN" altLang="en-US" sz="2800" b="1" dirty="0"/>
              <a:t>发送开始到</a:t>
            </a:r>
            <a:r>
              <a:rPr lang="en-US" altLang="zh-CN" sz="2800" b="1" dirty="0"/>
              <a:t>H</a:t>
            </a:r>
            <a:r>
              <a:rPr lang="en-US" altLang="zh-CN" sz="2800" b="1" baseline="-25000" dirty="0"/>
              <a:t>2</a:t>
            </a:r>
            <a:r>
              <a:rPr lang="zh-CN" altLang="en-US" sz="2800" b="1" dirty="0"/>
              <a:t>接收完为止，采用</a:t>
            </a:r>
            <a:r>
              <a:rPr lang="zh-CN" altLang="en-US" sz="2800" b="1" dirty="0">
                <a:solidFill>
                  <a:srgbClr val="C00000"/>
                </a:solidFill>
              </a:rPr>
              <a:t>分组交换</a:t>
            </a:r>
            <a:r>
              <a:rPr lang="zh-CN" altLang="en-US" sz="2800" b="1" dirty="0"/>
              <a:t>和</a:t>
            </a:r>
            <a:r>
              <a:rPr lang="zh-CN" altLang="en-US" sz="2800" b="1" dirty="0">
                <a:solidFill>
                  <a:srgbClr val="C00000"/>
                </a:solidFill>
              </a:rPr>
              <a:t>报文交换</a:t>
            </a:r>
            <a:r>
              <a:rPr lang="zh-CN" altLang="en-US" sz="2800" b="1" dirty="0"/>
              <a:t>各需要多少时间？</a:t>
            </a:r>
          </a:p>
        </p:txBody>
      </p:sp>
      <p:pic>
        <p:nvPicPr>
          <p:cNvPr id="706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5480" y="4653136"/>
            <a:ext cx="8350379"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8855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计算机网络在信息时代的作用</a:t>
            </a:r>
          </a:p>
        </p:txBody>
      </p:sp>
      <p:grpSp>
        <p:nvGrpSpPr>
          <p:cNvPr id="9" name="组合 8"/>
          <p:cNvGrpSpPr/>
          <p:nvPr/>
        </p:nvGrpSpPr>
        <p:grpSpPr>
          <a:xfrm>
            <a:off x="1568923" y="1494160"/>
            <a:ext cx="8129016" cy="523220"/>
            <a:chOff x="466344" y="1151890"/>
            <a:chExt cx="8129016" cy="523220"/>
          </a:xfrm>
        </p:grpSpPr>
        <p:sp>
          <p:nvSpPr>
            <p:cNvPr id="10" name="AutoShape 5"/>
            <p:cNvSpPr>
              <a:spLocks noChangeArrowheads="1"/>
            </p:cNvSpPr>
            <p:nvPr/>
          </p:nvSpPr>
          <p:spPr bwMode="auto">
            <a:xfrm>
              <a:off x="466344" y="1185228"/>
              <a:ext cx="8129016" cy="48988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6"/>
            <p:cNvSpPr>
              <a:spLocks noChangeArrowheads="1"/>
            </p:cNvSpPr>
            <p:nvPr/>
          </p:nvSpPr>
          <p:spPr bwMode="auto">
            <a:xfrm>
              <a:off x="1019670" y="1151890"/>
              <a:ext cx="70223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800" b="1" dirty="0">
                  <a:solidFill>
                    <a:schemeClr val="bg1"/>
                  </a:solidFill>
                  <a:latin typeface="微软雅黑" pitchFamily="34" charset="-122"/>
                  <a:ea typeface="微软雅黑" pitchFamily="34" charset="-122"/>
                </a:rPr>
                <a:t>Internet</a:t>
              </a:r>
              <a:r>
                <a:rPr lang="zh-CN" altLang="en-US" sz="2800" b="1" dirty="0">
                  <a:solidFill>
                    <a:schemeClr val="bg1"/>
                  </a:solidFill>
                  <a:latin typeface="微软雅黑" pitchFamily="34" charset="-122"/>
                  <a:ea typeface="微软雅黑" pitchFamily="34" charset="-122"/>
                </a:rPr>
                <a:t>：全球最大、最重要的计算机网络</a:t>
              </a:r>
              <a:endParaRPr lang="fr-FR" altLang="zh-CN" sz="2800" b="1" dirty="0">
                <a:solidFill>
                  <a:schemeClr val="bg1"/>
                </a:solidFill>
                <a:latin typeface="微软雅黑" pitchFamily="34" charset="-122"/>
                <a:ea typeface="微软雅黑" pitchFamily="34" charset="-122"/>
              </a:endParaRPr>
            </a:p>
          </p:txBody>
        </p:sp>
      </p:grpSp>
      <p:sp>
        <p:nvSpPr>
          <p:cNvPr id="12" name="内容占位符 10"/>
          <p:cNvSpPr>
            <a:spLocks noGrp="1"/>
          </p:cNvSpPr>
          <p:nvPr>
            <p:ph sz="quarter" idx="4294967295"/>
          </p:nvPr>
        </p:nvSpPr>
        <p:spPr>
          <a:xfrm>
            <a:off x="1568922" y="2055351"/>
            <a:ext cx="8559525" cy="3389873"/>
          </a:xfrm>
          <a:prstGeom prst="rect">
            <a:avLst/>
          </a:prstGeom>
        </p:spPr>
        <p:txBody>
          <a:bodyPr/>
          <a:lstStyle/>
          <a:p>
            <a:r>
              <a:rPr lang="zh-CN" altLang="en-US" b="1" dirty="0">
                <a:solidFill>
                  <a:srgbClr val="1C1C1C"/>
                </a:solidFill>
              </a:rPr>
              <a:t>如何称呼 </a:t>
            </a:r>
            <a:r>
              <a:rPr lang="en-US" altLang="zh-CN" b="1" dirty="0">
                <a:solidFill>
                  <a:srgbClr val="1C1C1C"/>
                </a:solidFill>
              </a:rPr>
              <a:t>Internet</a:t>
            </a:r>
            <a:r>
              <a:rPr lang="zh-CN" altLang="en-US" b="1" dirty="0">
                <a:solidFill>
                  <a:srgbClr val="1C1C1C"/>
                </a:solidFill>
              </a:rPr>
              <a:t>？</a:t>
            </a:r>
          </a:p>
          <a:p>
            <a:pPr lvl="1"/>
            <a:r>
              <a:rPr lang="zh-CN" altLang="en-US" b="1" dirty="0">
                <a:solidFill>
                  <a:srgbClr val="9900CC"/>
                </a:solidFill>
              </a:rPr>
              <a:t>因特网：</a:t>
            </a:r>
            <a:r>
              <a:rPr lang="zh-CN" altLang="en-US" b="1" dirty="0">
                <a:solidFill>
                  <a:srgbClr val="1C1C1C"/>
                </a:solidFill>
              </a:rPr>
              <a:t>推荐，但却长期</a:t>
            </a:r>
            <a:r>
              <a:rPr lang="zh-CN" altLang="en-US" b="1" dirty="0">
                <a:solidFill>
                  <a:srgbClr val="C00000"/>
                </a:solidFill>
              </a:rPr>
              <a:t>未得到推广。</a:t>
            </a:r>
          </a:p>
          <a:p>
            <a:pPr lvl="1"/>
            <a:r>
              <a:rPr lang="zh-CN" altLang="en-US" b="1" dirty="0">
                <a:solidFill>
                  <a:srgbClr val="FF0000"/>
                </a:solidFill>
              </a:rPr>
              <a:t>互联网：</a:t>
            </a:r>
            <a:r>
              <a:rPr lang="zh-CN" altLang="en-US" b="1" dirty="0">
                <a:solidFill>
                  <a:srgbClr val="1C1C1C"/>
                </a:solidFill>
              </a:rPr>
              <a:t>目前流行最广，</a:t>
            </a:r>
            <a:r>
              <a:rPr lang="zh-CN" altLang="en-US" b="1" dirty="0">
                <a:solidFill>
                  <a:srgbClr val="C00000"/>
                </a:solidFill>
              </a:rPr>
              <a:t>事实上的标准</a:t>
            </a:r>
            <a:r>
              <a:rPr lang="zh-CN" altLang="en-US" b="1" dirty="0">
                <a:solidFill>
                  <a:srgbClr val="1C1C1C"/>
                </a:solidFill>
              </a:rPr>
              <a:t>译名。</a:t>
            </a:r>
          </a:p>
          <a:p>
            <a:pPr lvl="1"/>
            <a:r>
              <a:rPr lang="zh-CN" altLang="en-US" b="1" dirty="0">
                <a:solidFill>
                  <a:srgbClr val="0000CC"/>
                </a:solidFill>
              </a:rPr>
              <a:t>互连网：</a:t>
            </a:r>
            <a:r>
              <a:rPr lang="zh-CN" altLang="en-US" b="1" dirty="0">
                <a:solidFill>
                  <a:srgbClr val="1C1C1C"/>
                </a:solidFill>
              </a:rPr>
              <a:t>局部范围互连起来的计算机网络。</a:t>
            </a:r>
          </a:p>
        </p:txBody>
      </p:sp>
    </p:spTree>
    <p:extLst>
      <p:ext uri="{BB962C8B-B14F-4D97-AF65-F5344CB8AC3E}">
        <p14:creationId xmlns:p14="http://schemas.microsoft.com/office/powerpoint/2010/main" val="15246027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a:t>
            </a:r>
          </a:p>
        </p:txBody>
      </p:sp>
      <p:sp>
        <p:nvSpPr>
          <p:cNvPr id="3" name="内容占位符 2"/>
          <p:cNvSpPr>
            <a:spLocks noGrp="1"/>
          </p:cNvSpPr>
          <p:nvPr>
            <p:ph idx="1"/>
          </p:nvPr>
        </p:nvSpPr>
        <p:spPr/>
        <p:txBody>
          <a:bodyPr/>
          <a:lstStyle/>
          <a:p>
            <a:r>
              <a:rPr lang="zh-CN" altLang="en-US" b="1" dirty="0"/>
              <a:t>解：</a:t>
            </a:r>
            <a:endParaRPr lang="en-US" altLang="zh-CN" b="1" dirty="0"/>
          </a:p>
          <a:p>
            <a:pPr lvl="1"/>
            <a:r>
              <a:rPr lang="zh-CN" altLang="en-US" b="1" dirty="0"/>
              <a:t>分析分组情况，求得分组个数为：</a:t>
            </a:r>
            <a:r>
              <a:rPr lang="en-US" altLang="zh-CN" b="1" dirty="0"/>
              <a:t>84000bit/(1000-160)bit = 100</a:t>
            </a:r>
            <a:r>
              <a:rPr lang="zh-CN" altLang="en-US" b="1" dirty="0"/>
              <a:t>。</a:t>
            </a:r>
            <a:endParaRPr lang="en-US" altLang="zh-CN" b="1" dirty="0"/>
          </a:p>
          <a:p>
            <a:pPr lvl="1"/>
            <a:r>
              <a:rPr lang="zh-CN" altLang="en-US" b="1" dirty="0"/>
              <a:t>分组交换的时延为：</a:t>
            </a:r>
            <a:r>
              <a:rPr lang="en-US" altLang="zh-CN" b="1" dirty="0"/>
              <a:t>t = (1000*100)bit/100Mbps + 1000bit/100Mbps + 1000bit/100Mbps = 1.02ms</a:t>
            </a:r>
          </a:p>
          <a:p>
            <a:pPr lvl="1"/>
            <a:r>
              <a:rPr lang="zh-CN" altLang="en-US" b="1" dirty="0"/>
              <a:t>而采用报文交换的时延为：</a:t>
            </a:r>
            <a:r>
              <a:rPr lang="en-US" altLang="zh-CN" b="1" dirty="0"/>
              <a:t>t = (84000bit/100Mbps)*3 = 2.52ms</a:t>
            </a:r>
          </a:p>
          <a:p>
            <a:pPr marL="812800" lvl="1" indent="0">
              <a:buNone/>
            </a:pPr>
            <a:endParaRPr lang="zh-CN" altLang="en-US" b="1" dirty="0"/>
          </a:p>
        </p:txBody>
      </p:sp>
    </p:spTree>
    <p:extLst>
      <p:ext uri="{BB962C8B-B14F-4D97-AF65-F5344CB8AC3E}">
        <p14:creationId xmlns:p14="http://schemas.microsoft.com/office/powerpoint/2010/main" val="20171920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标题 14"/>
          <p:cNvSpPr>
            <a:spLocks noGrp="1" noChangeArrowheads="1"/>
          </p:cNvSpPr>
          <p:nvPr>
            <p:ph type="title"/>
          </p:nvPr>
        </p:nvSpPr>
        <p:spPr/>
        <p:txBody>
          <a:bodyPr/>
          <a:lstStyle/>
          <a:p>
            <a:r>
              <a:rPr lang="en-US" altLang="zh-CN" dirty="0"/>
              <a:t>1.6 </a:t>
            </a:r>
            <a:r>
              <a:rPr lang="zh-CN" altLang="en-US" dirty="0"/>
              <a:t>计算机网络的性能</a:t>
            </a:r>
          </a:p>
        </p:txBody>
      </p:sp>
      <p:grpSp>
        <p:nvGrpSpPr>
          <p:cNvPr id="8" name="Group 6"/>
          <p:cNvGrpSpPr>
            <a:grpSpLocks/>
          </p:cNvGrpSpPr>
          <p:nvPr/>
        </p:nvGrpSpPr>
        <p:grpSpPr bwMode="auto">
          <a:xfrm>
            <a:off x="569590" y="1791023"/>
            <a:ext cx="1277938" cy="1277937"/>
            <a:chOff x="3476127" y="42101"/>
            <a:chExt cx="1277346" cy="1277346"/>
          </a:xfrm>
        </p:grpSpPr>
        <p:sp>
          <p:nvSpPr>
            <p:cNvPr id="9" name="Oval 7"/>
            <p:cNvSpPr/>
            <p:nvPr/>
          </p:nvSpPr>
          <p:spPr>
            <a:xfrm>
              <a:off x="3476127" y="42101"/>
              <a:ext cx="1277346" cy="1277346"/>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12" name="Oval 4"/>
            <p:cNvSpPr/>
            <p:nvPr/>
          </p:nvSpPr>
          <p:spPr>
            <a:xfrm>
              <a:off x="3476128" y="42102"/>
              <a:ext cx="1277344" cy="1277345"/>
            </a:xfrm>
            <a:prstGeom prst="rect">
              <a:avLst/>
            </a:prstGeom>
          </p:spPr>
          <p:style>
            <a:lnRef idx="0">
              <a:scrgbClr r="0" g="0" b="0"/>
            </a:lnRef>
            <a:fillRef idx="0">
              <a:scrgbClr r="0" g="0" b="0"/>
            </a:fillRef>
            <a:effectRef idx="0">
              <a:scrgbClr r="0" g="0" b="0"/>
            </a:effectRef>
            <a:fontRef idx="minor">
              <a:schemeClr val="tx1"/>
            </a:fontRef>
          </p:style>
          <p:txBody>
            <a:bodyPr lIns="27940" tIns="27940" rIns="27940" bIns="27940" spcCol="1270" anchor="ctr"/>
            <a:lstStyle/>
            <a:p>
              <a:pPr algn="ctr" defTabSz="977900" eaLnBrk="1" hangingPunct="1">
                <a:lnSpc>
                  <a:spcPct val="90000"/>
                </a:lnSpc>
                <a:spcAft>
                  <a:spcPct val="35000"/>
                </a:spcAft>
                <a:defRPr/>
              </a:pPr>
              <a:r>
                <a:rPr lang="en-US" altLang="zh-CN" sz="2400" b="1" dirty="0">
                  <a:solidFill>
                    <a:srgbClr val="4D4D4D"/>
                  </a:solidFill>
                  <a:latin typeface="微软雅黑" pitchFamily="34" charset="-122"/>
                  <a:ea typeface="微软雅黑" pitchFamily="34" charset="-122"/>
                </a:rPr>
                <a:t>5.</a:t>
              </a:r>
              <a:r>
                <a:rPr lang="zh-CN" altLang="en-US" sz="2400" b="1" dirty="0">
                  <a:solidFill>
                    <a:srgbClr val="4D4D4D"/>
                  </a:solidFill>
                  <a:latin typeface="微软雅黑" pitchFamily="34" charset="-122"/>
                  <a:ea typeface="微软雅黑" pitchFamily="34" charset="-122"/>
                </a:rPr>
                <a:t>时延</a:t>
              </a:r>
              <a:endParaRPr lang="en-US" altLang="zh-CN" sz="2400" b="1" dirty="0">
                <a:solidFill>
                  <a:srgbClr val="4D4D4D"/>
                </a:solidFill>
                <a:latin typeface="微软雅黑" pitchFamily="34" charset="-122"/>
                <a:ea typeface="微软雅黑" pitchFamily="34" charset="-122"/>
              </a:endParaRPr>
            </a:p>
            <a:p>
              <a:pPr algn="ctr" defTabSz="977900" eaLnBrk="1" hangingPunct="1">
                <a:lnSpc>
                  <a:spcPct val="90000"/>
                </a:lnSpc>
                <a:spcAft>
                  <a:spcPct val="35000"/>
                </a:spcAft>
                <a:defRPr/>
              </a:pPr>
              <a:r>
                <a:rPr lang="zh-CN" altLang="en-US" sz="2400" b="1" dirty="0">
                  <a:solidFill>
                    <a:srgbClr val="4D4D4D"/>
                  </a:solidFill>
                  <a:latin typeface="微软雅黑" pitchFamily="34" charset="-122"/>
                  <a:ea typeface="微软雅黑" pitchFamily="34" charset="-122"/>
                </a:rPr>
                <a:t>带宽积</a:t>
              </a:r>
              <a:endParaRPr lang="en-US" altLang="zh-CN" sz="2400" b="1" dirty="0">
                <a:solidFill>
                  <a:srgbClr val="4D4D4D"/>
                </a:solidFill>
                <a:latin typeface="微软雅黑" pitchFamily="34" charset="-122"/>
                <a:ea typeface="微软雅黑" pitchFamily="34" charset="-122"/>
              </a:endParaRPr>
            </a:p>
          </p:txBody>
        </p:sp>
      </p:grpSp>
      <p:sp>
        <p:nvSpPr>
          <p:cNvPr id="21" name="矩形 12"/>
          <p:cNvSpPr>
            <a:spLocks noChangeArrowheads="1"/>
          </p:cNvSpPr>
          <p:nvPr/>
        </p:nvSpPr>
        <p:spPr bwMode="auto">
          <a:xfrm>
            <a:off x="1703512" y="4941168"/>
            <a:ext cx="9145016" cy="1384995"/>
          </a:xfrm>
          <a:prstGeom prst="rect">
            <a:avLst/>
          </a:prstGeom>
          <a:solidFill>
            <a:srgbClr val="D6E5BD"/>
          </a:solidFill>
          <a:ln/>
        </p:spPr>
        <p:style>
          <a:lnRef idx="1">
            <a:schemeClr val="accent3"/>
          </a:lnRef>
          <a:fillRef idx="2">
            <a:schemeClr val="accent3"/>
          </a:fillRef>
          <a:effectRef idx="1">
            <a:schemeClr val="accent3"/>
          </a:effectRef>
          <a:fontRef idx="minor">
            <a:schemeClr val="dk1"/>
          </a:fontRef>
        </p:style>
        <p:txBody>
          <a:bodyPr wrap="square">
            <a:spAutoFit/>
          </a:bodyPr>
          <a:lstStyle/>
          <a:p>
            <a:r>
              <a:rPr lang="zh-CN" altLang="en-US" sz="2800" b="1" dirty="0">
                <a:solidFill>
                  <a:srgbClr val="1C1C1C"/>
                </a:solidFill>
                <a:latin typeface="微软雅黑" pitchFamily="34" charset="-122"/>
                <a:ea typeface="微软雅黑" pitchFamily="34" charset="-122"/>
              </a:rPr>
              <a:t>链路的</a:t>
            </a:r>
            <a:r>
              <a:rPr lang="zh-CN" altLang="en-US" sz="2800" b="1" dirty="0">
                <a:solidFill>
                  <a:srgbClr val="C00000"/>
                </a:solidFill>
                <a:latin typeface="微软雅黑" pitchFamily="34" charset="-122"/>
                <a:ea typeface="微软雅黑" pitchFamily="34" charset="-122"/>
              </a:rPr>
              <a:t>时延带宽积</a:t>
            </a:r>
            <a:r>
              <a:rPr lang="zh-CN" altLang="en-US" sz="2800" b="1" dirty="0">
                <a:solidFill>
                  <a:srgbClr val="1C1C1C"/>
                </a:solidFill>
                <a:latin typeface="微软雅黑" pitchFamily="34" charset="-122"/>
                <a:ea typeface="微软雅黑" pitchFamily="34" charset="-122"/>
              </a:rPr>
              <a:t>表示这样的链路可以容纳多少个比特。</a:t>
            </a:r>
            <a:endParaRPr lang="en-US" altLang="zh-CN" sz="2800" b="1" dirty="0">
              <a:solidFill>
                <a:srgbClr val="1C1C1C"/>
              </a:solidFill>
              <a:latin typeface="微软雅黑" pitchFamily="34" charset="-122"/>
              <a:ea typeface="微软雅黑" pitchFamily="34" charset="-122"/>
            </a:endParaRPr>
          </a:p>
          <a:p>
            <a:r>
              <a:rPr lang="zh-CN" altLang="en-US" sz="2800" b="1" dirty="0">
                <a:solidFill>
                  <a:srgbClr val="1C1C1C"/>
                </a:solidFill>
                <a:latin typeface="微软雅黑" pitchFamily="34" charset="-122"/>
                <a:ea typeface="微软雅黑" pitchFamily="34" charset="-122"/>
              </a:rPr>
              <a:t>管道中的比特数表示从发送端发出</a:t>
            </a:r>
            <a:r>
              <a:rPr lang="zh-CN" altLang="en-US" sz="2800" b="1" dirty="0">
                <a:solidFill>
                  <a:srgbClr val="0000CC"/>
                </a:solidFill>
                <a:latin typeface="微软雅黑" pitchFamily="34" charset="-122"/>
                <a:ea typeface="微软雅黑" pitchFamily="34" charset="-122"/>
              </a:rPr>
              <a:t>但尚未</a:t>
            </a:r>
            <a:r>
              <a:rPr lang="zh-CN" altLang="en-US" sz="2800" b="1" dirty="0">
                <a:solidFill>
                  <a:srgbClr val="1C1C1C"/>
                </a:solidFill>
                <a:latin typeface="微软雅黑" pitchFamily="34" charset="-122"/>
                <a:ea typeface="微软雅黑" pitchFamily="34" charset="-122"/>
              </a:rPr>
              <a:t>到达接收端的比特数。</a:t>
            </a:r>
            <a:endParaRPr lang="en-US" altLang="zh-CN" sz="2800" b="1" dirty="0">
              <a:solidFill>
                <a:srgbClr val="1C1C1C"/>
              </a:solidFill>
              <a:latin typeface="微软雅黑" pitchFamily="34" charset="-122"/>
              <a:ea typeface="微软雅黑" pitchFamily="34" charset="-122"/>
            </a:endParaRPr>
          </a:p>
        </p:txBody>
      </p:sp>
      <p:grpSp>
        <p:nvGrpSpPr>
          <p:cNvPr id="2" name="组合 1"/>
          <p:cNvGrpSpPr/>
          <p:nvPr/>
        </p:nvGrpSpPr>
        <p:grpSpPr>
          <a:xfrm>
            <a:off x="2443200" y="1574264"/>
            <a:ext cx="7757256" cy="3006864"/>
            <a:chOff x="2443200" y="1574264"/>
            <a:chExt cx="6749144" cy="2263197"/>
          </a:xfrm>
        </p:grpSpPr>
        <p:sp>
          <p:nvSpPr>
            <p:cNvPr id="13" name="圆角矩形 12"/>
            <p:cNvSpPr/>
            <p:nvPr/>
          </p:nvSpPr>
          <p:spPr>
            <a:xfrm>
              <a:off x="2443200" y="1574264"/>
              <a:ext cx="6749144" cy="226319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4" name="AutoShape 37"/>
            <p:cNvSpPr>
              <a:spLocks noChangeArrowheads="1"/>
            </p:cNvSpPr>
            <p:nvPr/>
          </p:nvSpPr>
          <p:spPr bwMode="auto">
            <a:xfrm rot="-5400000">
              <a:off x="5882430" y="642391"/>
              <a:ext cx="564106" cy="4572000"/>
            </a:xfrm>
            <a:prstGeom prst="can">
              <a:avLst>
                <a:gd name="adj" fmla="val 49784"/>
              </a:avLst>
            </a:prstGeom>
            <a:gradFill rotWithShape="1">
              <a:gsLst>
                <a:gs pos="0">
                  <a:srgbClr val="004776"/>
                </a:gs>
                <a:gs pos="50000">
                  <a:srgbClr val="0099FF"/>
                </a:gs>
                <a:gs pos="100000">
                  <a:srgbClr val="004776"/>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1956B9"/>
                </a:solidFill>
                <a:latin typeface="微软雅黑" pitchFamily="34" charset="-122"/>
                <a:ea typeface="微软雅黑" pitchFamily="34" charset="-122"/>
              </a:endParaRPr>
            </a:p>
          </p:txBody>
        </p:sp>
        <p:sp>
          <p:nvSpPr>
            <p:cNvPr id="15" name="Line 38"/>
            <p:cNvSpPr>
              <a:spLocks noChangeShapeType="1"/>
            </p:cNvSpPr>
            <p:nvPr/>
          </p:nvSpPr>
          <p:spPr bwMode="auto">
            <a:xfrm>
              <a:off x="4027708" y="2493937"/>
              <a:ext cx="4273550" cy="0"/>
            </a:xfrm>
            <a:prstGeom prst="line">
              <a:avLst/>
            </a:prstGeom>
            <a:noFill/>
            <a:ln w="2540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sz="1200" b="1">
                <a:ln>
                  <a:solidFill>
                    <a:schemeClr val="accent3"/>
                  </a:solidFill>
                </a:ln>
                <a:solidFill>
                  <a:srgbClr val="1956B9"/>
                </a:solidFill>
                <a:latin typeface="微软雅黑" pitchFamily="34" charset="-122"/>
                <a:ea typeface="微软雅黑" pitchFamily="34" charset="-122"/>
              </a:endParaRPr>
            </a:p>
          </p:txBody>
        </p:sp>
        <p:sp>
          <p:nvSpPr>
            <p:cNvPr id="16" name="Text Box 39"/>
            <p:cNvSpPr txBox="1">
              <a:spLocks noChangeArrowheads="1"/>
            </p:cNvSpPr>
            <p:nvPr/>
          </p:nvSpPr>
          <p:spPr bwMode="auto">
            <a:xfrm>
              <a:off x="5212527" y="2149449"/>
              <a:ext cx="2726817" cy="27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CN" altLang="en-US" b="1" dirty="0">
                  <a:solidFill>
                    <a:srgbClr val="1C1C1C"/>
                  </a:solidFill>
                  <a:latin typeface="微软雅黑" pitchFamily="34" charset="-122"/>
                  <a:ea typeface="微软雅黑" pitchFamily="34" charset="-122"/>
                </a:rPr>
                <a:t>（传播）时延（管道长度）</a:t>
              </a:r>
            </a:p>
          </p:txBody>
        </p:sp>
        <p:sp>
          <p:nvSpPr>
            <p:cNvPr id="17" name="Text Box 40"/>
            <p:cNvSpPr txBox="1">
              <a:spLocks noChangeArrowheads="1"/>
            </p:cNvSpPr>
            <p:nvPr/>
          </p:nvSpPr>
          <p:spPr bwMode="auto">
            <a:xfrm>
              <a:off x="5866033" y="2801912"/>
              <a:ext cx="6556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CN" altLang="en-US" sz="1600" b="1">
                  <a:solidFill>
                    <a:schemeClr val="bg1"/>
                  </a:solidFill>
                  <a:latin typeface="微软雅黑" pitchFamily="34" charset="-122"/>
                  <a:ea typeface="微软雅黑" pitchFamily="34" charset="-122"/>
                </a:rPr>
                <a:t>链 路</a:t>
              </a:r>
            </a:p>
          </p:txBody>
        </p:sp>
        <p:sp>
          <p:nvSpPr>
            <p:cNvPr id="18" name="Text Box 41"/>
            <p:cNvSpPr txBox="1">
              <a:spLocks noChangeArrowheads="1"/>
            </p:cNvSpPr>
            <p:nvPr/>
          </p:nvSpPr>
          <p:spPr bwMode="auto">
            <a:xfrm>
              <a:off x="2549745" y="2265697"/>
              <a:ext cx="1578292" cy="486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zh-CN" altLang="en-US" b="1" dirty="0">
                  <a:solidFill>
                    <a:srgbClr val="1C1C1C"/>
                  </a:solidFill>
                  <a:latin typeface="微软雅黑" pitchFamily="34" charset="-122"/>
                  <a:ea typeface="微软雅黑" pitchFamily="34" charset="-122"/>
                </a:rPr>
                <a:t>带宽</a:t>
              </a:r>
              <a:endParaRPr lang="en-US" altLang="zh-CN" b="1" dirty="0">
                <a:solidFill>
                  <a:srgbClr val="1C1C1C"/>
                </a:solidFill>
                <a:latin typeface="微软雅黑" pitchFamily="34" charset="-122"/>
                <a:ea typeface="微软雅黑" pitchFamily="34" charset="-122"/>
              </a:endParaRPr>
            </a:p>
            <a:p>
              <a:pPr algn="ctr"/>
              <a:r>
                <a:rPr lang="zh-CN" altLang="en-US" b="1" dirty="0">
                  <a:solidFill>
                    <a:srgbClr val="1C1C1C"/>
                  </a:solidFill>
                  <a:latin typeface="微软雅黑" pitchFamily="34" charset="-122"/>
                  <a:ea typeface="微软雅黑" pitchFamily="34" charset="-122"/>
                </a:rPr>
                <a:t>（管道截面积）</a:t>
              </a:r>
            </a:p>
          </p:txBody>
        </p:sp>
        <p:sp>
          <p:nvSpPr>
            <p:cNvPr id="19" name="Line 42"/>
            <p:cNvSpPr>
              <a:spLocks noChangeShapeType="1"/>
            </p:cNvSpPr>
            <p:nvPr/>
          </p:nvSpPr>
          <p:spPr bwMode="auto">
            <a:xfrm>
              <a:off x="3662401" y="2755547"/>
              <a:ext cx="365307" cy="213052"/>
            </a:xfrm>
            <a:prstGeom prst="line">
              <a:avLst/>
            </a:prstGeom>
            <a:noFill/>
            <a:ln w="254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sz="1200" b="1">
                <a:ln>
                  <a:solidFill>
                    <a:schemeClr val="accent3"/>
                  </a:solidFill>
                </a:ln>
                <a:solidFill>
                  <a:srgbClr val="1956B9"/>
                </a:solidFill>
                <a:latin typeface="微软雅黑" pitchFamily="34" charset="-122"/>
                <a:ea typeface="微软雅黑" pitchFamily="34" charset="-122"/>
              </a:endParaRPr>
            </a:p>
          </p:txBody>
        </p:sp>
        <p:sp>
          <p:nvSpPr>
            <p:cNvPr id="20" name="Text Box 43"/>
            <p:cNvSpPr txBox="1">
              <a:spLocks noChangeArrowheads="1"/>
            </p:cNvSpPr>
            <p:nvPr/>
          </p:nvSpPr>
          <p:spPr bwMode="auto">
            <a:xfrm>
              <a:off x="4128038" y="1657372"/>
              <a:ext cx="3650358" cy="400110"/>
            </a:xfrm>
            <a:prstGeom prst="rect">
              <a:avLst/>
            </a:prstGeom>
            <a:solidFill>
              <a:srgbClr val="FFCC66"/>
            </a:solidFill>
            <a:ln>
              <a:noFill/>
            </a:ln>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CN" altLang="en-US" sz="2000" b="1" dirty="0">
                  <a:solidFill>
                    <a:srgbClr val="000099"/>
                  </a:solidFill>
                  <a:latin typeface="微软雅黑" pitchFamily="34" charset="-122"/>
                  <a:ea typeface="微软雅黑" pitchFamily="34" charset="-122"/>
                </a:rPr>
                <a:t>时延带宽积 </a:t>
              </a:r>
              <a:r>
                <a:rPr lang="en-US" altLang="zh-CN" sz="2000" b="1" dirty="0">
                  <a:solidFill>
                    <a:srgbClr val="000099"/>
                  </a:solidFill>
                  <a:latin typeface="微软雅黑" pitchFamily="34" charset="-122"/>
                  <a:ea typeface="微软雅黑" pitchFamily="34" charset="-122"/>
                </a:rPr>
                <a:t>= </a:t>
              </a:r>
              <a:r>
                <a:rPr lang="zh-CN" altLang="en-US" sz="2000" b="1" dirty="0">
                  <a:solidFill>
                    <a:srgbClr val="000099"/>
                  </a:solidFill>
                  <a:latin typeface="微软雅黑" pitchFamily="34" charset="-122"/>
                  <a:ea typeface="微软雅黑" pitchFamily="34" charset="-122"/>
                </a:rPr>
                <a:t>传播时延 </a:t>
              </a:r>
              <a:r>
                <a:rPr lang="zh-CN" altLang="en-US" sz="2000" b="1" dirty="0">
                  <a:solidFill>
                    <a:srgbClr val="000099"/>
                  </a:solidFill>
                  <a:latin typeface="微软雅黑" pitchFamily="34" charset="-122"/>
                  <a:ea typeface="微软雅黑" pitchFamily="34" charset="-122"/>
                  <a:sym typeface="Symbol" pitchFamily="18" charset="2"/>
                </a:rPr>
                <a:t> 带宽</a:t>
              </a:r>
            </a:p>
          </p:txBody>
        </p:sp>
        <p:sp>
          <p:nvSpPr>
            <p:cNvPr id="22" name="矩形 13"/>
            <p:cNvSpPr>
              <a:spLocks noChangeArrowheads="1"/>
            </p:cNvSpPr>
            <p:nvPr/>
          </p:nvSpPr>
          <p:spPr bwMode="auto">
            <a:xfrm>
              <a:off x="4689696" y="3301292"/>
              <a:ext cx="30083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b="1" dirty="0">
                  <a:solidFill>
                    <a:srgbClr val="1C1C1C"/>
                  </a:solidFill>
                  <a:latin typeface="微软雅黑" pitchFamily="34" charset="-122"/>
                  <a:ea typeface="微软雅黑" pitchFamily="34" charset="-122"/>
                </a:rPr>
                <a:t>链路像一条空心管道</a:t>
              </a:r>
              <a:endParaRPr lang="zh-CN" altLang="en-US" b="1" dirty="0">
                <a:solidFill>
                  <a:srgbClr val="1C1C1C"/>
                </a:solidFill>
                <a:latin typeface="微软雅黑" pitchFamily="34" charset="-122"/>
                <a:ea typeface="微软雅黑" pitchFamily="34" charset="-122"/>
              </a:endParaRPr>
            </a:p>
          </p:txBody>
        </p:sp>
      </p:gr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7"/>
          <p:cNvSpPr txBox="1">
            <a:spLocks noChangeArrowheads="1"/>
          </p:cNvSpPr>
          <p:nvPr/>
        </p:nvSpPr>
        <p:spPr bwMode="auto">
          <a:xfrm>
            <a:off x="1931728" y="1279733"/>
            <a:ext cx="9492864" cy="5317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12700" algn="l" rtl="0" eaLnBrk="0" fontAlgn="base" hangingPunct="0">
              <a:lnSpc>
                <a:spcPct val="150000"/>
              </a:lnSpc>
              <a:spcBef>
                <a:spcPct val="0"/>
              </a:spcBef>
              <a:spcAft>
                <a:spcPct val="0"/>
              </a:spcAft>
              <a:buClr>
                <a:srgbClr val="1C1C1C"/>
              </a:buClr>
              <a:buFont typeface="Wingdings" pitchFamily="2" charset="2"/>
              <a:buChar char="Ø"/>
              <a:defRPr sz="3200">
                <a:solidFill>
                  <a:srgbClr val="4D4D4D"/>
                </a:solidFill>
                <a:latin typeface="微软雅黑" panose="020B0503020204020204" pitchFamily="34" charset="-122"/>
                <a:ea typeface="微软雅黑" panose="020B0503020204020204" pitchFamily="34" charset="-122"/>
                <a:cs typeface="+mn-cs"/>
              </a:defRPr>
            </a:lvl1pPr>
            <a:lvl2pPr marL="820738" indent="-7938" algn="l" rtl="0" eaLnBrk="0" fontAlgn="base" hangingPunct="0">
              <a:lnSpc>
                <a:spcPct val="150000"/>
              </a:lnSpc>
              <a:spcBef>
                <a:spcPct val="0"/>
              </a:spcBef>
              <a:spcAft>
                <a:spcPct val="0"/>
              </a:spcAft>
              <a:buClr>
                <a:schemeClr val="tx2"/>
              </a:buClr>
              <a:buFont typeface="Wingdings"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257300" indent="-342900" algn="l" rtl="0" eaLnBrk="0" fontAlgn="base" hangingPunct="0">
              <a:lnSpc>
                <a:spcPct val="150000"/>
              </a:lnSpc>
              <a:spcBef>
                <a:spcPct val="0"/>
              </a:spcBef>
              <a:spcAft>
                <a:spcPct val="0"/>
              </a:spcAft>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371600" algn="l" rtl="0" eaLnBrk="0" fontAlgn="base" hangingPunct="0">
              <a:lnSpc>
                <a:spcPct val="150000"/>
              </a:lnSpc>
              <a:spcBef>
                <a:spcPct val="0"/>
              </a:spcBef>
              <a:spcAft>
                <a:spcPct val="0"/>
              </a:spcAft>
              <a:defRPr sz="2000">
                <a:solidFill>
                  <a:srgbClr val="4D4D4D"/>
                </a:solidFill>
                <a:latin typeface="微软雅黑" panose="020B0503020204020204" pitchFamily="34" charset="-122"/>
                <a:ea typeface="微软雅黑" panose="020B0503020204020204" pitchFamily="34" charset="-122"/>
              </a:defRPr>
            </a:lvl4pPr>
            <a:lvl5pPr marL="1828800" algn="l" rtl="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5pPr>
            <a:lvl6pPr marL="2425700" algn="l" rtl="0" eaLnBrk="1" fontAlgn="base" hangingPunct="1">
              <a:spcBef>
                <a:spcPct val="20000"/>
              </a:spcBef>
              <a:spcAft>
                <a:spcPct val="0"/>
              </a:spcAft>
              <a:buChar char="»"/>
              <a:defRPr sz="1600">
                <a:solidFill>
                  <a:srgbClr val="1C1C1C"/>
                </a:solidFill>
                <a:latin typeface="+mn-lt"/>
                <a:ea typeface="+mn-ea"/>
              </a:defRPr>
            </a:lvl6pPr>
            <a:lvl7pPr marL="2882900" algn="l" rtl="0" eaLnBrk="1" fontAlgn="base" hangingPunct="1">
              <a:spcBef>
                <a:spcPct val="20000"/>
              </a:spcBef>
              <a:spcAft>
                <a:spcPct val="0"/>
              </a:spcAft>
              <a:buChar char="»"/>
              <a:defRPr sz="1600">
                <a:solidFill>
                  <a:srgbClr val="1C1C1C"/>
                </a:solidFill>
                <a:latin typeface="+mn-lt"/>
                <a:ea typeface="+mn-ea"/>
              </a:defRPr>
            </a:lvl7pPr>
            <a:lvl8pPr marL="3340100" algn="l" rtl="0" eaLnBrk="1" fontAlgn="base" hangingPunct="1">
              <a:spcBef>
                <a:spcPct val="20000"/>
              </a:spcBef>
              <a:spcAft>
                <a:spcPct val="0"/>
              </a:spcAft>
              <a:buChar char="»"/>
              <a:defRPr sz="1600">
                <a:solidFill>
                  <a:srgbClr val="1C1C1C"/>
                </a:solidFill>
                <a:latin typeface="+mn-lt"/>
                <a:ea typeface="+mn-ea"/>
              </a:defRPr>
            </a:lvl8pPr>
            <a:lvl9pPr marL="3797300" algn="l" rtl="0" eaLnBrk="1" fontAlgn="base" hangingPunct="1">
              <a:spcBef>
                <a:spcPct val="20000"/>
              </a:spcBef>
              <a:spcAft>
                <a:spcPct val="0"/>
              </a:spcAft>
              <a:buChar char="»"/>
              <a:defRPr sz="1600">
                <a:solidFill>
                  <a:srgbClr val="1C1C1C"/>
                </a:solidFill>
                <a:latin typeface="+mn-lt"/>
                <a:ea typeface="+mn-ea"/>
              </a:defRPr>
            </a:lvl9pPr>
          </a:lstStyle>
          <a:p>
            <a:pPr marL="457200" indent="-457200" eaLnBrk="1" hangingPunct="1"/>
            <a:r>
              <a:rPr lang="zh-CN" altLang="en-US" sz="2800" b="1" dirty="0"/>
              <a:t>往返时间 </a:t>
            </a:r>
            <a:r>
              <a:rPr lang="en-US" altLang="zh-CN" sz="2800" b="1" dirty="0"/>
              <a:t>RTT(Round-Trip Time)</a:t>
            </a:r>
            <a:r>
              <a:rPr lang="zh-CN" altLang="en-US" sz="2800" b="1" dirty="0"/>
              <a:t>表示从发送方</a:t>
            </a:r>
            <a:r>
              <a:rPr lang="zh-CN" altLang="en-US" sz="2800" b="1" dirty="0">
                <a:solidFill>
                  <a:srgbClr val="C00000"/>
                </a:solidFill>
              </a:rPr>
              <a:t>发送完数据</a:t>
            </a:r>
            <a:r>
              <a:rPr lang="zh-CN" altLang="en-US" sz="2800" b="1" dirty="0"/>
              <a:t>到发送方</a:t>
            </a:r>
            <a:r>
              <a:rPr lang="zh-CN" altLang="en-US" sz="2800" b="1" dirty="0">
                <a:solidFill>
                  <a:srgbClr val="C00000"/>
                </a:solidFill>
              </a:rPr>
              <a:t>收到接收方的确认</a:t>
            </a:r>
            <a:r>
              <a:rPr lang="zh-CN" altLang="en-US" sz="2800" b="1" dirty="0"/>
              <a:t>所经过的时间。</a:t>
            </a:r>
            <a:endParaRPr lang="en-US" altLang="zh-CN" sz="2800" b="1" dirty="0"/>
          </a:p>
          <a:p>
            <a:pPr marL="457200" indent="-457200" eaLnBrk="1" hangingPunct="1"/>
            <a:r>
              <a:rPr lang="zh-CN" altLang="en-US" sz="2800" b="1" dirty="0"/>
              <a:t>举例分析：结点 </a:t>
            </a:r>
            <a:r>
              <a:rPr lang="en-US" altLang="zh-CN" sz="2800" b="1" dirty="0"/>
              <a:t>A </a:t>
            </a:r>
            <a:r>
              <a:rPr lang="zh-CN" altLang="en-US" sz="2800" b="1" dirty="0"/>
              <a:t>要将一个 </a:t>
            </a:r>
            <a:r>
              <a:rPr lang="en-US" altLang="zh-CN" sz="2800" b="1" dirty="0"/>
              <a:t>100 MB </a:t>
            </a:r>
            <a:r>
              <a:rPr lang="zh-CN" altLang="en-US" sz="2800" b="1" dirty="0"/>
              <a:t>数据以 </a:t>
            </a:r>
            <a:r>
              <a:rPr lang="en-US" altLang="zh-CN" sz="2800" b="1" dirty="0"/>
              <a:t>100 Mbit/s </a:t>
            </a:r>
            <a:r>
              <a:rPr lang="zh-CN" altLang="en-US" sz="2800" b="1" dirty="0"/>
              <a:t>的速率发送给结点 </a:t>
            </a:r>
            <a:r>
              <a:rPr lang="en-US" altLang="zh-CN" sz="2800" b="1" dirty="0"/>
              <a:t>B</a:t>
            </a:r>
            <a:r>
              <a:rPr lang="zh-CN" altLang="en-US" sz="2800" b="1" dirty="0"/>
              <a:t>，</a:t>
            </a:r>
            <a:r>
              <a:rPr lang="en-US" altLang="zh-CN" sz="2800" b="1" dirty="0"/>
              <a:t>B </a:t>
            </a:r>
            <a:r>
              <a:rPr lang="zh-CN" altLang="en-US" sz="2800" b="1" dirty="0"/>
              <a:t>正确收完该数据后，就立即向 </a:t>
            </a:r>
            <a:r>
              <a:rPr lang="en-US" altLang="zh-CN" sz="2800" b="1" dirty="0"/>
              <a:t>A </a:t>
            </a:r>
            <a:r>
              <a:rPr lang="zh-CN" altLang="en-US" sz="2800" b="1" dirty="0"/>
              <a:t>发送确认。假定 </a:t>
            </a:r>
            <a:r>
              <a:rPr lang="en-US" altLang="zh-CN" sz="2800" b="1" dirty="0"/>
              <a:t>A </a:t>
            </a:r>
            <a:r>
              <a:rPr lang="zh-CN" altLang="en-US" sz="2800" b="1" dirty="0"/>
              <a:t>只有在收到 </a:t>
            </a:r>
            <a:r>
              <a:rPr lang="en-US" altLang="zh-CN" sz="2800" b="1" dirty="0"/>
              <a:t>B </a:t>
            </a:r>
            <a:r>
              <a:rPr lang="zh-CN" altLang="en-US" sz="2800" b="1" dirty="0"/>
              <a:t>的确认信息后，才能继续向 </a:t>
            </a:r>
            <a:r>
              <a:rPr lang="en-US" altLang="zh-CN" sz="2800" b="1" dirty="0"/>
              <a:t>B </a:t>
            </a:r>
            <a:r>
              <a:rPr lang="zh-CN" altLang="en-US" sz="2800" b="1" dirty="0"/>
              <a:t>发送数据，且确认信息很短，可忽略 </a:t>
            </a:r>
            <a:r>
              <a:rPr lang="en-US" altLang="zh-CN" sz="2800" b="1" dirty="0"/>
              <a:t>B </a:t>
            </a:r>
            <a:r>
              <a:rPr lang="zh-CN" altLang="en-US" sz="2800" b="1" dirty="0"/>
              <a:t>发送确认的</a:t>
            </a:r>
            <a:r>
              <a:rPr lang="zh-CN" altLang="en-US" sz="2800" b="1" dirty="0">
                <a:solidFill>
                  <a:srgbClr val="C00000"/>
                </a:solidFill>
              </a:rPr>
              <a:t>发送时延</a:t>
            </a:r>
            <a:r>
              <a:rPr lang="zh-CN" altLang="en-US" sz="2800" b="1" dirty="0"/>
              <a:t>。如果 </a:t>
            </a:r>
            <a:r>
              <a:rPr lang="en-US" altLang="zh-CN" sz="2800" b="1" dirty="0"/>
              <a:t>RTT = 2s</a:t>
            </a:r>
            <a:r>
              <a:rPr lang="zh-CN" altLang="en-US" sz="2800" b="1" dirty="0"/>
              <a:t>，计算 </a:t>
            </a:r>
            <a:r>
              <a:rPr lang="en-US" altLang="zh-CN" sz="2800" b="1" dirty="0"/>
              <a:t>A </a:t>
            </a:r>
            <a:r>
              <a:rPr lang="zh-CN" altLang="en-US" sz="2800" b="1" dirty="0"/>
              <a:t>向 </a:t>
            </a:r>
            <a:r>
              <a:rPr lang="en-US" altLang="zh-CN" sz="2800" b="1" dirty="0"/>
              <a:t>B </a:t>
            </a:r>
            <a:r>
              <a:rPr lang="zh-CN" altLang="en-US" sz="2800" b="1" dirty="0"/>
              <a:t>发送数据的</a:t>
            </a:r>
            <a:r>
              <a:rPr lang="zh-CN" altLang="en-US" sz="2800" b="1" dirty="0">
                <a:solidFill>
                  <a:srgbClr val="C00000"/>
                </a:solidFill>
              </a:rPr>
              <a:t>有效数据率</a:t>
            </a:r>
            <a:r>
              <a:rPr lang="zh-CN" altLang="en-US" sz="2800" b="1" dirty="0"/>
              <a:t>。</a:t>
            </a:r>
          </a:p>
          <a:p>
            <a:pPr marL="457200" indent="-457200" eaLnBrk="1" hangingPunct="1"/>
            <a:endParaRPr lang="zh-CN" altLang="en-US" sz="2800" b="1" dirty="0"/>
          </a:p>
          <a:p>
            <a:pPr marL="0" indent="0" eaLnBrk="1" hangingPunct="1">
              <a:buNone/>
            </a:pPr>
            <a:endParaRPr lang="zh-CN" altLang="en-US" sz="2800" b="1" dirty="0"/>
          </a:p>
        </p:txBody>
      </p:sp>
      <p:sp>
        <p:nvSpPr>
          <p:cNvPr id="56325" name="标题 14"/>
          <p:cNvSpPr>
            <a:spLocks noGrp="1" noChangeArrowheads="1"/>
          </p:cNvSpPr>
          <p:nvPr>
            <p:ph type="title"/>
          </p:nvPr>
        </p:nvSpPr>
        <p:spPr/>
        <p:txBody>
          <a:bodyPr/>
          <a:lstStyle/>
          <a:p>
            <a:r>
              <a:rPr lang="en-US" altLang="zh-CN" dirty="0"/>
              <a:t>1.6 </a:t>
            </a:r>
            <a:r>
              <a:rPr lang="zh-CN" altLang="en-US" dirty="0"/>
              <a:t>计算机网络的性能</a:t>
            </a:r>
          </a:p>
        </p:txBody>
      </p:sp>
      <p:grpSp>
        <p:nvGrpSpPr>
          <p:cNvPr id="10" name="Group 6"/>
          <p:cNvGrpSpPr>
            <a:grpSpLocks/>
          </p:cNvGrpSpPr>
          <p:nvPr/>
        </p:nvGrpSpPr>
        <p:grpSpPr bwMode="auto">
          <a:xfrm>
            <a:off x="569590" y="1791023"/>
            <a:ext cx="1277938" cy="1277937"/>
            <a:chOff x="3476127" y="42101"/>
            <a:chExt cx="1277346" cy="1277346"/>
          </a:xfrm>
        </p:grpSpPr>
        <p:sp>
          <p:nvSpPr>
            <p:cNvPr id="11" name="Oval 7"/>
            <p:cNvSpPr/>
            <p:nvPr/>
          </p:nvSpPr>
          <p:spPr>
            <a:xfrm>
              <a:off x="3476127" y="42101"/>
              <a:ext cx="1277346" cy="1277346"/>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12" name="Oval 4"/>
            <p:cNvSpPr/>
            <p:nvPr/>
          </p:nvSpPr>
          <p:spPr>
            <a:xfrm>
              <a:off x="3476128" y="42102"/>
              <a:ext cx="1277344" cy="1277345"/>
            </a:xfrm>
            <a:prstGeom prst="rect">
              <a:avLst/>
            </a:prstGeom>
          </p:spPr>
          <p:style>
            <a:lnRef idx="0">
              <a:scrgbClr r="0" g="0" b="0"/>
            </a:lnRef>
            <a:fillRef idx="0">
              <a:scrgbClr r="0" g="0" b="0"/>
            </a:fillRef>
            <a:effectRef idx="0">
              <a:scrgbClr r="0" g="0" b="0"/>
            </a:effectRef>
            <a:fontRef idx="minor">
              <a:schemeClr val="tx1"/>
            </a:fontRef>
          </p:style>
          <p:txBody>
            <a:bodyPr lIns="27940" tIns="27940" rIns="27940" bIns="27940" spcCol="1270" anchor="ctr"/>
            <a:lstStyle/>
            <a:p>
              <a:pPr algn="ctr" defTabSz="977900" eaLnBrk="1" hangingPunct="1">
                <a:lnSpc>
                  <a:spcPct val="90000"/>
                </a:lnSpc>
                <a:spcAft>
                  <a:spcPct val="35000"/>
                </a:spcAft>
                <a:defRPr/>
              </a:pPr>
              <a:r>
                <a:rPr lang="en-US" altLang="zh-CN" sz="2400" b="1" dirty="0">
                  <a:solidFill>
                    <a:srgbClr val="4D4D4D"/>
                  </a:solidFill>
                  <a:latin typeface="微软雅黑" pitchFamily="34" charset="-122"/>
                  <a:ea typeface="微软雅黑" pitchFamily="34" charset="-122"/>
                </a:rPr>
                <a:t>6.</a:t>
              </a:r>
              <a:r>
                <a:rPr lang="zh-CN" altLang="en-US" sz="2400" b="1" dirty="0">
                  <a:solidFill>
                    <a:srgbClr val="4D4D4D"/>
                  </a:solidFill>
                  <a:latin typeface="微软雅黑" pitchFamily="34" charset="-122"/>
                  <a:ea typeface="微软雅黑" pitchFamily="34" charset="-122"/>
                </a:rPr>
                <a:t>往返</a:t>
              </a:r>
              <a:endParaRPr lang="en-US" altLang="zh-CN" sz="2400" b="1" dirty="0">
                <a:solidFill>
                  <a:srgbClr val="4D4D4D"/>
                </a:solidFill>
                <a:latin typeface="微软雅黑" pitchFamily="34" charset="-122"/>
                <a:ea typeface="微软雅黑" pitchFamily="34" charset="-122"/>
              </a:endParaRPr>
            </a:p>
            <a:p>
              <a:pPr algn="ctr" defTabSz="977900" eaLnBrk="1" hangingPunct="1">
                <a:lnSpc>
                  <a:spcPct val="90000"/>
                </a:lnSpc>
                <a:spcAft>
                  <a:spcPct val="35000"/>
                </a:spcAft>
                <a:defRPr/>
              </a:pPr>
              <a:r>
                <a:rPr lang="zh-CN" altLang="en-US" sz="2400" b="1" dirty="0">
                  <a:solidFill>
                    <a:srgbClr val="4D4D4D"/>
                  </a:solidFill>
                  <a:latin typeface="微软雅黑" pitchFamily="34" charset="-122"/>
                  <a:ea typeface="微软雅黑" pitchFamily="34" charset="-122"/>
                </a:rPr>
                <a:t>   时间</a:t>
              </a:r>
              <a:endParaRPr lang="en-US" altLang="zh-CN" sz="2400" b="1" dirty="0">
                <a:solidFill>
                  <a:srgbClr val="4D4D4D"/>
                </a:solidFill>
                <a:latin typeface="微软雅黑" pitchFamily="34" charset="-122"/>
                <a:ea typeface="微软雅黑" pitchFamily="34"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fade">
                                      <p:cBhvr>
                                        <p:cTn id="7" dur="1000"/>
                                        <p:tgtEl>
                                          <p:spTgt spid="13">
                                            <p:txEl>
                                              <p:pRg st="1" end="1"/>
                                            </p:txEl>
                                          </p:spTgt>
                                        </p:tgtEl>
                                      </p:cBhvr>
                                    </p:animEffect>
                                    <p:anim calcmode="lin" valueType="num">
                                      <p:cBhvr>
                                        <p:cTn id="8"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7"/>
          <p:cNvSpPr txBox="1">
            <a:spLocks noChangeArrowheads="1"/>
          </p:cNvSpPr>
          <p:nvPr/>
        </p:nvSpPr>
        <p:spPr bwMode="auto">
          <a:xfrm>
            <a:off x="1931728" y="1279733"/>
            <a:ext cx="9492864" cy="4741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12700" algn="l" rtl="0" eaLnBrk="0" fontAlgn="base" hangingPunct="0">
              <a:lnSpc>
                <a:spcPct val="150000"/>
              </a:lnSpc>
              <a:spcBef>
                <a:spcPct val="0"/>
              </a:spcBef>
              <a:spcAft>
                <a:spcPct val="0"/>
              </a:spcAft>
              <a:buClr>
                <a:srgbClr val="1C1C1C"/>
              </a:buClr>
              <a:buFont typeface="Wingdings" pitchFamily="2" charset="2"/>
              <a:buChar char="Ø"/>
              <a:defRPr sz="3200">
                <a:solidFill>
                  <a:srgbClr val="4D4D4D"/>
                </a:solidFill>
                <a:latin typeface="微软雅黑" panose="020B0503020204020204" pitchFamily="34" charset="-122"/>
                <a:ea typeface="微软雅黑" panose="020B0503020204020204" pitchFamily="34" charset="-122"/>
                <a:cs typeface="+mn-cs"/>
              </a:defRPr>
            </a:lvl1pPr>
            <a:lvl2pPr marL="820738" indent="-7938" algn="l" rtl="0" eaLnBrk="0" fontAlgn="base" hangingPunct="0">
              <a:lnSpc>
                <a:spcPct val="150000"/>
              </a:lnSpc>
              <a:spcBef>
                <a:spcPct val="0"/>
              </a:spcBef>
              <a:spcAft>
                <a:spcPct val="0"/>
              </a:spcAft>
              <a:buClr>
                <a:schemeClr val="tx2"/>
              </a:buClr>
              <a:buFont typeface="Wingdings"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257300" indent="-342900" algn="l" rtl="0" eaLnBrk="0" fontAlgn="base" hangingPunct="0">
              <a:lnSpc>
                <a:spcPct val="150000"/>
              </a:lnSpc>
              <a:spcBef>
                <a:spcPct val="0"/>
              </a:spcBef>
              <a:spcAft>
                <a:spcPct val="0"/>
              </a:spcAft>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371600" algn="l" rtl="0" eaLnBrk="0" fontAlgn="base" hangingPunct="0">
              <a:lnSpc>
                <a:spcPct val="150000"/>
              </a:lnSpc>
              <a:spcBef>
                <a:spcPct val="0"/>
              </a:spcBef>
              <a:spcAft>
                <a:spcPct val="0"/>
              </a:spcAft>
              <a:defRPr sz="2000">
                <a:solidFill>
                  <a:srgbClr val="4D4D4D"/>
                </a:solidFill>
                <a:latin typeface="微软雅黑" panose="020B0503020204020204" pitchFamily="34" charset="-122"/>
                <a:ea typeface="微软雅黑" panose="020B0503020204020204" pitchFamily="34" charset="-122"/>
              </a:defRPr>
            </a:lvl4pPr>
            <a:lvl5pPr marL="1828800" algn="l" rtl="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5pPr>
            <a:lvl6pPr marL="2425700" algn="l" rtl="0" eaLnBrk="1" fontAlgn="base" hangingPunct="1">
              <a:spcBef>
                <a:spcPct val="20000"/>
              </a:spcBef>
              <a:spcAft>
                <a:spcPct val="0"/>
              </a:spcAft>
              <a:buChar char="»"/>
              <a:defRPr sz="1600">
                <a:solidFill>
                  <a:srgbClr val="1C1C1C"/>
                </a:solidFill>
                <a:latin typeface="+mn-lt"/>
                <a:ea typeface="+mn-ea"/>
              </a:defRPr>
            </a:lvl6pPr>
            <a:lvl7pPr marL="2882900" algn="l" rtl="0" eaLnBrk="1" fontAlgn="base" hangingPunct="1">
              <a:spcBef>
                <a:spcPct val="20000"/>
              </a:spcBef>
              <a:spcAft>
                <a:spcPct val="0"/>
              </a:spcAft>
              <a:buChar char="»"/>
              <a:defRPr sz="1600">
                <a:solidFill>
                  <a:srgbClr val="1C1C1C"/>
                </a:solidFill>
                <a:latin typeface="+mn-lt"/>
                <a:ea typeface="+mn-ea"/>
              </a:defRPr>
            </a:lvl7pPr>
            <a:lvl8pPr marL="3340100" algn="l" rtl="0" eaLnBrk="1" fontAlgn="base" hangingPunct="1">
              <a:spcBef>
                <a:spcPct val="20000"/>
              </a:spcBef>
              <a:spcAft>
                <a:spcPct val="0"/>
              </a:spcAft>
              <a:buChar char="»"/>
              <a:defRPr sz="1600">
                <a:solidFill>
                  <a:srgbClr val="1C1C1C"/>
                </a:solidFill>
                <a:latin typeface="+mn-lt"/>
                <a:ea typeface="+mn-ea"/>
              </a:defRPr>
            </a:lvl8pPr>
            <a:lvl9pPr marL="3797300" algn="l" rtl="0" eaLnBrk="1" fontAlgn="base" hangingPunct="1">
              <a:spcBef>
                <a:spcPct val="20000"/>
              </a:spcBef>
              <a:spcAft>
                <a:spcPct val="0"/>
              </a:spcAft>
              <a:buChar char="»"/>
              <a:defRPr sz="1600">
                <a:solidFill>
                  <a:srgbClr val="1C1C1C"/>
                </a:solidFill>
                <a:latin typeface="+mn-lt"/>
                <a:ea typeface="+mn-ea"/>
              </a:defRPr>
            </a:lvl9pPr>
          </a:lstStyle>
          <a:p>
            <a:pPr marL="457200" indent="-457200" eaLnBrk="1" hangingPunct="1"/>
            <a:r>
              <a:rPr lang="zh-CN" altLang="en-US" sz="2800" b="1" dirty="0"/>
              <a:t>解：</a:t>
            </a:r>
          </a:p>
        </p:txBody>
      </p:sp>
      <p:sp>
        <p:nvSpPr>
          <p:cNvPr id="56325" name="标题 14"/>
          <p:cNvSpPr>
            <a:spLocks noGrp="1" noChangeArrowheads="1"/>
          </p:cNvSpPr>
          <p:nvPr>
            <p:ph type="title"/>
          </p:nvPr>
        </p:nvSpPr>
        <p:spPr/>
        <p:txBody>
          <a:bodyPr/>
          <a:lstStyle/>
          <a:p>
            <a:r>
              <a:rPr lang="en-US" altLang="zh-CN" dirty="0"/>
              <a:t>1.6 </a:t>
            </a:r>
            <a:r>
              <a:rPr lang="zh-CN" altLang="en-US" dirty="0"/>
              <a:t>计算机网络的性能</a:t>
            </a:r>
          </a:p>
        </p:txBody>
      </p:sp>
      <p:grpSp>
        <p:nvGrpSpPr>
          <p:cNvPr id="10" name="Group 6"/>
          <p:cNvGrpSpPr>
            <a:grpSpLocks/>
          </p:cNvGrpSpPr>
          <p:nvPr/>
        </p:nvGrpSpPr>
        <p:grpSpPr bwMode="auto">
          <a:xfrm>
            <a:off x="569590" y="1791023"/>
            <a:ext cx="1277938" cy="1277937"/>
            <a:chOff x="3476127" y="42101"/>
            <a:chExt cx="1277346" cy="1277346"/>
          </a:xfrm>
        </p:grpSpPr>
        <p:sp>
          <p:nvSpPr>
            <p:cNvPr id="11" name="Oval 7"/>
            <p:cNvSpPr/>
            <p:nvPr/>
          </p:nvSpPr>
          <p:spPr>
            <a:xfrm>
              <a:off x="3476127" y="42101"/>
              <a:ext cx="1277346" cy="1277346"/>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12" name="Oval 4"/>
            <p:cNvSpPr/>
            <p:nvPr/>
          </p:nvSpPr>
          <p:spPr>
            <a:xfrm>
              <a:off x="3476128" y="42102"/>
              <a:ext cx="1277344" cy="1277345"/>
            </a:xfrm>
            <a:prstGeom prst="rect">
              <a:avLst/>
            </a:prstGeom>
          </p:spPr>
          <p:style>
            <a:lnRef idx="0">
              <a:scrgbClr r="0" g="0" b="0"/>
            </a:lnRef>
            <a:fillRef idx="0">
              <a:scrgbClr r="0" g="0" b="0"/>
            </a:fillRef>
            <a:effectRef idx="0">
              <a:scrgbClr r="0" g="0" b="0"/>
            </a:effectRef>
            <a:fontRef idx="minor">
              <a:schemeClr val="tx1"/>
            </a:fontRef>
          </p:style>
          <p:txBody>
            <a:bodyPr lIns="27940" tIns="27940" rIns="27940" bIns="27940" spcCol="1270" anchor="ctr"/>
            <a:lstStyle/>
            <a:p>
              <a:pPr algn="ctr" defTabSz="977900" eaLnBrk="1" hangingPunct="1">
                <a:lnSpc>
                  <a:spcPct val="90000"/>
                </a:lnSpc>
                <a:spcAft>
                  <a:spcPct val="35000"/>
                </a:spcAft>
                <a:defRPr/>
              </a:pPr>
              <a:r>
                <a:rPr lang="en-US" altLang="zh-CN" sz="2400" b="1" dirty="0">
                  <a:solidFill>
                    <a:srgbClr val="4D4D4D"/>
                  </a:solidFill>
                  <a:latin typeface="微软雅黑" pitchFamily="34" charset="-122"/>
                  <a:ea typeface="微软雅黑" pitchFamily="34" charset="-122"/>
                </a:rPr>
                <a:t>6.</a:t>
              </a:r>
              <a:r>
                <a:rPr lang="zh-CN" altLang="en-US" sz="2400" b="1" dirty="0">
                  <a:solidFill>
                    <a:srgbClr val="4D4D4D"/>
                  </a:solidFill>
                  <a:latin typeface="微软雅黑" pitchFamily="34" charset="-122"/>
                  <a:ea typeface="微软雅黑" pitchFamily="34" charset="-122"/>
                </a:rPr>
                <a:t>往返</a:t>
              </a:r>
              <a:endParaRPr lang="en-US" altLang="zh-CN" sz="2400" b="1" dirty="0">
                <a:solidFill>
                  <a:srgbClr val="4D4D4D"/>
                </a:solidFill>
                <a:latin typeface="微软雅黑" pitchFamily="34" charset="-122"/>
                <a:ea typeface="微软雅黑" pitchFamily="34" charset="-122"/>
              </a:endParaRPr>
            </a:p>
            <a:p>
              <a:pPr algn="ctr" defTabSz="977900" eaLnBrk="1" hangingPunct="1">
                <a:lnSpc>
                  <a:spcPct val="90000"/>
                </a:lnSpc>
                <a:spcAft>
                  <a:spcPct val="35000"/>
                </a:spcAft>
                <a:defRPr/>
              </a:pPr>
              <a:r>
                <a:rPr lang="zh-CN" altLang="en-US" sz="2400" b="1" dirty="0">
                  <a:solidFill>
                    <a:srgbClr val="4D4D4D"/>
                  </a:solidFill>
                  <a:latin typeface="微软雅黑" pitchFamily="34" charset="-122"/>
                  <a:ea typeface="微软雅黑" pitchFamily="34" charset="-122"/>
                </a:rPr>
                <a:t>   时间</a:t>
              </a:r>
              <a:endParaRPr lang="en-US" altLang="zh-CN" sz="2400" b="1" dirty="0">
                <a:solidFill>
                  <a:srgbClr val="4D4D4D"/>
                </a:solidFill>
                <a:latin typeface="微软雅黑" pitchFamily="34" charset="-122"/>
                <a:ea typeface="微软雅黑" pitchFamily="34" charset="-122"/>
              </a:endParaRPr>
            </a:p>
          </p:txBody>
        </p:sp>
      </p:grpSp>
      <p:grpSp>
        <p:nvGrpSpPr>
          <p:cNvPr id="7" name="组合 6"/>
          <p:cNvGrpSpPr/>
          <p:nvPr/>
        </p:nvGrpSpPr>
        <p:grpSpPr>
          <a:xfrm>
            <a:off x="1847528" y="2060848"/>
            <a:ext cx="8208912" cy="1352014"/>
            <a:chOff x="940526" y="2682598"/>
            <a:chExt cx="6049099" cy="1352014"/>
          </a:xfrm>
        </p:grpSpPr>
        <p:sp>
          <p:nvSpPr>
            <p:cNvPr id="8" name="文本框 3"/>
            <p:cNvSpPr txBox="1"/>
            <p:nvPr/>
          </p:nvSpPr>
          <p:spPr>
            <a:xfrm>
              <a:off x="940526" y="2867264"/>
              <a:ext cx="2109873" cy="523220"/>
            </a:xfrm>
            <a:prstGeom prst="rect">
              <a:avLst/>
            </a:prstGeom>
            <a:noFill/>
          </p:spPr>
          <p:txBody>
            <a:bodyPr wrap="none" rtlCol="0">
              <a:spAutoFit/>
            </a:bodyPr>
            <a:lstStyle/>
            <a:p>
              <a:r>
                <a:rPr lang="zh-CN" altLang="en-US" sz="2800" b="1" dirty="0">
                  <a:solidFill>
                    <a:srgbClr val="1C1C1C"/>
                  </a:solidFill>
                  <a:latin typeface="微软雅黑" panose="020B0503020204020204" pitchFamily="34" charset="-122"/>
                  <a:ea typeface="微软雅黑" panose="020B0503020204020204" pitchFamily="34" charset="-122"/>
                </a:rPr>
                <a:t>发送时延 </a:t>
              </a:r>
              <a:r>
                <a:rPr lang="en-US" altLang="zh-CN" sz="2800" b="1" dirty="0">
                  <a:solidFill>
                    <a:srgbClr val="1C1C1C"/>
                  </a:solidFill>
                  <a:latin typeface="微软雅黑" panose="020B0503020204020204" pitchFamily="34" charset="-122"/>
                  <a:ea typeface="微软雅黑" panose="020B0503020204020204" pitchFamily="34" charset="-122"/>
                </a:rPr>
                <a:t>= </a:t>
              </a:r>
              <a:endParaRPr lang="zh-CN" altLang="en-US" sz="2800" b="1" dirty="0">
                <a:solidFill>
                  <a:srgbClr val="1C1C1C"/>
                </a:solidFill>
                <a:latin typeface="微软雅黑" panose="020B0503020204020204" pitchFamily="34" charset="-122"/>
                <a:ea typeface="微软雅黑" panose="020B0503020204020204" pitchFamily="34" charset="-122"/>
              </a:endParaRPr>
            </a:p>
          </p:txBody>
        </p:sp>
        <p:sp>
          <p:nvSpPr>
            <p:cNvPr id="9" name="文本框 12"/>
            <p:cNvSpPr txBox="1"/>
            <p:nvPr/>
          </p:nvSpPr>
          <p:spPr>
            <a:xfrm>
              <a:off x="2360014" y="2682598"/>
              <a:ext cx="1620957" cy="523220"/>
            </a:xfrm>
            <a:prstGeom prst="rect">
              <a:avLst/>
            </a:prstGeom>
            <a:noFill/>
          </p:spPr>
          <p:txBody>
            <a:bodyPr wrap="none" rtlCol="0">
              <a:spAutoFit/>
            </a:bodyPr>
            <a:lstStyle/>
            <a:p>
              <a:r>
                <a:rPr lang="zh-CN" altLang="en-US" sz="2800" b="1" dirty="0">
                  <a:solidFill>
                    <a:srgbClr val="1C1C1C"/>
                  </a:solidFill>
                  <a:latin typeface="微软雅黑" panose="020B0503020204020204" pitchFamily="34" charset="-122"/>
                  <a:ea typeface="微软雅黑" panose="020B0503020204020204" pitchFamily="34" charset="-122"/>
                </a:rPr>
                <a:t>数据长度</a:t>
              </a:r>
            </a:p>
          </p:txBody>
        </p:sp>
        <p:sp>
          <p:nvSpPr>
            <p:cNvPr id="14" name="文本框 13"/>
            <p:cNvSpPr txBox="1"/>
            <p:nvPr/>
          </p:nvSpPr>
          <p:spPr>
            <a:xfrm>
              <a:off x="2360014" y="3080505"/>
              <a:ext cx="1620957" cy="523220"/>
            </a:xfrm>
            <a:prstGeom prst="rect">
              <a:avLst/>
            </a:prstGeom>
            <a:noFill/>
          </p:spPr>
          <p:txBody>
            <a:bodyPr wrap="none" rtlCol="0">
              <a:spAutoFit/>
            </a:bodyPr>
            <a:lstStyle/>
            <a:p>
              <a:r>
                <a:rPr lang="zh-CN" altLang="en-US" sz="2800" b="1" dirty="0">
                  <a:solidFill>
                    <a:srgbClr val="1C1C1C"/>
                  </a:solidFill>
                  <a:latin typeface="微软雅黑" panose="020B0503020204020204" pitchFamily="34" charset="-122"/>
                  <a:ea typeface="微软雅黑" panose="020B0503020204020204" pitchFamily="34" charset="-122"/>
                </a:rPr>
                <a:t>发送速率</a:t>
              </a:r>
            </a:p>
          </p:txBody>
        </p:sp>
        <p:cxnSp>
          <p:nvCxnSpPr>
            <p:cNvPr id="15" name="直接连接符 14"/>
            <p:cNvCxnSpPr/>
            <p:nvPr/>
          </p:nvCxnSpPr>
          <p:spPr>
            <a:xfrm>
              <a:off x="2308678" y="3143221"/>
              <a:ext cx="1233930" cy="0"/>
            </a:xfrm>
            <a:prstGeom prst="line">
              <a:avLst/>
            </a:prstGeom>
            <a:ln w="19050"/>
          </p:spPr>
          <p:style>
            <a:lnRef idx="1">
              <a:schemeClr val="dk1"/>
            </a:lnRef>
            <a:fillRef idx="0">
              <a:schemeClr val="dk1"/>
            </a:fillRef>
            <a:effectRef idx="0">
              <a:schemeClr val="dk1"/>
            </a:effectRef>
            <a:fontRef idx="minor">
              <a:schemeClr val="tx1"/>
            </a:fontRef>
          </p:style>
        </p:cxnSp>
        <p:sp>
          <p:nvSpPr>
            <p:cNvPr id="16" name="文本框 22"/>
            <p:cNvSpPr txBox="1"/>
            <p:nvPr/>
          </p:nvSpPr>
          <p:spPr>
            <a:xfrm>
              <a:off x="3468010" y="2867264"/>
              <a:ext cx="458780" cy="523220"/>
            </a:xfrm>
            <a:prstGeom prst="rect">
              <a:avLst/>
            </a:prstGeom>
            <a:noFill/>
          </p:spPr>
          <p:txBody>
            <a:bodyPr wrap="none" rtlCol="0">
              <a:spAutoFit/>
            </a:bodyPr>
            <a:lstStyle/>
            <a:p>
              <a:r>
                <a:rPr lang="en-US" altLang="zh-CN" sz="2800" b="1" dirty="0">
                  <a:solidFill>
                    <a:srgbClr val="1C1C1C"/>
                  </a:solidFill>
                  <a:latin typeface="微软雅黑" panose="020B0503020204020204" pitchFamily="34" charset="-122"/>
                  <a:ea typeface="微软雅黑" panose="020B0503020204020204" pitchFamily="34" charset="-122"/>
                </a:rPr>
                <a:t>=</a:t>
              </a:r>
              <a:endParaRPr lang="zh-CN" altLang="en-US" sz="2800" b="1" dirty="0">
                <a:solidFill>
                  <a:srgbClr val="1C1C1C"/>
                </a:solidFill>
                <a:latin typeface="微软雅黑" panose="020B0503020204020204" pitchFamily="34" charset="-122"/>
                <a:ea typeface="微软雅黑" panose="020B0503020204020204" pitchFamily="34" charset="-122"/>
              </a:endParaRPr>
            </a:p>
          </p:txBody>
        </p:sp>
        <p:sp>
          <p:nvSpPr>
            <p:cNvPr id="17" name="文本框 23"/>
            <p:cNvSpPr txBox="1"/>
            <p:nvPr/>
          </p:nvSpPr>
          <p:spPr>
            <a:xfrm>
              <a:off x="3838954" y="2682598"/>
              <a:ext cx="1710084" cy="954107"/>
            </a:xfrm>
            <a:prstGeom prst="rect">
              <a:avLst/>
            </a:prstGeom>
            <a:noFill/>
          </p:spPr>
          <p:txBody>
            <a:bodyPr wrap="square" rtlCol="0">
              <a:spAutoFit/>
            </a:bodyPr>
            <a:lstStyle/>
            <a:p>
              <a:pPr algn="ctr"/>
              <a:r>
                <a:rPr lang="en-US" altLang="zh-CN" sz="2800" b="1" dirty="0">
                  <a:solidFill>
                    <a:srgbClr val="1C1C1C"/>
                  </a:solidFill>
                  <a:latin typeface="微软雅黑" panose="020B0503020204020204" pitchFamily="34" charset="-122"/>
                  <a:ea typeface="微软雅黑" panose="020B0503020204020204" pitchFamily="34" charset="-122"/>
                </a:rPr>
                <a:t>100×2</a:t>
              </a:r>
              <a:r>
                <a:rPr lang="en-US" altLang="zh-CN" sz="2800" b="1" baseline="30000" dirty="0">
                  <a:solidFill>
                    <a:srgbClr val="1C1C1C"/>
                  </a:solidFill>
                  <a:latin typeface="微软雅黑" panose="020B0503020204020204" pitchFamily="34" charset="-122"/>
                  <a:ea typeface="微软雅黑" panose="020B0503020204020204" pitchFamily="34" charset="-122"/>
                </a:rPr>
                <a:t>20</a:t>
              </a:r>
              <a:r>
                <a:rPr lang="en-US" altLang="zh-CN" sz="2800" b="1" dirty="0">
                  <a:solidFill>
                    <a:srgbClr val="1C1C1C"/>
                  </a:solidFill>
                  <a:latin typeface="微软雅黑" panose="020B0503020204020204" pitchFamily="34" charset="-122"/>
                  <a:ea typeface="微软雅黑" panose="020B0503020204020204" pitchFamily="34" charset="-122"/>
                </a:rPr>
                <a:t>×8</a:t>
              </a:r>
              <a:endParaRPr lang="zh-CN" altLang="en-US" sz="2800" b="1" dirty="0">
                <a:solidFill>
                  <a:srgbClr val="1C1C1C"/>
                </a:solidFill>
                <a:latin typeface="微软雅黑" panose="020B0503020204020204" pitchFamily="34" charset="-122"/>
                <a:ea typeface="微软雅黑" panose="020B0503020204020204" pitchFamily="34" charset="-122"/>
              </a:endParaRPr>
            </a:p>
          </p:txBody>
        </p:sp>
        <p:sp>
          <p:nvSpPr>
            <p:cNvPr id="18" name="文本框 24"/>
            <p:cNvSpPr txBox="1"/>
            <p:nvPr/>
          </p:nvSpPr>
          <p:spPr>
            <a:xfrm>
              <a:off x="3871785" y="3080505"/>
              <a:ext cx="1489895" cy="954107"/>
            </a:xfrm>
            <a:prstGeom prst="rect">
              <a:avLst/>
            </a:prstGeom>
            <a:noFill/>
          </p:spPr>
          <p:txBody>
            <a:bodyPr wrap="square" rtlCol="0">
              <a:spAutoFit/>
            </a:bodyPr>
            <a:lstStyle/>
            <a:p>
              <a:pPr algn="ctr"/>
              <a:r>
                <a:rPr lang="en-US" altLang="zh-CN" sz="2800" b="1" dirty="0">
                  <a:solidFill>
                    <a:srgbClr val="1C1C1C"/>
                  </a:solidFill>
                  <a:latin typeface="微软雅黑" panose="020B0503020204020204" pitchFamily="34" charset="-122"/>
                  <a:ea typeface="微软雅黑" panose="020B0503020204020204" pitchFamily="34" charset="-122"/>
                </a:rPr>
                <a:t>100×10</a:t>
              </a:r>
              <a:r>
                <a:rPr lang="en-US" altLang="zh-CN" sz="2800" b="1" baseline="30000" dirty="0">
                  <a:solidFill>
                    <a:srgbClr val="1C1C1C"/>
                  </a:solidFill>
                  <a:latin typeface="微软雅黑" panose="020B0503020204020204" pitchFamily="34" charset="-122"/>
                  <a:ea typeface="微软雅黑" panose="020B0503020204020204" pitchFamily="34" charset="-122"/>
                </a:rPr>
                <a:t>6</a:t>
              </a:r>
              <a:endParaRPr lang="zh-CN" altLang="en-US" sz="2800" b="1" baseline="30000" dirty="0">
                <a:solidFill>
                  <a:srgbClr val="1C1C1C"/>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3838953" y="3147180"/>
              <a:ext cx="1532921" cy="0"/>
            </a:xfrm>
            <a:prstGeom prst="line">
              <a:avLst/>
            </a:prstGeom>
            <a:ln w="19050"/>
          </p:spPr>
          <p:style>
            <a:lnRef idx="1">
              <a:schemeClr val="dk1"/>
            </a:lnRef>
            <a:fillRef idx="0">
              <a:schemeClr val="dk1"/>
            </a:fillRef>
            <a:effectRef idx="0">
              <a:schemeClr val="dk1"/>
            </a:effectRef>
            <a:fontRef idx="minor">
              <a:schemeClr val="tx1"/>
            </a:fontRef>
          </p:style>
        </p:cxnSp>
        <p:sp>
          <p:nvSpPr>
            <p:cNvPr id="20" name="文本框 26"/>
            <p:cNvSpPr txBox="1"/>
            <p:nvPr/>
          </p:nvSpPr>
          <p:spPr>
            <a:xfrm>
              <a:off x="5371874" y="2867264"/>
              <a:ext cx="1617751" cy="523220"/>
            </a:xfrm>
            <a:prstGeom prst="rect">
              <a:avLst/>
            </a:prstGeom>
            <a:noFill/>
          </p:spPr>
          <p:txBody>
            <a:bodyPr wrap="none" rtlCol="0">
              <a:spAutoFit/>
            </a:bodyPr>
            <a:lstStyle/>
            <a:p>
              <a:r>
                <a:rPr lang="en-US" altLang="zh-CN" sz="2800" b="1" dirty="0">
                  <a:solidFill>
                    <a:srgbClr val="1C1C1C"/>
                  </a:solidFill>
                  <a:latin typeface="微软雅黑" panose="020B0503020204020204" pitchFamily="34" charset="-122"/>
                  <a:ea typeface="微软雅黑" panose="020B0503020204020204" pitchFamily="34" charset="-122"/>
                </a:rPr>
                <a:t>≈ 8.39 s</a:t>
              </a:r>
              <a:endParaRPr lang="zh-CN" altLang="en-US" sz="2800" b="1" dirty="0">
                <a:solidFill>
                  <a:srgbClr val="1C1C1C"/>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1491784" y="3397642"/>
            <a:ext cx="10364857" cy="1371064"/>
            <a:chOff x="940526" y="3549953"/>
            <a:chExt cx="7591358" cy="1371064"/>
          </a:xfrm>
        </p:grpSpPr>
        <p:sp>
          <p:nvSpPr>
            <p:cNvPr id="22" name="文本框 30"/>
            <p:cNvSpPr txBox="1"/>
            <p:nvPr/>
          </p:nvSpPr>
          <p:spPr>
            <a:xfrm>
              <a:off x="940526" y="3734619"/>
              <a:ext cx="2468946" cy="523220"/>
            </a:xfrm>
            <a:prstGeom prst="rect">
              <a:avLst/>
            </a:prstGeom>
            <a:noFill/>
          </p:spPr>
          <p:txBody>
            <a:bodyPr wrap="none" rtlCol="0">
              <a:spAutoFit/>
            </a:bodyPr>
            <a:lstStyle/>
            <a:p>
              <a:r>
                <a:rPr lang="zh-CN" altLang="en-US" sz="2800" b="1" dirty="0">
                  <a:solidFill>
                    <a:srgbClr val="1C1C1C"/>
                  </a:solidFill>
                  <a:latin typeface="微软雅黑" panose="020B0503020204020204" pitchFamily="34" charset="-122"/>
                  <a:ea typeface="微软雅黑" panose="020B0503020204020204" pitchFamily="34" charset="-122"/>
                </a:rPr>
                <a:t>有效数据率 </a:t>
              </a:r>
              <a:r>
                <a:rPr lang="en-US" altLang="zh-CN" sz="2800" b="1" dirty="0">
                  <a:solidFill>
                    <a:srgbClr val="1C1C1C"/>
                  </a:solidFill>
                  <a:latin typeface="微软雅黑" panose="020B0503020204020204" pitchFamily="34" charset="-122"/>
                  <a:ea typeface="微软雅黑" panose="020B0503020204020204" pitchFamily="34" charset="-122"/>
                </a:rPr>
                <a:t>= </a:t>
              </a:r>
              <a:endParaRPr lang="zh-CN" altLang="en-US" sz="2800" b="1" dirty="0">
                <a:solidFill>
                  <a:srgbClr val="1C1C1C"/>
                </a:solidFill>
                <a:latin typeface="微软雅黑" panose="020B0503020204020204" pitchFamily="34" charset="-122"/>
                <a:ea typeface="微软雅黑" panose="020B0503020204020204" pitchFamily="34" charset="-122"/>
              </a:endParaRPr>
            </a:p>
          </p:txBody>
        </p:sp>
        <p:sp>
          <p:nvSpPr>
            <p:cNvPr id="23" name="文本框 31"/>
            <p:cNvSpPr txBox="1"/>
            <p:nvPr/>
          </p:nvSpPr>
          <p:spPr>
            <a:xfrm>
              <a:off x="2560318" y="3549953"/>
              <a:ext cx="1811385" cy="523220"/>
            </a:xfrm>
            <a:prstGeom prst="rect">
              <a:avLst/>
            </a:prstGeom>
            <a:noFill/>
          </p:spPr>
          <p:txBody>
            <a:bodyPr wrap="square" rtlCol="0">
              <a:spAutoFit/>
            </a:bodyPr>
            <a:lstStyle/>
            <a:p>
              <a:pPr algn="ctr"/>
              <a:r>
                <a:rPr lang="zh-CN" altLang="en-US" sz="2800" b="1" dirty="0">
                  <a:solidFill>
                    <a:srgbClr val="1C1C1C"/>
                  </a:solidFill>
                  <a:latin typeface="微软雅黑" panose="020B0503020204020204" pitchFamily="34" charset="-122"/>
                  <a:ea typeface="微软雅黑" panose="020B0503020204020204" pitchFamily="34" charset="-122"/>
                </a:rPr>
                <a:t>数据长度</a:t>
              </a:r>
            </a:p>
          </p:txBody>
        </p:sp>
        <p:sp>
          <p:nvSpPr>
            <p:cNvPr id="24" name="文本框 32"/>
            <p:cNvSpPr txBox="1"/>
            <p:nvPr/>
          </p:nvSpPr>
          <p:spPr>
            <a:xfrm>
              <a:off x="2560319" y="3966910"/>
              <a:ext cx="2808461" cy="523220"/>
            </a:xfrm>
            <a:prstGeom prst="rect">
              <a:avLst/>
            </a:prstGeom>
            <a:noFill/>
          </p:spPr>
          <p:txBody>
            <a:bodyPr wrap="none" rtlCol="0">
              <a:spAutoFit/>
            </a:bodyPr>
            <a:lstStyle/>
            <a:p>
              <a:r>
                <a:rPr lang="zh-CN" altLang="en-US" sz="2800" b="1" dirty="0">
                  <a:solidFill>
                    <a:srgbClr val="1C1C1C"/>
                  </a:solidFill>
                  <a:latin typeface="微软雅黑" panose="020B0503020204020204" pitchFamily="34" charset="-122"/>
                  <a:ea typeface="微软雅黑" panose="020B0503020204020204" pitchFamily="34" charset="-122"/>
                </a:rPr>
                <a:t>发送时间 </a:t>
              </a:r>
              <a:r>
                <a:rPr lang="en-US" altLang="zh-CN" sz="2800" b="1" dirty="0">
                  <a:solidFill>
                    <a:srgbClr val="1C1C1C"/>
                  </a:solidFill>
                  <a:latin typeface="微软雅黑" panose="020B0503020204020204" pitchFamily="34" charset="-122"/>
                  <a:ea typeface="微软雅黑" panose="020B0503020204020204" pitchFamily="34" charset="-122"/>
                </a:rPr>
                <a:t>+ RTT</a:t>
              </a:r>
              <a:endParaRPr lang="zh-CN" altLang="en-US" sz="2800" b="1" dirty="0">
                <a:solidFill>
                  <a:srgbClr val="1C1C1C"/>
                </a:solidFill>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2575387" y="4025434"/>
              <a:ext cx="1965539" cy="0"/>
            </a:xfrm>
            <a:prstGeom prst="line">
              <a:avLst/>
            </a:prstGeom>
            <a:ln w="19050"/>
          </p:spPr>
          <p:style>
            <a:lnRef idx="1">
              <a:schemeClr val="dk1"/>
            </a:lnRef>
            <a:fillRef idx="0">
              <a:schemeClr val="dk1"/>
            </a:fillRef>
            <a:effectRef idx="0">
              <a:schemeClr val="dk1"/>
            </a:effectRef>
            <a:fontRef idx="minor">
              <a:schemeClr val="tx1"/>
            </a:fontRef>
          </p:style>
        </p:cxnSp>
        <p:sp>
          <p:nvSpPr>
            <p:cNvPr id="26" name="文本框 34"/>
            <p:cNvSpPr txBox="1"/>
            <p:nvPr/>
          </p:nvSpPr>
          <p:spPr>
            <a:xfrm>
              <a:off x="4547882" y="3734619"/>
              <a:ext cx="458780" cy="523220"/>
            </a:xfrm>
            <a:prstGeom prst="rect">
              <a:avLst/>
            </a:prstGeom>
            <a:noFill/>
          </p:spPr>
          <p:txBody>
            <a:bodyPr wrap="none" rtlCol="0">
              <a:spAutoFit/>
            </a:bodyPr>
            <a:lstStyle/>
            <a:p>
              <a:r>
                <a:rPr lang="en-US" altLang="zh-CN" sz="2800" b="1" dirty="0">
                  <a:solidFill>
                    <a:srgbClr val="1C1C1C"/>
                  </a:solidFill>
                  <a:latin typeface="微软雅黑" panose="020B0503020204020204" pitchFamily="34" charset="-122"/>
                  <a:ea typeface="微软雅黑" panose="020B0503020204020204" pitchFamily="34" charset="-122"/>
                </a:rPr>
                <a:t>=</a:t>
              </a:r>
              <a:endParaRPr lang="zh-CN" altLang="en-US" sz="2800" b="1" dirty="0">
                <a:solidFill>
                  <a:srgbClr val="1C1C1C"/>
                </a:solidFill>
                <a:latin typeface="微软雅黑" panose="020B0503020204020204" pitchFamily="34" charset="-122"/>
                <a:ea typeface="微软雅黑" panose="020B0503020204020204" pitchFamily="34" charset="-122"/>
              </a:endParaRPr>
            </a:p>
          </p:txBody>
        </p:sp>
        <p:sp>
          <p:nvSpPr>
            <p:cNvPr id="27" name="文本框 35"/>
            <p:cNvSpPr txBox="1"/>
            <p:nvPr/>
          </p:nvSpPr>
          <p:spPr>
            <a:xfrm>
              <a:off x="4918826" y="3549953"/>
              <a:ext cx="1663636" cy="954107"/>
            </a:xfrm>
            <a:prstGeom prst="rect">
              <a:avLst/>
            </a:prstGeom>
            <a:noFill/>
          </p:spPr>
          <p:txBody>
            <a:bodyPr wrap="square" rtlCol="0">
              <a:spAutoFit/>
            </a:bodyPr>
            <a:lstStyle/>
            <a:p>
              <a:pPr algn="ctr"/>
              <a:r>
                <a:rPr lang="en-US" altLang="zh-CN" sz="2800" b="1" dirty="0">
                  <a:solidFill>
                    <a:srgbClr val="1C1C1C"/>
                  </a:solidFill>
                  <a:latin typeface="微软雅黑" panose="020B0503020204020204" pitchFamily="34" charset="-122"/>
                  <a:ea typeface="微软雅黑" panose="020B0503020204020204" pitchFamily="34" charset="-122"/>
                </a:rPr>
                <a:t>100×2</a:t>
              </a:r>
              <a:r>
                <a:rPr lang="en-US" altLang="zh-CN" sz="2800" b="1" baseline="30000" dirty="0">
                  <a:solidFill>
                    <a:srgbClr val="1C1C1C"/>
                  </a:solidFill>
                  <a:latin typeface="微软雅黑" panose="020B0503020204020204" pitchFamily="34" charset="-122"/>
                  <a:ea typeface="微软雅黑" panose="020B0503020204020204" pitchFamily="34" charset="-122"/>
                </a:rPr>
                <a:t>20</a:t>
              </a:r>
              <a:r>
                <a:rPr lang="en-US" altLang="zh-CN" sz="2800" b="1" dirty="0">
                  <a:solidFill>
                    <a:srgbClr val="1C1C1C"/>
                  </a:solidFill>
                  <a:latin typeface="微软雅黑" panose="020B0503020204020204" pitchFamily="34" charset="-122"/>
                  <a:ea typeface="微软雅黑" panose="020B0503020204020204" pitchFamily="34" charset="-122"/>
                </a:rPr>
                <a:t>×8</a:t>
              </a:r>
              <a:endParaRPr lang="zh-CN" altLang="en-US" sz="2800" b="1" dirty="0">
                <a:solidFill>
                  <a:srgbClr val="1C1C1C"/>
                </a:solidFill>
                <a:latin typeface="微软雅黑" panose="020B0503020204020204" pitchFamily="34" charset="-122"/>
                <a:ea typeface="微软雅黑" panose="020B0503020204020204" pitchFamily="34" charset="-122"/>
              </a:endParaRPr>
            </a:p>
          </p:txBody>
        </p:sp>
        <p:sp>
          <p:nvSpPr>
            <p:cNvPr id="28" name="文本框 36"/>
            <p:cNvSpPr txBox="1"/>
            <p:nvPr/>
          </p:nvSpPr>
          <p:spPr>
            <a:xfrm>
              <a:off x="4951657" y="3966910"/>
              <a:ext cx="1489895" cy="954107"/>
            </a:xfrm>
            <a:prstGeom prst="rect">
              <a:avLst/>
            </a:prstGeom>
            <a:noFill/>
          </p:spPr>
          <p:txBody>
            <a:bodyPr wrap="square" rtlCol="0">
              <a:spAutoFit/>
            </a:bodyPr>
            <a:lstStyle/>
            <a:p>
              <a:pPr algn="ctr"/>
              <a:r>
                <a:rPr lang="en-US" altLang="zh-CN" sz="2800" b="1" dirty="0">
                  <a:solidFill>
                    <a:srgbClr val="1C1C1C"/>
                  </a:solidFill>
                  <a:latin typeface="微软雅黑" panose="020B0503020204020204" pitchFamily="34" charset="-122"/>
                  <a:ea typeface="微软雅黑" panose="020B0503020204020204" pitchFamily="34" charset="-122"/>
                </a:rPr>
                <a:t>8.39 + 2</a:t>
              </a:r>
              <a:endParaRPr lang="zh-CN" altLang="en-US" sz="2800" b="1" baseline="30000" dirty="0">
                <a:solidFill>
                  <a:srgbClr val="1C1C1C"/>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4918825" y="4014535"/>
              <a:ext cx="1532921" cy="0"/>
            </a:xfrm>
            <a:prstGeom prst="line">
              <a:avLst/>
            </a:prstGeom>
            <a:ln w="19050"/>
          </p:spPr>
          <p:style>
            <a:lnRef idx="1">
              <a:schemeClr val="dk1"/>
            </a:lnRef>
            <a:fillRef idx="0">
              <a:schemeClr val="dk1"/>
            </a:fillRef>
            <a:effectRef idx="0">
              <a:schemeClr val="dk1"/>
            </a:effectRef>
            <a:fontRef idx="minor">
              <a:schemeClr val="tx1"/>
            </a:fontRef>
          </p:style>
        </p:cxnSp>
        <p:sp>
          <p:nvSpPr>
            <p:cNvPr id="30" name="文本框 38"/>
            <p:cNvSpPr txBox="1"/>
            <p:nvPr/>
          </p:nvSpPr>
          <p:spPr>
            <a:xfrm>
              <a:off x="6451747" y="3734619"/>
              <a:ext cx="2080137" cy="523220"/>
            </a:xfrm>
            <a:prstGeom prst="rect">
              <a:avLst/>
            </a:prstGeom>
            <a:noFill/>
          </p:spPr>
          <p:txBody>
            <a:bodyPr wrap="square" rtlCol="0">
              <a:spAutoFit/>
            </a:bodyPr>
            <a:lstStyle/>
            <a:p>
              <a:r>
                <a:rPr lang="en-US" altLang="zh-CN" sz="2800" b="1" dirty="0">
                  <a:solidFill>
                    <a:srgbClr val="1C1C1C"/>
                  </a:solidFill>
                  <a:latin typeface="微软雅黑" panose="020B0503020204020204" pitchFamily="34" charset="-122"/>
                  <a:ea typeface="微软雅黑" panose="020B0503020204020204" pitchFamily="34" charset="-122"/>
                </a:rPr>
                <a:t>≈ 80.7 Mbit/s</a:t>
              </a:r>
              <a:endParaRPr lang="zh-CN" altLang="en-US" sz="2800" b="1" dirty="0">
                <a:solidFill>
                  <a:srgbClr val="1C1C1C"/>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889194216"/>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2" name="标题 14"/>
          <p:cNvSpPr>
            <a:spLocks noGrp="1" noChangeArrowheads="1"/>
          </p:cNvSpPr>
          <p:nvPr>
            <p:ph type="title"/>
          </p:nvPr>
        </p:nvSpPr>
        <p:spPr/>
        <p:txBody>
          <a:bodyPr/>
          <a:lstStyle/>
          <a:p>
            <a:r>
              <a:rPr lang="en-US" altLang="zh-CN" dirty="0"/>
              <a:t>1.6 </a:t>
            </a:r>
            <a:r>
              <a:rPr lang="zh-CN" altLang="en-US" dirty="0"/>
              <a:t>计算机网络的性能</a:t>
            </a:r>
          </a:p>
        </p:txBody>
      </p:sp>
      <p:grpSp>
        <p:nvGrpSpPr>
          <p:cNvPr id="10" name="Group 6"/>
          <p:cNvGrpSpPr>
            <a:grpSpLocks/>
          </p:cNvGrpSpPr>
          <p:nvPr/>
        </p:nvGrpSpPr>
        <p:grpSpPr bwMode="auto">
          <a:xfrm>
            <a:off x="569590" y="1791023"/>
            <a:ext cx="1277938" cy="1277937"/>
            <a:chOff x="3476127" y="42101"/>
            <a:chExt cx="1277346" cy="1277346"/>
          </a:xfrm>
        </p:grpSpPr>
        <p:sp>
          <p:nvSpPr>
            <p:cNvPr id="14" name="Oval 7"/>
            <p:cNvSpPr/>
            <p:nvPr/>
          </p:nvSpPr>
          <p:spPr>
            <a:xfrm>
              <a:off x="3476127" y="42101"/>
              <a:ext cx="1277346" cy="1277346"/>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15" name="Oval 4"/>
            <p:cNvSpPr/>
            <p:nvPr/>
          </p:nvSpPr>
          <p:spPr>
            <a:xfrm>
              <a:off x="3476128" y="42102"/>
              <a:ext cx="1277344" cy="1277345"/>
            </a:xfrm>
            <a:prstGeom prst="rect">
              <a:avLst/>
            </a:prstGeom>
          </p:spPr>
          <p:style>
            <a:lnRef idx="0">
              <a:scrgbClr r="0" g="0" b="0"/>
            </a:lnRef>
            <a:fillRef idx="0">
              <a:scrgbClr r="0" g="0" b="0"/>
            </a:fillRef>
            <a:effectRef idx="0">
              <a:scrgbClr r="0" g="0" b="0"/>
            </a:effectRef>
            <a:fontRef idx="minor">
              <a:schemeClr val="tx1"/>
            </a:fontRef>
          </p:style>
          <p:txBody>
            <a:bodyPr lIns="27940" tIns="27940" rIns="27940" bIns="27940" spcCol="1270" anchor="ctr"/>
            <a:lstStyle/>
            <a:p>
              <a:pPr algn="ctr" defTabSz="977900" eaLnBrk="1" hangingPunct="1">
                <a:lnSpc>
                  <a:spcPct val="90000"/>
                </a:lnSpc>
                <a:spcAft>
                  <a:spcPct val="35000"/>
                </a:spcAft>
                <a:defRPr/>
              </a:pPr>
              <a:r>
                <a:rPr lang="en-US" altLang="zh-CN" sz="2400" b="1" dirty="0">
                  <a:solidFill>
                    <a:srgbClr val="4D4D4D"/>
                  </a:solidFill>
                  <a:latin typeface="微软雅黑" pitchFamily="34" charset="-122"/>
                  <a:ea typeface="微软雅黑" pitchFamily="34" charset="-122"/>
                </a:rPr>
                <a:t>7.</a:t>
              </a:r>
              <a:r>
                <a:rPr lang="zh-CN" altLang="en-US" sz="2400" b="1" dirty="0">
                  <a:solidFill>
                    <a:srgbClr val="4D4D4D"/>
                  </a:solidFill>
                  <a:latin typeface="微软雅黑" pitchFamily="34" charset="-122"/>
                  <a:ea typeface="微软雅黑" pitchFamily="34" charset="-122"/>
                </a:rPr>
                <a:t>利用率</a:t>
              </a:r>
              <a:endParaRPr lang="en-US" altLang="zh-CN" sz="2400" b="1" dirty="0">
                <a:solidFill>
                  <a:srgbClr val="4D4D4D"/>
                </a:solidFill>
                <a:latin typeface="微软雅黑" pitchFamily="34" charset="-122"/>
                <a:ea typeface="微软雅黑" pitchFamily="34" charset="-122"/>
              </a:endParaRPr>
            </a:p>
          </p:txBody>
        </p:sp>
      </p:grpSp>
      <p:graphicFrame>
        <p:nvGraphicFramePr>
          <p:cNvPr id="16" name="图示 15"/>
          <p:cNvGraphicFramePr/>
          <p:nvPr>
            <p:extLst>
              <p:ext uri="{D42A27DB-BD31-4B8C-83A1-F6EECF244321}">
                <p14:modId xmlns:p14="http://schemas.microsoft.com/office/powerpoint/2010/main" val="2826823075"/>
              </p:ext>
            </p:extLst>
          </p:nvPr>
        </p:nvGraphicFramePr>
        <p:xfrm>
          <a:off x="3024336" y="1743823"/>
          <a:ext cx="7392144" cy="44214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7"/>
          <p:cNvSpPr txBox="1">
            <a:spLocks noChangeArrowheads="1"/>
          </p:cNvSpPr>
          <p:nvPr/>
        </p:nvSpPr>
        <p:spPr bwMode="auto">
          <a:xfrm>
            <a:off x="1931728" y="1279733"/>
            <a:ext cx="9492864" cy="4741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12700" algn="l" rtl="0" eaLnBrk="0" fontAlgn="base" hangingPunct="0">
              <a:lnSpc>
                <a:spcPct val="150000"/>
              </a:lnSpc>
              <a:spcBef>
                <a:spcPct val="0"/>
              </a:spcBef>
              <a:spcAft>
                <a:spcPct val="0"/>
              </a:spcAft>
              <a:buClr>
                <a:srgbClr val="1C1C1C"/>
              </a:buClr>
              <a:buFont typeface="Wingdings" pitchFamily="2" charset="2"/>
              <a:buChar char="Ø"/>
              <a:defRPr sz="3200">
                <a:solidFill>
                  <a:srgbClr val="4D4D4D"/>
                </a:solidFill>
                <a:latin typeface="微软雅黑" panose="020B0503020204020204" pitchFamily="34" charset="-122"/>
                <a:ea typeface="微软雅黑" panose="020B0503020204020204" pitchFamily="34" charset="-122"/>
                <a:cs typeface="+mn-cs"/>
              </a:defRPr>
            </a:lvl1pPr>
            <a:lvl2pPr marL="820738" indent="-7938" algn="l" rtl="0" eaLnBrk="0" fontAlgn="base" hangingPunct="0">
              <a:lnSpc>
                <a:spcPct val="150000"/>
              </a:lnSpc>
              <a:spcBef>
                <a:spcPct val="0"/>
              </a:spcBef>
              <a:spcAft>
                <a:spcPct val="0"/>
              </a:spcAft>
              <a:buClr>
                <a:schemeClr val="tx2"/>
              </a:buClr>
              <a:buFont typeface="Wingdings"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257300" indent="-342900" algn="l" rtl="0" eaLnBrk="0" fontAlgn="base" hangingPunct="0">
              <a:lnSpc>
                <a:spcPct val="150000"/>
              </a:lnSpc>
              <a:spcBef>
                <a:spcPct val="0"/>
              </a:spcBef>
              <a:spcAft>
                <a:spcPct val="0"/>
              </a:spcAft>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371600" algn="l" rtl="0" eaLnBrk="0" fontAlgn="base" hangingPunct="0">
              <a:lnSpc>
                <a:spcPct val="150000"/>
              </a:lnSpc>
              <a:spcBef>
                <a:spcPct val="0"/>
              </a:spcBef>
              <a:spcAft>
                <a:spcPct val="0"/>
              </a:spcAft>
              <a:defRPr sz="2000">
                <a:solidFill>
                  <a:srgbClr val="4D4D4D"/>
                </a:solidFill>
                <a:latin typeface="微软雅黑" panose="020B0503020204020204" pitchFamily="34" charset="-122"/>
                <a:ea typeface="微软雅黑" panose="020B0503020204020204" pitchFamily="34" charset="-122"/>
              </a:defRPr>
            </a:lvl4pPr>
            <a:lvl5pPr marL="1828800" algn="l" rtl="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5pPr>
            <a:lvl6pPr marL="2425700" algn="l" rtl="0" eaLnBrk="1" fontAlgn="base" hangingPunct="1">
              <a:spcBef>
                <a:spcPct val="20000"/>
              </a:spcBef>
              <a:spcAft>
                <a:spcPct val="0"/>
              </a:spcAft>
              <a:buChar char="»"/>
              <a:defRPr sz="1600">
                <a:solidFill>
                  <a:srgbClr val="1C1C1C"/>
                </a:solidFill>
                <a:latin typeface="+mn-lt"/>
                <a:ea typeface="+mn-ea"/>
              </a:defRPr>
            </a:lvl6pPr>
            <a:lvl7pPr marL="2882900" algn="l" rtl="0" eaLnBrk="1" fontAlgn="base" hangingPunct="1">
              <a:spcBef>
                <a:spcPct val="20000"/>
              </a:spcBef>
              <a:spcAft>
                <a:spcPct val="0"/>
              </a:spcAft>
              <a:buChar char="»"/>
              <a:defRPr sz="1600">
                <a:solidFill>
                  <a:srgbClr val="1C1C1C"/>
                </a:solidFill>
                <a:latin typeface="+mn-lt"/>
                <a:ea typeface="+mn-ea"/>
              </a:defRPr>
            </a:lvl7pPr>
            <a:lvl8pPr marL="3340100" algn="l" rtl="0" eaLnBrk="1" fontAlgn="base" hangingPunct="1">
              <a:spcBef>
                <a:spcPct val="20000"/>
              </a:spcBef>
              <a:spcAft>
                <a:spcPct val="0"/>
              </a:spcAft>
              <a:buChar char="»"/>
              <a:defRPr sz="1600">
                <a:solidFill>
                  <a:srgbClr val="1C1C1C"/>
                </a:solidFill>
                <a:latin typeface="+mn-lt"/>
                <a:ea typeface="+mn-ea"/>
              </a:defRPr>
            </a:lvl8pPr>
            <a:lvl9pPr marL="3797300" algn="l" rtl="0" eaLnBrk="1" fontAlgn="base" hangingPunct="1">
              <a:spcBef>
                <a:spcPct val="20000"/>
              </a:spcBef>
              <a:spcAft>
                <a:spcPct val="0"/>
              </a:spcAft>
              <a:buChar char="»"/>
              <a:defRPr sz="1600">
                <a:solidFill>
                  <a:srgbClr val="1C1C1C"/>
                </a:solidFill>
                <a:latin typeface="+mn-lt"/>
                <a:ea typeface="+mn-ea"/>
              </a:defRPr>
            </a:lvl9pPr>
          </a:lstStyle>
          <a:p>
            <a:pPr marL="457200" indent="-457200" eaLnBrk="1" hangingPunct="1"/>
            <a:r>
              <a:rPr lang="zh-CN" altLang="en-US" sz="2800" b="1" dirty="0"/>
              <a:t>信道利用率并非越高越好。根据排队论，当某信道的利用率增大时，该信道的时延会迅速增加。</a:t>
            </a:r>
          </a:p>
          <a:p>
            <a:pPr marL="457200" indent="-457200" eaLnBrk="1" hangingPunct="1"/>
            <a:endParaRPr lang="zh-CN" altLang="en-US" sz="2800" b="1" dirty="0"/>
          </a:p>
        </p:txBody>
      </p:sp>
      <p:sp>
        <p:nvSpPr>
          <p:cNvPr id="57352" name="标题 14"/>
          <p:cNvSpPr>
            <a:spLocks noGrp="1" noChangeArrowheads="1"/>
          </p:cNvSpPr>
          <p:nvPr>
            <p:ph type="title"/>
          </p:nvPr>
        </p:nvSpPr>
        <p:spPr/>
        <p:txBody>
          <a:bodyPr/>
          <a:lstStyle/>
          <a:p>
            <a:r>
              <a:rPr lang="en-US" altLang="zh-CN" dirty="0"/>
              <a:t>1.6 </a:t>
            </a:r>
            <a:r>
              <a:rPr lang="zh-CN" altLang="en-US" dirty="0"/>
              <a:t>计算机网络的性能</a:t>
            </a:r>
          </a:p>
        </p:txBody>
      </p:sp>
      <p:grpSp>
        <p:nvGrpSpPr>
          <p:cNvPr id="10" name="Group 6"/>
          <p:cNvGrpSpPr>
            <a:grpSpLocks/>
          </p:cNvGrpSpPr>
          <p:nvPr/>
        </p:nvGrpSpPr>
        <p:grpSpPr bwMode="auto">
          <a:xfrm>
            <a:off x="569590" y="1791023"/>
            <a:ext cx="1277938" cy="1277937"/>
            <a:chOff x="3476127" y="42101"/>
            <a:chExt cx="1277346" cy="1277346"/>
          </a:xfrm>
        </p:grpSpPr>
        <p:sp>
          <p:nvSpPr>
            <p:cNvPr id="14" name="Oval 7"/>
            <p:cNvSpPr/>
            <p:nvPr/>
          </p:nvSpPr>
          <p:spPr>
            <a:xfrm>
              <a:off x="3476127" y="42101"/>
              <a:ext cx="1277346" cy="1277346"/>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15" name="Oval 4"/>
            <p:cNvSpPr/>
            <p:nvPr/>
          </p:nvSpPr>
          <p:spPr>
            <a:xfrm>
              <a:off x="3476128" y="42102"/>
              <a:ext cx="1277344" cy="1277345"/>
            </a:xfrm>
            <a:prstGeom prst="rect">
              <a:avLst/>
            </a:prstGeom>
          </p:spPr>
          <p:style>
            <a:lnRef idx="0">
              <a:scrgbClr r="0" g="0" b="0"/>
            </a:lnRef>
            <a:fillRef idx="0">
              <a:scrgbClr r="0" g="0" b="0"/>
            </a:fillRef>
            <a:effectRef idx="0">
              <a:scrgbClr r="0" g="0" b="0"/>
            </a:effectRef>
            <a:fontRef idx="minor">
              <a:schemeClr val="tx1"/>
            </a:fontRef>
          </p:style>
          <p:txBody>
            <a:bodyPr lIns="27940" tIns="27940" rIns="27940" bIns="27940" spcCol="1270" anchor="ctr"/>
            <a:lstStyle/>
            <a:p>
              <a:pPr algn="ctr" defTabSz="977900" eaLnBrk="1" hangingPunct="1">
                <a:lnSpc>
                  <a:spcPct val="90000"/>
                </a:lnSpc>
                <a:spcAft>
                  <a:spcPct val="35000"/>
                </a:spcAft>
                <a:defRPr/>
              </a:pPr>
              <a:r>
                <a:rPr lang="en-US" altLang="zh-CN" sz="2400" b="1" dirty="0">
                  <a:solidFill>
                    <a:srgbClr val="4D4D4D"/>
                  </a:solidFill>
                  <a:latin typeface="微软雅黑" pitchFamily="34" charset="-122"/>
                  <a:ea typeface="微软雅黑" pitchFamily="34" charset="-122"/>
                </a:rPr>
                <a:t>7.</a:t>
              </a:r>
              <a:r>
                <a:rPr lang="zh-CN" altLang="en-US" sz="2400" b="1" dirty="0">
                  <a:solidFill>
                    <a:srgbClr val="4D4D4D"/>
                  </a:solidFill>
                  <a:latin typeface="微软雅黑" pitchFamily="34" charset="-122"/>
                  <a:ea typeface="微软雅黑" pitchFamily="34" charset="-122"/>
                </a:rPr>
                <a:t>利用率</a:t>
              </a:r>
              <a:endParaRPr lang="en-US" altLang="zh-CN" sz="2400" b="1" dirty="0">
                <a:solidFill>
                  <a:srgbClr val="4D4D4D"/>
                </a:solidFill>
                <a:latin typeface="微软雅黑" pitchFamily="34" charset="-122"/>
                <a:ea typeface="微软雅黑" pitchFamily="34" charset="-122"/>
              </a:endParaRPr>
            </a:p>
          </p:txBody>
        </p:sp>
      </p:grpSp>
      <p:sp>
        <p:nvSpPr>
          <p:cNvPr id="12" name="矩形 5"/>
          <p:cNvSpPr>
            <a:spLocks noChangeArrowheads="1"/>
          </p:cNvSpPr>
          <p:nvPr/>
        </p:nvSpPr>
        <p:spPr bwMode="auto">
          <a:xfrm>
            <a:off x="2571301" y="4092850"/>
            <a:ext cx="3088101" cy="1631216"/>
          </a:xfrm>
          <a:prstGeom prst="rect">
            <a:avLst/>
          </a:prstGeom>
          <a:noFill/>
          <a:ln>
            <a:noFill/>
          </a:ln>
        </p:spPr>
        <p:txBody>
          <a:bodyPr wrap="square">
            <a:spAutoFit/>
          </a:bodyPr>
          <a:lstStyle/>
          <a:p>
            <a:pPr>
              <a:lnSpc>
                <a:spcPts val="2400"/>
              </a:lnSpc>
            </a:pPr>
            <a:r>
              <a:rPr lang="zh-CN" altLang="en-US" sz="2000" b="1" dirty="0">
                <a:solidFill>
                  <a:srgbClr val="1C1C1C"/>
                </a:solidFill>
                <a:latin typeface="微软雅黑" pitchFamily="34" charset="-122"/>
                <a:ea typeface="微软雅黑" pitchFamily="34" charset="-122"/>
              </a:rPr>
              <a:t>其中：</a:t>
            </a:r>
            <a:endParaRPr lang="en-US" altLang="zh-CN" sz="2000" b="1" dirty="0">
              <a:solidFill>
                <a:srgbClr val="1C1C1C"/>
              </a:solidFill>
              <a:latin typeface="微软雅黑" pitchFamily="34" charset="-122"/>
              <a:ea typeface="微软雅黑" pitchFamily="34" charset="-122"/>
            </a:endParaRPr>
          </a:p>
          <a:p>
            <a:pPr>
              <a:lnSpc>
                <a:spcPts val="2400"/>
              </a:lnSpc>
            </a:pPr>
            <a:r>
              <a:rPr lang="en-US" altLang="zh-CN" sz="2000" b="1" dirty="0">
                <a:solidFill>
                  <a:srgbClr val="1C1C1C"/>
                </a:solidFill>
                <a:latin typeface="微软雅黑" pitchFamily="34" charset="-122"/>
                <a:ea typeface="微软雅黑" pitchFamily="34" charset="-122"/>
              </a:rPr>
              <a:t>D</a:t>
            </a:r>
            <a:r>
              <a:rPr lang="en-US" altLang="zh-CN" sz="2000" b="1" baseline="-25000" dirty="0">
                <a:solidFill>
                  <a:srgbClr val="1C1C1C"/>
                </a:solidFill>
                <a:latin typeface="微软雅黑" pitchFamily="34" charset="-122"/>
                <a:ea typeface="微软雅黑" pitchFamily="34" charset="-122"/>
              </a:rPr>
              <a:t>0</a:t>
            </a:r>
            <a:r>
              <a:rPr lang="zh-CN" altLang="en-US" sz="2000" b="1" dirty="0">
                <a:solidFill>
                  <a:srgbClr val="1C1C1C"/>
                </a:solidFill>
                <a:latin typeface="微软雅黑" pitchFamily="34" charset="-122"/>
                <a:ea typeface="微软雅黑" pitchFamily="34" charset="-122"/>
              </a:rPr>
              <a:t>：网络空闲时的时延</a:t>
            </a:r>
            <a:endParaRPr lang="en-US" altLang="zh-CN" sz="2000" b="1" dirty="0">
              <a:solidFill>
                <a:srgbClr val="1C1C1C"/>
              </a:solidFill>
              <a:latin typeface="微软雅黑" pitchFamily="34" charset="-122"/>
              <a:ea typeface="微软雅黑" pitchFamily="34" charset="-122"/>
            </a:endParaRPr>
          </a:p>
          <a:p>
            <a:pPr>
              <a:lnSpc>
                <a:spcPts val="2400"/>
              </a:lnSpc>
            </a:pPr>
            <a:r>
              <a:rPr lang="en-US" altLang="zh-CN" sz="2000" b="1" dirty="0">
                <a:solidFill>
                  <a:srgbClr val="1C1C1C"/>
                </a:solidFill>
                <a:latin typeface="微软雅黑" pitchFamily="34" charset="-122"/>
                <a:ea typeface="微软雅黑" pitchFamily="34" charset="-122"/>
              </a:rPr>
              <a:t>D</a:t>
            </a:r>
            <a:r>
              <a:rPr lang="zh-CN" altLang="en-US" sz="2000" b="1" dirty="0">
                <a:solidFill>
                  <a:srgbClr val="1C1C1C"/>
                </a:solidFill>
                <a:latin typeface="微软雅黑" pitchFamily="34" charset="-122"/>
                <a:ea typeface="微软雅黑" pitchFamily="34" charset="-122"/>
              </a:rPr>
              <a:t>：网络在当前的时延</a:t>
            </a:r>
            <a:endParaRPr lang="en-US" altLang="zh-CN" sz="2000" b="1" dirty="0">
              <a:solidFill>
                <a:srgbClr val="1C1C1C"/>
              </a:solidFill>
              <a:latin typeface="微软雅黑" pitchFamily="34" charset="-122"/>
              <a:ea typeface="微软雅黑" pitchFamily="34" charset="-122"/>
            </a:endParaRPr>
          </a:p>
          <a:p>
            <a:pPr marL="357188" indent="-357188">
              <a:lnSpc>
                <a:spcPts val="2400"/>
              </a:lnSpc>
            </a:pPr>
            <a:r>
              <a:rPr lang="en-US" altLang="zh-CN" sz="2000" b="1" dirty="0">
                <a:solidFill>
                  <a:srgbClr val="1C1C1C"/>
                </a:solidFill>
                <a:latin typeface="微软雅黑" pitchFamily="34" charset="-122"/>
                <a:ea typeface="微软雅黑" pitchFamily="34" charset="-122"/>
              </a:rPr>
              <a:t>U</a:t>
            </a:r>
            <a:r>
              <a:rPr lang="zh-CN" altLang="en-US" sz="2000" b="1" dirty="0">
                <a:solidFill>
                  <a:srgbClr val="1C1C1C"/>
                </a:solidFill>
                <a:latin typeface="微软雅黑" pitchFamily="34" charset="-122"/>
                <a:ea typeface="微软雅黑" pitchFamily="34" charset="-122"/>
              </a:rPr>
              <a:t>：网络当前的利用率，数值在 </a:t>
            </a:r>
            <a:r>
              <a:rPr lang="en-US" altLang="zh-CN" sz="2000" b="1" dirty="0">
                <a:solidFill>
                  <a:srgbClr val="1C1C1C"/>
                </a:solidFill>
                <a:latin typeface="微软雅黑" pitchFamily="34" charset="-122"/>
                <a:ea typeface="微软雅黑" pitchFamily="34" charset="-122"/>
              </a:rPr>
              <a:t>0 </a:t>
            </a:r>
            <a:r>
              <a:rPr lang="zh-CN" altLang="en-US" sz="2000" b="1" dirty="0">
                <a:solidFill>
                  <a:srgbClr val="1C1C1C"/>
                </a:solidFill>
                <a:latin typeface="微软雅黑" pitchFamily="34" charset="-122"/>
                <a:ea typeface="微软雅黑" pitchFamily="34" charset="-122"/>
              </a:rPr>
              <a:t>到 </a:t>
            </a:r>
            <a:r>
              <a:rPr lang="en-US" altLang="zh-CN" sz="2000" b="1" dirty="0">
                <a:solidFill>
                  <a:srgbClr val="1C1C1C"/>
                </a:solidFill>
                <a:latin typeface="微软雅黑" pitchFamily="34" charset="-122"/>
                <a:ea typeface="微软雅黑" pitchFamily="34" charset="-122"/>
              </a:rPr>
              <a:t>1 </a:t>
            </a:r>
            <a:r>
              <a:rPr lang="zh-CN" altLang="en-US" sz="2000" b="1" dirty="0">
                <a:solidFill>
                  <a:srgbClr val="1C1C1C"/>
                </a:solidFill>
                <a:latin typeface="微软雅黑" pitchFamily="34" charset="-122"/>
                <a:ea typeface="微软雅黑" pitchFamily="34" charset="-122"/>
              </a:rPr>
              <a:t>之间</a:t>
            </a:r>
            <a:endParaRPr lang="en-US" altLang="zh-CN" sz="2000" b="1" dirty="0">
              <a:solidFill>
                <a:srgbClr val="1C1C1C"/>
              </a:solidFill>
              <a:latin typeface="微软雅黑" pitchFamily="34" charset="-122"/>
              <a:ea typeface="微软雅黑" pitchFamily="34" charset="-122"/>
            </a:endParaRPr>
          </a:p>
        </p:txBody>
      </p:sp>
      <p:grpSp>
        <p:nvGrpSpPr>
          <p:cNvPr id="13" name="组合 12"/>
          <p:cNvGrpSpPr/>
          <p:nvPr/>
        </p:nvGrpSpPr>
        <p:grpSpPr>
          <a:xfrm>
            <a:off x="3032832" y="3005519"/>
            <a:ext cx="1611086" cy="894481"/>
            <a:chOff x="2760617" y="1739421"/>
            <a:chExt cx="1611086" cy="894481"/>
          </a:xfrm>
          <a:solidFill>
            <a:srgbClr val="FFCC66"/>
          </a:solidFill>
        </p:grpSpPr>
        <p:sp>
          <p:nvSpPr>
            <p:cNvPr id="16" name="圆角矩形 15"/>
            <p:cNvSpPr/>
            <p:nvPr/>
          </p:nvSpPr>
          <p:spPr>
            <a:xfrm>
              <a:off x="2760617" y="1739421"/>
              <a:ext cx="1611086" cy="894481"/>
            </a:xfrm>
            <a:prstGeom prst="roundRect">
              <a:avLst/>
            </a:prstGeom>
            <a:grp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solidFill>
                  <a:srgbClr val="1C1C1C"/>
                </a:solidFill>
              </a:endParaRPr>
            </a:p>
          </p:txBody>
        </p:sp>
        <p:grpSp>
          <p:nvGrpSpPr>
            <p:cNvPr id="17" name="组合 16"/>
            <p:cNvGrpSpPr/>
            <p:nvPr/>
          </p:nvGrpSpPr>
          <p:grpSpPr>
            <a:xfrm>
              <a:off x="2830280" y="1827192"/>
              <a:ext cx="1419505" cy="769442"/>
              <a:chOff x="801181" y="1895238"/>
              <a:chExt cx="1419505" cy="769442"/>
            </a:xfrm>
            <a:grpFill/>
          </p:grpSpPr>
          <p:sp>
            <p:nvSpPr>
              <p:cNvPr id="18" name="文本框 7"/>
              <p:cNvSpPr txBox="1"/>
              <p:nvPr/>
            </p:nvSpPr>
            <p:spPr>
              <a:xfrm>
                <a:off x="801181" y="2079904"/>
                <a:ext cx="737702" cy="400110"/>
              </a:xfrm>
              <a:prstGeom prst="rect">
                <a:avLst/>
              </a:prstGeom>
              <a:grpFill/>
            </p:spPr>
            <p:txBody>
              <a:bodyPr wrap="none" rtlCol="0">
                <a:spAutoFit/>
              </a:bodyPr>
              <a:lstStyle/>
              <a:p>
                <a:r>
                  <a:rPr lang="en-US" altLang="zh-CN" sz="2000" b="1" dirty="0">
                    <a:solidFill>
                      <a:srgbClr val="1C1C1C"/>
                    </a:solidFill>
                    <a:latin typeface="微软雅黑" panose="020B0503020204020204" pitchFamily="34" charset="-122"/>
                    <a:ea typeface="微软雅黑" panose="020B0503020204020204" pitchFamily="34" charset="-122"/>
                  </a:rPr>
                  <a:t>D = </a:t>
                </a:r>
                <a:endParaRPr lang="zh-CN" altLang="en-US" sz="2000" b="1" dirty="0">
                  <a:solidFill>
                    <a:srgbClr val="1C1C1C"/>
                  </a:solidFill>
                  <a:latin typeface="微软雅黑" panose="020B0503020204020204" pitchFamily="34" charset="-122"/>
                  <a:ea typeface="微软雅黑" panose="020B0503020204020204" pitchFamily="34" charset="-122"/>
                </a:endParaRPr>
              </a:p>
            </p:txBody>
          </p:sp>
          <p:sp>
            <p:nvSpPr>
              <p:cNvPr id="19" name="文本框 8"/>
              <p:cNvSpPr txBox="1"/>
              <p:nvPr/>
            </p:nvSpPr>
            <p:spPr>
              <a:xfrm>
                <a:off x="1489152" y="1895238"/>
                <a:ext cx="618323" cy="400110"/>
              </a:xfrm>
              <a:prstGeom prst="rect">
                <a:avLst/>
              </a:prstGeom>
              <a:grpFill/>
            </p:spPr>
            <p:txBody>
              <a:bodyPr wrap="square" rtlCol="0">
                <a:spAutoFit/>
              </a:bodyPr>
              <a:lstStyle/>
              <a:p>
                <a:r>
                  <a:rPr lang="en-US" altLang="zh-CN" sz="2000" b="1" dirty="0">
                    <a:solidFill>
                      <a:srgbClr val="1C1C1C"/>
                    </a:solidFill>
                    <a:latin typeface="微软雅黑" panose="020B0503020204020204" pitchFamily="34" charset="-122"/>
                    <a:ea typeface="微软雅黑" panose="020B0503020204020204" pitchFamily="34" charset="-122"/>
                  </a:rPr>
                  <a:t>D</a:t>
                </a:r>
                <a:r>
                  <a:rPr lang="en-US" altLang="zh-CN" sz="2000" b="1" baseline="-25000" dirty="0">
                    <a:solidFill>
                      <a:srgbClr val="1C1C1C"/>
                    </a:solidFill>
                    <a:latin typeface="微软雅黑" panose="020B0503020204020204" pitchFamily="34" charset="-122"/>
                    <a:ea typeface="微软雅黑" panose="020B0503020204020204" pitchFamily="34" charset="-122"/>
                  </a:rPr>
                  <a:t>0</a:t>
                </a:r>
                <a:r>
                  <a:rPr lang="en-US" altLang="zh-CN" sz="2000" b="1" dirty="0">
                    <a:solidFill>
                      <a:srgbClr val="1C1C1C"/>
                    </a:solidFill>
                    <a:latin typeface="微软雅黑" panose="020B0503020204020204" pitchFamily="34" charset="-122"/>
                    <a:ea typeface="微软雅黑" panose="020B0503020204020204" pitchFamily="34" charset="-122"/>
                  </a:rPr>
                  <a:t> </a:t>
                </a:r>
                <a:endParaRPr lang="zh-CN" altLang="en-US" sz="2000" b="1" dirty="0">
                  <a:solidFill>
                    <a:srgbClr val="1C1C1C"/>
                  </a:solidFill>
                  <a:latin typeface="微软雅黑" panose="020B0503020204020204" pitchFamily="34" charset="-122"/>
                  <a:ea typeface="微软雅黑" panose="020B0503020204020204" pitchFamily="34" charset="-122"/>
                </a:endParaRPr>
              </a:p>
            </p:txBody>
          </p:sp>
          <p:sp>
            <p:nvSpPr>
              <p:cNvPr id="20" name="文本框 9"/>
              <p:cNvSpPr txBox="1"/>
              <p:nvPr/>
            </p:nvSpPr>
            <p:spPr>
              <a:xfrm>
                <a:off x="1361216" y="2264570"/>
                <a:ext cx="859470" cy="400110"/>
              </a:xfrm>
              <a:prstGeom prst="rect">
                <a:avLst/>
              </a:prstGeom>
              <a:grpFill/>
            </p:spPr>
            <p:txBody>
              <a:bodyPr wrap="square" rtlCol="0">
                <a:spAutoFit/>
              </a:bodyPr>
              <a:lstStyle/>
              <a:p>
                <a:r>
                  <a:rPr lang="en-US" altLang="zh-CN" sz="2000" b="1" dirty="0">
                    <a:solidFill>
                      <a:srgbClr val="1C1C1C"/>
                    </a:solidFill>
                    <a:latin typeface="微软雅黑" panose="020B0503020204020204" pitchFamily="34" charset="-122"/>
                    <a:ea typeface="微软雅黑" panose="020B0503020204020204" pitchFamily="34" charset="-122"/>
                  </a:rPr>
                  <a:t>1 - U</a:t>
                </a:r>
                <a:endParaRPr lang="zh-CN" altLang="en-US" sz="2000" b="1" dirty="0">
                  <a:solidFill>
                    <a:srgbClr val="1C1C1C"/>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1361215" y="2264570"/>
                <a:ext cx="859471" cy="0"/>
              </a:xfrm>
              <a:prstGeom prst="line">
                <a:avLst/>
              </a:prstGeom>
              <a:grpFill/>
              <a:ln w="19050">
                <a:solidFill>
                  <a:srgbClr val="1C1C1C"/>
                </a:solidFill>
              </a:ln>
            </p:spPr>
            <p:style>
              <a:lnRef idx="1">
                <a:schemeClr val="dk1"/>
              </a:lnRef>
              <a:fillRef idx="0">
                <a:schemeClr val="dk1"/>
              </a:fillRef>
              <a:effectRef idx="0">
                <a:schemeClr val="dk1"/>
              </a:effectRef>
              <a:fontRef idx="minor">
                <a:schemeClr val="tx1"/>
              </a:fontRef>
            </p:style>
          </p:cxnSp>
        </p:grpSp>
      </p:grpSp>
      <p:grpSp>
        <p:nvGrpSpPr>
          <p:cNvPr id="23" name="组合 22"/>
          <p:cNvGrpSpPr/>
          <p:nvPr/>
        </p:nvGrpSpPr>
        <p:grpSpPr>
          <a:xfrm>
            <a:off x="5926351" y="2944304"/>
            <a:ext cx="3991761" cy="2300344"/>
            <a:chOff x="4580707" y="1670485"/>
            <a:chExt cx="3729507" cy="2089059"/>
          </a:xfrm>
        </p:grpSpPr>
        <p:sp>
          <p:nvSpPr>
            <p:cNvPr id="24" name="圆角矩形 23"/>
            <p:cNvSpPr/>
            <p:nvPr/>
          </p:nvSpPr>
          <p:spPr>
            <a:xfrm>
              <a:off x="4580707" y="1670485"/>
              <a:ext cx="3724192" cy="2086103"/>
            </a:xfrm>
            <a:prstGeom prst="roundRect">
              <a:avLst>
                <a:gd name="adj" fmla="val 10067"/>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dirty="0"/>
            </a:p>
          </p:txBody>
        </p:sp>
        <p:grpSp>
          <p:nvGrpSpPr>
            <p:cNvPr id="25" name="组合 4"/>
            <p:cNvGrpSpPr>
              <a:grpSpLocks/>
            </p:cNvGrpSpPr>
            <p:nvPr/>
          </p:nvGrpSpPr>
          <p:grpSpPr bwMode="auto">
            <a:xfrm>
              <a:off x="4695973" y="1783699"/>
              <a:ext cx="3614241" cy="1975845"/>
              <a:chOff x="2135973" y="2446456"/>
              <a:chExt cx="5198372" cy="2785820"/>
            </a:xfrm>
          </p:grpSpPr>
          <p:sp>
            <p:nvSpPr>
              <p:cNvPr id="26" name="Rectangle 4"/>
              <p:cNvSpPr>
                <a:spLocks noChangeArrowheads="1"/>
              </p:cNvSpPr>
              <p:nvPr/>
            </p:nvSpPr>
            <p:spPr bwMode="auto">
              <a:xfrm>
                <a:off x="4631067" y="2641057"/>
                <a:ext cx="921221" cy="208602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000" b="1">
                  <a:solidFill>
                    <a:srgbClr val="1956B9"/>
                  </a:solidFill>
                  <a:latin typeface="微软雅黑" pitchFamily="34" charset="-122"/>
                  <a:ea typeface="微软雅黑" pitchFamily="34" charset="-122"/>
                </a:endParaRPr>
              </a:p>
            </p:txBody>
          </p:sp>
          <p:sp>
            <p:nvSpPr>
              <p:cNvPr id="27" name="Text Box 5"/>
              <p:cNvSpPr txBox="1">
                <a:spLocks noChangeArrowheads="1"/>
              </p:cNvSpPr>
              <p:nvPr/>
            </p:nvSpPr>
            <p:spPr bwMode="auto">
              <a:xfrm>
                <a:off x="2135973" y="2446456"/>
                <a:ext cx="1314451" cy="512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CN" altLang="en-US" sz="2000" b="1" dirty="0">
                    <a:solidFill>
                      <a:srgbClr val="000066"/>
                    </a:solidFill>
                    <a:latin typeface="微软雅黑" pitchFamily="34" charset="-122"/>
                    <a:ea typeface="微软雅黑" pitchFamily="34" charset="-122"/>
                  </a:rPr>
                  <a:t>时延 </a:t>
                </a:r>
                <a:r>
                  <a:rPr lang="en-US" altLang="zh-CN" sz="2000" b="1" i="1" dirty="0">
                    <a:solidFill>
                      <a:srgbClr val="000066"/>
                    </a:solidFill>
                    <a:latin typeface="微软雅黑" pitchFamily="34" charset="-122"/>
                    <a:ea typeface="微软雅黑" pitchFamily="34" charset="-122"/>
                  </a:rPr>
                  <a:t>D</a:t>
                </a:r>
              </a:p>
            </p:txBody>
          </p:sp>
          <p:sp>
            <p:nvSpPr>
              <p:cNvPr id="28" name="Line 6"/>
              <p:cNvSpPr>
                <a:spLocks noChangeShapeType="1"/>
              </p:cNvSpPr>
              <p:nvPr/>
            </p:nvSpPr>
            <p:spPr bwMode="auto">
              <a:xfrm flipV="1">
                <a:off x="3029805" y="2543654"/>
                <a:ext cx="0" cy="2183427"/>
              </a:xfrm>
              <a:prstGeom prst="line">
                <a:avLst/>
              </a:prstGeom>
              <a:noFill/>
              <a:ln w="25400">
                <a:solidFill>
                  <a:srgbClr val="1956B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29" name="Line 7"/>
              <p:cNvSpPr>
                <a:spLocks noChangeShapeType="1"/>
              </p:cNvSpPr>
              <p:nvPr/>
            </p:nvSpPr>
            <p:spPr bwMode="auto">
              <a:xfrm rot="5400000" flipV="1">
                <a:off x="4836015" y="2920871"/>
                <a:ext cx="0" cy="3612419"/>
              </a:xfrm>
              <a:prstGeom prst="line">
                <a:avLst/>
              </a:prstGeom>
              <a:noFill/>
              <a:ln w="25400">
                <a:solidFill>
                  <a:srgbClr val="1956B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30" name="Line 8"/>
              <p:cNvSpPr>
                <a:spLocks noChangeShapeType="1"/>
              </p:cNvSpPr>
              <p:nvPr/>
            </p:nvSpPr>
            <p:spPr bwMode="auto">
              <a:xfrm>
                <a:off x="5552286" y="2568280"/>
                <a:ext cx="0" cy="2158801"/>
              </a:xfrm>
              <a:prstGeom prst="line">
                <a:avLst/>
              </a:prstGeom>
              <a:noFill/>
              <a:ln w="9525">
                <a:solidFill>
                  <a:srgbClr val="CC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31" name="Arc 9"/>
              <p:cNvSpPr>
                <a:spLocks/>
              </p:cNvSpPr>
              <p:nvPr/>
            </p:nvSpPr>
            <p:spPr bwMode="auto">
              <a:xfrm flipV="1">
                <a:off x="3029804" y="2641057"/>
                <a:ext cx="2510540" cy="1942842"/>
              </a:xfrm>
              <a:custGeom>
                <a:avLst/>
                <a:gdLst>
                  <a:gd name="T0" fmla="*/ 0 w 21600"/>
                  <a:gd name="T1" fmla="*/ 0 h 21612"/>
                  <a:gd name="T2" fmla="*/ 2510540 w 21600"/>
                  <a:gd name="T3" fmla="*/ 1942842 h 21612"/>
                  <a:gd name="T4" fmla="*/ 0 w 21600"/>
                  <a:gd name="T5" fmla="*/ 1941763 h 21612"/>
                  <a:gd name="T6" fmla="*/ 0 60000 65536"/>
                  <a:gd name="T7" fmla="*/ 0 60000 65536"/>
                  <a:gd name="T8" fmla="*/ 0 60000 65536"/>
                </a:gdLst>
                <a:ahLst/>
                <a:cxnLst>
                  <a:cxn ang="T6">
                    <a:pos x="T0" y="T1"/>
                  </a:cxn>
                  <a:cxn ang="T7">
                    <a:pos x="T2" y="T3"/>
                  </a:cxn>
                  <a:cxn ang="T8">
                    <a:pos x="T4" y="T5"/>
                  </a:cxn>
                </a:cxnLst>
                <a:rect l="0" t="0" r="r" b="b"/>
                <a:pathLst>
                  <a:path w="21600" h="21612" fill="none" extrusionOk="0">
                    <a:moveTo>
                      <a:pt x="-1" y="0"/>
                    </a:moveTo>
                    <a:cubicBezTo>
                      <a:pt x="11929" y="0"/>
                      <a:pt x="21600" y="9670"/>
                      <a:pt x="21600" y="21600"/>
                    </a:cubicBezTo>
                    <a:cubicBezTo>
                      <a:pt x="21600" y="21603"/>
                      <a:pt x="21599" y="21607"/>
                      <a:pt x="21599" y="21611"/>
                    </a:cubicBezTo>
                  </a:path>
                  <a:path w="21600" h="21612" stroke="0" extrusionOk="0">
                    <a:moveTo>
                      <a:pt x="-1" y="0"/>
                    </a:moveTo>
                    <a:cubicBezTo>
                      <a:pt x="11929" y="0"/>
                      <a:pt x="21600" y="9670"/>
                      <a:pt x="21600" y="21600"/>
                    </a:cubicBezTo>
                    <a:cubicBezTo>
                      <a:pt x="21600" y="21603"/>
                      <a:pt x="21599" y="21607"/>
                      <a:pt x="21599" y="21611"/>
                    </a:cubicBezTo>
                    <a:lnTo>
                      <a:pt x="0" y="21600"/>
                    </a:lnTo>
                    <a:lnTo>
                      <a:pt x="-1" y="0"/>
                    </a:lnTo>
                    <a:close/>
                  </a:path>
                </a:pathLst>
              </a:custGeom>
              <a:noFill/>
              <a:ln w="38100">
                <a:solidFill>
                  <a:srgbClr val="CC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32" name="Text Box 10"/>
              <p:cNvSpPr txBox="1">
                <a:spLocks noChangeArrowheads="1"/>
              </p:cNvSpPr>
              <p:nvPr/>
            </p:nvSpPr>
            <p:spPr bwMode="auto">
              <a:xfrm>
                <a:off x="5681698" y="4198277"/>
                <a:ext cx="1652647" cy="512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CN" altLang="en-US" sz="2000" b="1" dirty="0">
                    <a:solidFill>
                      <a:srgbClr val="000066"/>
                    </a:solidFill>
                    <a:latin typeface="微软雅黑" pitchFamily="34" charset="-122"/>
                    <a:ea typeface="微软雅黑" pitchFamily="34" charset="-122"/>
                  </a:rPr>
                  <a:t>利用率 </a:t>
                </a:r>
                <a:r>
                  <a:rPr lang="en-US" altLang="zh-CN" sz="2000" b="1" i="1" dirty="0">
                    <a:solidFill>
                      <a:srgbClr val="000066"/>
                    </a:solidFill>
                    <a:latin typeface="微软雅黑" pitchFamily="34" charset="-122"/>
                    <a:ea typeface="微软雅黑" pitchFamily="34" charset="-122"/>
                  </a:rPr>
                  <a:t>U</a:t>
                </a:r>
              </a:p>
            </p:txBody>
          </p:sp>
          <p:sp>
            <p:nvSpPr>
              <p:cNvPr id="33" name="Text Box 11"/>
              <p:cNvSpPr txBox="1">
                <a:spLocks noChangeArrowheads="1"/>
              </p:cNvSpPr>
              <p:nvPr/>
            </p:nvSpPr>
            <p:spPr bwMode="auto">
              <a:xfrm>
                <a:off x="5400721" y="4719961"/>
                <a:ext cx="461415" cy="512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en-US" altLang="zh-CN" sz="2000" b="1">
                    <a:solidFill>
                      <a:srgbClr val="000066"/>
                    </a:solidFill>
                    <a:latin typeface="微软雅黑" pitchFamily="34" charset="-122"/>
                    <a:ea typeface="微软雅黑" pitchFamily="34" charset="-122"/>
                  </a:rPr>
                  <a:t>1</a:t>
                </a:r>
                <a:endParaRPr lang="en-US" altLang="zh-CN" sz="2000" b="1" i="1">
                  <a:solidFill>
                    <a:srgbClr val="000066"/>
                  </a:solidFill>
                  <a:latin typeface="微软雅黑" pitchFamily="34" charset="-122"/>
                  <a:ea typeface="微软雅黑" pitchFamily="34" charset="-122"/>
                </a:endParaRPr>
              </a:p>
            </p:txBody>
          </p:sp>
          <p:sp>
            <p:nvSpPr>
              <p:cNvPr id="34" name="Text Box 12"/>
              <p:cNvSpPr txBox="1">
                <a:spLocks noChangeArrowheads="1"/>
              </p:cNvSpPr>
              <p:nvPr/>
            </p:nvSpPr>
            <p:spPr bwMode="auto">
              <a:xfrm>
                <a:off x="2828045" y="4685155"/>
                <a:ext cx="461415" cy="512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en-US" altLang="zh-CN" sz="2000" b="1">
                    <a:solidFill>
                      <a:srgbClr val="000066"/>
                    </a:solidFill>
                    <a:latin typeface="微软雅黑" pitchFamily="34" charset="-122"/>
                    <a:ea typeface="微软雅黑" pitchFamily="34" charset="-122"/>
                  </a:rPr>
                  <a:t>0</a:t>
                </a:r>
                <a:endParaRPr lang="en-US" altLang="zh-CN" sz="2000" b="1" i="1">
                  <a:solidFill>
                    <a:srgbClr val="000066"/>
                  </a:solidFill>
                  <a:latin typeface="微软雅黑" pitchFamily="34" charset="-122"/>
                  <a:ea typeface="微软雅黑" pitchFamily="34" charset="-122"/>
                </a:endParaRPr>
              </a:p>
            </p:txBody>
          </p:sp>
          <p:sp>
            <p:nvSpPr>
              <p:cNvPr id="35" name="Text Box 13"/>
              <p:cNvSpPr txBox="1">
                <a:spLocks noChangeArrowheads="1"/>
              </p:cNvSpPr>
              <p:nvPr/>
            </p:nvSpPr>
            <p:spPr bwMode="auto">
              <a:xfrm>
                <a:off x="2391692" y="4290477"/>
                <a:ext cx="663903" cy="512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en-US" altLang="zh-CN" sz="2000" b="1" i="1" dirty="0">
                    <a:solidFill>
                      <a:srgbClr val="000066"/>
                    </a:solidFill>
                    <a:latin typeface="微软雅黑" pitchFamily="34" charset="-122"/>
                    <a:ea typeface="微软雅黑" pitchFamily="34" charset="-122"/>
                  </a:rPr>
                  <a:t>D</a:t>
                </a:r>
                <a:r>
                  <a:rPr lang="en-US" altLang="zh-CN" sz="2000" b="1" baseline="-25000" dirty="0">
                    <a:solidFill>
                      <a:srgbClr val="000066"/>
                    </a:solidFill>
                    <a:latin typeface="微软雅黑" pitchFamily="34" charset="-122"/>
                    <a:ea typeface="微软雅黑" pitchFamily="34" charset="-122"/>
                  </a:rPr>
                  <a:t>0</a:t>
                </a:r>
                <a:endParaRPr lang="en-US" altLang="zh-CN" sz="2000" b="1" i="1" baseline="-25000" dirty="0">
                  <a:solidFill>
                    <a:srgbClr val="000066"/>
                  </a:solidFill>
                  <a:latin typeface="微软雅黑" pitchFamily="34" charset="-122"/>
                  <a:ea typeface="微软雅黑" pitchFamily="34" charset="-122"/>
                </a:endParaRPr>
              </a:p>
            </p:txBody>
          </p:sp>
          <p:sp>
            <p:nvSpPr>
              <p:cNvPr id="36" name="Text Box 14"/>
              <p:cNvSpPr txBox="1">
                <a:spLocks noChangeArrowheads="1"/>
              </p:cNvSpPr>
              <p:nvPr/>
            </p:nvSpPr>
            <p:spPr bwMode="auto">
              <a:xfrm>
                <a:off x="4656119" y="2647004"/>
                <a:ext cx="704682" cy="827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CN" altLang="en-US" sz="1200" b="1" dirty="0">
                    <a:solidFill>
                      <a:schemeClr val="bg1"/>
                    </a:solidFill>
                    <a:latin typeface="微软雅黑" pitchFamily="34" charset="-122"/>
                    <a:ea typeface="微软雅黑" pitchFamily="34" charset="-122"/>
                  </a:rPr>
                  <a:t>时延急剧增大</a:t>
                </a:r>
                <a:endParaRPr lang="zh-CN" altLang="en-US" sz="1200" b="1" i="1" dirty="0">
                  <a:solidFill>
                    <a:schemeClr val="bg1"/>
                  </a:solidFill>
                  <a:latin typeface="微软雅黑" pitchFamily="34" charset="-122"/>
                  <a:ea typeface="微软雅黑" pitchFamily="34" charset="-122"/>
                </a:endParaRPr>
              </a:p>
            </p:txBody>
          </p:sp>
        </p:grpSp>
      </p:grpSp>
      <p:sp>
        <p:nvSpPr>
          <p:cNvPr id="37" name="矩形 16"/>
          <p:cNvSpPr>
            <a:spLocks noChangeArrowheads="1"/>
          </p:cNvSpPr>
          <p:nvPr/>
        </p:nvSpPr>
        <p:spPr bwMode="auto">
          <a:xfrm>
            <a:off x="6045817" y="5241394"/>
            <a:ext cx="379693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ts val="2400"/>
              </a:lnSpc>
            </a:pPr>
            <a:r>
              <a:rPr lang="zh-CN" altLang="en-US" sz="2000" b="1" dirty="0">
                <a:solidFill>
                  <a:srgbClr val="1C1C1C"/>
                </a:solidFill>
                <a:latin typeface="微软雅黑" pitchFamily="34" charset="-122"/>
                <a:ea typeface="微软雅黑" pitchFamily="34" charset="-122"/>
              </a:rPr>
              <a:t>当信道的利用率增大时，</a:t>
            </a:r>
            <a:endParaRPr lang="en-US" altLang="zh-CN" sz="2000" b="1" dirty="0">
              <a:solidFill>
                <a:srgbClr val="1C1C1C"/>
              </a:solidFill>
              <a:latin typeface="微软雅黑" pitchFamily="34" charset="-122"/>
              <a:ea typeface="微软雅黑" pitchFamily="34" charset="-122"/>
            </a:endParaRPr>
          </a:p>
          <a:p>
            <a:pPr algn="ctr">
              <a:lnSpc>
                <a:spcPts val="2400"/>
              </a:lnSpc>
            </a:pPr>
            <a:r>
              <a:rPr lang="zh-CN" altLang="en-US" sz="2000" b="1" dirty="0">
                <a:solidFill>
                  <a:srgbClr val="1C1C1C"/>
                </a:solidFill>
                <a:latin typeface="微软雅黑" pitchFamily="34" charset="-122"/>
                <a:ea typeface="微软雅黑" pitchFamily="34" charset="-122"/>
              </a:rPr>
              <a:t>该信道引起的时延迅速增加</a:t>
            </a:r>
          </a:p>
        </p:txBody>
      </p:sp>
    </p:spTree>
    <p:extLst>
      <p:ext uri="{BB962C8B-B14F-4D97-AF65-F5344CB8AC3E}">
        <p14:creationId xmlns:p14="http://schemas.microsoft.com/office/powerpoint/2010/main" val="3275215576"/>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2520776357"/>
              </p:ext>
            </p:extLst>
          </p:nvPr>
        </p:nvGraphicFramePr>
        <p:xfrm>
          <a:off x="2009804" y="1855366"/>
          <a:ext cx="82296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8372" name="标题 14"/>
          <p:cNvSpPr>
            <a:spLocks noGrp="1" noChangeArrowheads="1"/>
          </p:cNvSpPr>
          <p:nvPr>
            <p:ph type="title"/>
          </p:nvPr>
        </p:nvSpPr>
        <p:spPr/>
        <p:txBody>
          <a:bodyPr/>
          <a:lstStyle/>
          <a:p>
            <a:r>
              <a:rPr lang="en-US" altLang="zh-CN" dirty="0"/>
              <a:t>1.6 </a:t>
            </a:r>
            <a:r>
              <a:rPr lang="zh-CN" altLang="en-US" dirty="0"/>
              <a:t>计算机网络的性能</a:t>
            </a:r>
          </a:p>
        </p:txBody>
      </p:sp>
      <p:sp>
        <p:nvSpPr>
          <p:cNvPr id="4" name="Text Placeholder 7"/>
          <p:cNvSpPr txBox="1">
            <a:spLocks noChangeArrowheads="1"/>
          </p:cNvSpPr>
          <p:nvPr/>
        </p:nvSpPr>
        <p:spPr bwMode="auto">
          <a:xfrm>
            <a:off x="479376" y="1268685"/>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12700" algn="l" rtl="0" eaLnBrk="0" fontAlgn="base" hangingPunct="0">
              <a:lnSpc>
                <a:spcPct val="150000"/>
              </a:lnSpc>
              <a:spcBef>
                <a:spcPct val="0"/>
              </a:spcBef>
              <a:spcAft>
                <a:spcPct val="0"/>
              </a:spcAft>
              <a:buClr>
                <a:srgbClr val="1C1C1C"/>
              </a:buClr>
              <a:buFont typeface="Wingdings" pitchFamily="2" charset="2"/>
              <a:buChar char="Ø"/>
              <a:defRPr sz="3200">
                <a:solidFill>
                  <a:srgbClr val="4D4D4D"/>
                </a:solidFill>
                <a:latin typeface="微软雅黑" panose="020B0503020204020204" pitchFamily="34" charset="-122"/>
                <a:ea typeface="微软雅黑" panose="020B0503020204020204" pitchFamily="34" charset="-122"/>
                <a:cs typeface="+mn-cs"/>
              </a:defRPr>
            </a:lvl1pPr>
            <a:lvl2pPr marL="820738" indent="-7938" algn="l" rtl="0" eaLnBrk="0" fontAlgn="base" hangingPunct="0">
              <a:lnSpc>
                <a:spcPct val="150000"/>
              </a:lnSpc>
              <a:spcBef>
                <a:spcPct val="0"/>
              </a:spcBef>
              <a:spcAft>
                <a:spcPct val="0"/>
              </a:spcAft>
              <a:buClr>
                <a:schemeClr val="tx2"/>
              </a:buClr>
              <a:buFont typeface="Wingdings"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257300" indent="-342900" algn="l" rtl="0" eaLnBrk="0" fontAlgn="base" hangingPunct="0">
              <a:lnSpc>
                <a:spcPct val="150000"/>
              </a:lnSpc>
              <a:spcBef>
                <a:spcPct val="0"/>
              </a:spcBef>
              <a:spcAft>
                <a:spcPct val="0"/>
              </a:spcAft>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371600" algn="l" rtl="0" eaLnBrk="0" fontAlgn="base" hangingPunct="0">
              <a:lnSpc>
                <a:spcPct val="150000"/>
              </a:lnSpc>
              <a:spcBef>
                <a:spcPct val="0"/>
              </a:spcBef>
              <a:spcAft>
                <a:spcPct val="0"/>
              </a:spcAft>
              <a:defRPr sz="2000">
                <a:solidFill>
                  <a:srgbClr val="4D4D4D"/>
                </a:solidFill>
                <a:latin typeface="微软雅黑" panose="020B0503020204020204" pitchFamily="34" charset="-122"/>
                <a:ea typeface="微软雅黑" panose="020B0503020204020204" pitchFamily="34" charset="-122"/>
              </a:defRPr>
            </a:lvl4pPr>
            <a:lvl5pPr marL="1828800" algn="l" rtl="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5pPr>
            <a:lvl6pPr marL="2425700" algn="l" rtl="0" eaLnBrk="1" fontAlgn="base" hangingPunct="1">
              <a:spcBef>
                <a:spcPct val="20000"/>
              </a:spcBef>
              <a:spcAft>
                <a:spcPct val="0"/>
              </a:spcAft>
              <a:buChar char="»"/>
              <a:defRPr sz="1600">
                <a:solidFill>
                  <a:srgbClr val="1C1C1C"/>
                </a:solidFill>
                <a:latin typeface="+mn-lt"/>
                <a:ea typeface="+mn-ea"/>
              </a:defRPr>
            </a:lvl6pPr>
            <a:lvl7pPr marL="2882900" algn="l" rtl="0" eaLnBrk="1" fontAlgn="base" hangingPunct="1">
              <a:spcBef>
                <a:spcPct val="20000"/>
              </a:spcBef>
              <a:spcAft>
                <a:spcPct val="0"/>
              </a:spcAft>
              <a:buChar char="»"/>
              <a:defRPr sz="1600">
                <a:solidFill>
                  <a:srgbClr val="1C1C1C"/>
                </a:solidFill>
                <a:latin typeface="+mn-lt"/>
                <a:ea typeface="+mn-ea"/>
              </a:defRPr>
            </a:lvl7pPr>
            <a:lvl8pPr marL="3340100" algn="l" rtl="0" eaLnBrk="1" fontAlgn="base" hangingPunct="1">
              <a:spcBef>
                <a:spcPct val="20000"/>
              </a:spcBef>
              <a:spcAft>
                <a:spcPct val="0"/>
              </a:spcAft>
              <a:buChar char="»"/>
              <a:defRPr sz="1600">
                <a:solidFill>
                  <a:srgbClr val="1C1C1C"/>
                </a:solidFill>
                <a:latin typeface="+mn-lt"/>
                <a:ea typeface="+mn-ea"/>
              </a:defRPr>
            </a:lvl8pPr>
            <a:lvl9pPr marL="3797300" algn="l" rtl="0" eaLnBrk="1" fontAlgn="base" hangingPunct="1">
              <a:spcBef>
                <a:spcPct val="20000"/>
              </a:spcBef>
              <a:spcAft>
                <a:spcPct val="0"/>
              </a:spcAft>
              <a:buChar char="»"/>
              <a:defRPr sz="1600">
                <a:solidFill>
                  <a:srgbClr val="1C1C1C"/>
                </a:solidFill>
                <a:latin typeface="+mn-lt"/>
                <a:ea typeface="+mn-ea"/>
              </a:defRPr>
            </a:lvl9pPr>
          </a:lstStyle>
          <a:p>
            <a:pPr eaLnBrk="1" hangingPunct="1"/>
            <a:r>
              <a:rPr lang="en-US" altLang="zh-CN" b="1" dirty="0">
                <a:cs typeface="Arial" charset="0"/>
              </a:rPr>
              <a:t> </a:t>
            </a:r>
            <a:r>
              <a:rPr lang="zh-CN" altLang="en-US" b="1" dirty="0">
                <a:cs typeface="Arial" charset="0"/>
              </a:rPr>
              <a:t>计算机网络的非性能特征</a:t>
            </a:r>
            <a:endParaRPr lang="en-US" altLang="zh-CN" b="1" dirty="0">
              <a:cs typeface="Arial" charset="0"/>
            </a:endParaRP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dirty="0"/>
              <a:t>指引</a:t>
            </a:r>
          </a:p>
        </p:txBody>
      </p:sp>
      <p:sp>
        <p:nvSpPr>
          <p:cNvPr id="11267" name="Rectangle 3"/>
          <p:cNvSpPr>
            <a:spLocks noGrp="1" noChangeArrowheads="1"/>
          </p:cNvSpPr>
          <p:nvPr>
            <p:ph idx="1"/>
          </p:nvPr>
        </p:nvSpPr>
        <p:spPr/>
        <p:txBody>
          <a:bodyPr/>
          <a:lstStyle/>
          <a:p>
            <a:r>
              <a:rPr lang="zh-CN" altLang="en-US" dirty="0"/>
              <a:t>计算机网络在信息时代的作用</a:t>
            </a:r>
          </a:p>
          <a:p>
            <a:r>
              <a:rPr lang="zh-CN" altLang="en-US" dirty="0"/>
              <a:t>互联网概述</a:t>
            </a:r>
          </a:p>
          <a:p>
            <a:r>
              <a:rPr lang="zh-CN" altLang="en-US" dirty="0"/>
              <a:t>互联网的组成</a:t>
            </a:r>
            <a:endParaRPr lang="en-US" altLang="zh-CN" dirty="0"/>
          </a:p>
          <a:p>
            <a:r>
              <a:rPr lang="zh-CN" altLang="en-US" dirty="0"/>
              <a:t>计算机网络在我国的发展</a:t>
            </a:r>
          </a:p>
          <a:p>
            <a:r>
              <a:rPr lang="zh-CN" altLang="en-US" dirty="0"/>
              <a:t>计算机网络的类别</a:t>
            </a:r>
          </a:p>
          <a:p>
            <a:r>
              <a:rPr lang="zh-CN" altLang="en-US" dirty="0"/>
              <a:t>计算机网络的性能</a:t>
            </a:r>
            <a:endParaRPr lang="en-US" altLang="zh-CN" dirty="0"/>
          </a:p>
          <a:p>
            <a:r>
              <a:rPr lang="zh-CN" altLang="en-US" dirty="0">
                <a:solidFill>
                  <a:srgbClr val="C00000"/>
                </a:solidFill>
              </a:rPr>
              <a:t>计算机网络的体系结构</a:t>
            </a:r>
          </a:p>
          <a:p>
            <a:pPr eaLnBrk="1" hangingPunct="1">
              <a:buFont typeface="Wingdings" pitchFamily="2" charset="2"/>
              <a:buNone/>
            </a:pPr>
            <a:endParaRPr lang="zh-CN" altLang="en-US" sz="2800" dirty="0"/>
          </a:p>
          <a:p>
            <a:pPr eaLnBrk="1" hangingPunct="1">
              <a:buFont typeface="Wingdings" pitchFamily="2" charset="2"/>
              <a:buNone/>
            </a:pPr>
            <a:r>
              <a:rPr lang="zh-CN" altLang="en-US" sz="2800" dirty="0"/>
              <a:t>     </a:t>
            </a:r>
          </a:p>
        </p:txBody>
      </p:sp>
    </p:spTree>
    <p:extLst>
      <p:ext uri="{BB962C8B-B14F-4D97-AF65-F5344CB8AC3E}">
        <p14:creationId xmlns:p14="http://schemas.microsoft.com/office/powerpoint/2010/main" val="3202396239"/>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标题 4"/>
          <p:cNvSpPr>
            <a:spLocks noGrp="1" noChangeArrowheads="1"/>
          </p:cNvSpPr>
          <p:nvPr>
            <p:ph type="title"/>
          </p:nvPr>
        </p:nvSpPr>
        <p:spPr/>
        <p:txBody>
          <a:bodyPr/>
          <a:lstStyle/>
          <a:p>
            <a:r>
              <a:rPr lang="en-US" altLang="zh-CN" dirty="0"/>
              <a:t>1.7.1 </a:t>
            </a:r>
            <a:r>
              <a:rPr lang="zh-CN" altLang="en-US" dirty="0"/>
              <a:t>计算机网络体系结构的形成</a:t>
            </a:r>
          </a:p>
        </p:txBody>
      </p:sp>
      <p:sp>
        <p:nvSpPr>
          <p:cNvPr id="3" name="内容占位符 2"/>
          <p:cNvSpPr>
            <a:spLocks noGrp="1"/>
          </p:cNvSpPr>
          <p:nvPr>
            <p:ph idx="1"/>
          </p:nvPr>
        </p:nvSpPr>
        <p:spPr/>
        <p:txBody>
          <a:bodyPr/>
          <a:lstStyle/>
          <a:p>
            <a:r>
              <a:rPr lang="zh-CN" altLang="en-US" b="1" dirty="0"/>
              <a:t>网络上的两台计算机要互相传送文件需要解决很多问题：</a:t>
            </a:r>
          </a:p>
          <a:p>
            <a:endParaRPr lang="zh-CN" altLang="en-US" sz="3600" b="1" dirty="0"/>
          </a:p>
        </p:txBody>
      </p:sp>
      <p:grpSp>
        <p:nvGrpSpPr>
          <p:cNvPr id="4" name="组合 3"/>
          <p:cNvGrpSpPr/>
          <p:nvPr/>
        </p:nvGrpSpPr>
        <p:grpSpPr>
          <a:xfrm>
            <a:off x="1055441" y="2142532"/>
            <a:ext cx="10081119" cy="4646953"/>
            <a:chOff x="1615151" y="2102822"/>
            <a:chExt cx="8081249" cy="3126378"/>
          </a:xfrm>
        </p:grpSpPr>
        <p:sp>
          <p:nvSpPr>
            <p:cNvPr id="7" name="Line 1453"/>
            <p:cNvSpPr>
              <a:spLocks noChangeShapeType="1"/>
            </p:cNvSpPr>
            <p:nvPr/>
          </p:nvSpPr>
          <p:spPr bwMode="auto">
            <a:xfrm flipH="1">
              <a:off x="1970492" y="3527914"/>
              <a:ext cx="1381272" cy="0"/>
            </a:xfrm>
            <a:prstGeom prst="line">
              <a:avLst/>
            </a:prstGeom>
            <a:noFill/>
            <a:ln w="38100">
              <a:solidFill>
                <a:srgbClr val="000000"/>
              </a:solidFill>
              <a:round/>
              <a:headEnd/>
              <a:tailEnd/>
            </a:ln>
          </p:spPr>
          <p:txBody>
            <a:bodyPr/>
            <a:lstStyle/>
            <a:p>
              <a:pPr fontAlgn="auto">
                <a:spcBef>
                  <a:spcPts val="0"/>
                </a:spcBef>
                <a:spcAft>
                  <a:spcPts val="0"/>
                </a:spcAft>
                <a:defRPr/>
              </a:pPr>
              <a:endParaRPr lang="zh-CN" altLang="en-US" sz="2000" b="1" kern="0">
                <a:solidFill>
                  <a:sysClr val="windowText" lastClr="000000"/>
                </a:solidFill>
                <a:latin typeface="+mn-lt"/>
                <a:ea typeface="+mn-ea"/>
              </a:endParaRPr>
            </a:p>
          </p:txBody>
        </p:sp>
        <p:pic>
          <p:nvPicPr>
            <p:cNvPr id="9" name="Picture 246" descr="jisuanj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983" y="3231735"/>
              <a:ext cx="661039" cy="661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1453"/>
            <p:cNvSpPr>
              <a:spLocks noChangeShapeType="1"/>
            </p:cNvSpPr>
            <p:nvPr/>
          </p:nvSpPr>
          <p:spPr bwMode="auto">
            <a:xfrm flipH="1">
              <a:off x="8158919" y="3527914"/>
              <a:ext cx="907434" cy="0"/>
            </a:xfrm>
            <a:prstGeom prst="line">
              <a:avLst/>
            </a:prstGeom>
            <a:noFill/>
            <a:ln w="38100">
              <a:solidFill>
                <a:srgbClr val="000000"/>
              </a:solidFill>
              <a:round/>
              <a:headEnd/>
              <a:tailEnd/>
            </a:ln>
          </p:spPr>
          <p:txBody>
            <a:bodyPr/>
            <a:lstStyle/>
            <a:p>
              <a:pPr fontAlgn="auto">
                <a:spcBef>
                  <a:spcPts val="0"/>
                </a:spcBef>
                <a:spcAft>
                  <a:spcPts val="0"/>
                </a:spcAft>
                <a:defRPr/>
              </a:pPr>
              <a:endParaRPr lang="zh-CN" altLang="en-US" sz="2000" b="1" kern="0">
                <a:solidFill>
                  <a:sysClr val="windowText" lastClr="000000"/>
                </a:solidFill>
                <a:latin typeface="+mn-lt"/>
                <a:ea typeface="+mn-ea"/>
              </a:endParaRPr>
            </a:p>
          </p:txBody>
        </p:sp>
        <p:pic>
          <p:nvPicPr>
            <p:cNvPr id="11" name="Picture 246" descr="jisuanj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4228" y="3231735"/>
              <a:ext cx="661039" cy="661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组合 11"/>
            <p:cNvGrpSpPr/>
            <p:nvPr/>
          </p:nvGrpSpPr>
          <p:grpSpPr>
            <a:xfrm>
              <a:off x="2759582" y="2102822"/>
              <a:ext cx="5964008" cy="3126378"/>
              <a:chOff x="2002985" y="1193073"/>
              <a:chExt cx="5964008" cy="3370217"/>
            </a:xfrm>
          </p:grpSpPr>
          <p:grpSp>
            <p:nvGrpSpPr>
              <p:cNvPr id="13" name="组合 12"/>
              <p:cNvGrpSpPr/>
              <p:nvPr/>
            </p:nvGrpSpPr>
            <p:grpSpPr>
              <a:xfrm>
                <a:off x="2002985" y="1193073"/>
                <a:ext cx="5964008" cy="3370217"/>
                <a:chOff x="2002985" y="1193073"/>
                <a:chExt cx="5964008" cy="3370217"/>
              </a:xfrm>
            </p:grpSpPr>
            <p:sp>
              <p:nvSpPr>
                <p:cNvPr id="15" name="Oval 1507"/>
                <p:cNvSpPr>
                  <a:spLocks noChangeArrowheads="1"/>
                </p:cNvSpPr>
                <p:nvPr/>
              </p:nvSpPr>
              <p:spPr bwMode="auto">
                <a:xfrm rot="21341795">
                  <a:off x="5839397" y="2482362"/>
                  <a:ext cx="2127596" cy="1867215"/>
                </a:xfrm>
                <a:prstGeom prst="ellipse">
                  <a:avLst/>
                </a:prstGeom>
                <a:solidFill>
                  <a:schemeClr val="accent1">
                    <a:lumMod val="40000"/>
                    <a:lumOff val="60000"/>
                  </a:schemeClr>
                </a:solidFill>
                <a:ln w="19050">
                  <a:noFill/>
                  <a:prstDash val="solid"/>
                  <a:round/>
                  <a:headEnd/>
                  <a:tailEnd/>
                </a:ln>
                <a:effectLst/>
              </p:spPr>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16" name="Oval 1508"/>
                <p:cNvSpPr>
                  <a:spLocks noChangeArrowheads="1"/>
                </p:cNvSpPr>
                <p:nvPr/>
              </p:nvSpPr>
              <p:spPr bwMode="auto">
                <a:xfrm rot="21341795">
                  <a:off x="2002985" y="2096229"/>
                  <a:ext cx="1967142" cy="1681512"/>
                </a:xfrm>
                <a:prstGeom prst="ellipse">
                  <a:avLst/>
                </a:prstGeom>
                <a:solidFill>
                  <a:schemeClr val="accent1">
                    <a:lumMod val="40000"/>
                    <a:lumOff val="60000"/>
                  </a:schemeClr>
                </a:solidFill>
                <a:ln w="19050">
                  <a:noFill/>
                  <a:prstDash val="solid"/>
                  <a:round/>
                  <a:headEnd/>
                  <a:tailEnd/>
                </a:ln>
                <a:effectLst/>
              </p:spPr>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17" name="Oval 1509"/>
                <p:cNvSpPr>
                  <a:spLocks noChangeArrowheads="1"/>
                </p:cNvSpPr>
                <p:nvPr/>
              </p:nvSpPr>
              <p:spPr bwMode="auto">
                <a:xfrm rot="21341795">
                  <a:off x="5449660" y="1367840"/>
                  <a:ext cx="2295437" cy="1886844"/>
                </a:xfrm>
                <a:prstGeom prst="ellipse">
                  <a:avLst/>
                </a:prstGeom>
                <a:solidFill>
                  <a:schemeClr val="accent1">
                    <a:lumMod val="40000"/>
                    <a:lumOff val="60000"/>
                  </a:schemeClr>
                </a:solidFill>
                <a:ln w="19050">
                  <a:noFill/>
                  <a:prstDash val="solid"/>
                  <a:round/>
                  <a:headEnd/>
                  <a:tailEnd/>
                </a:ln>
                <a:effectLst/>
              </p:spPr>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18" name="Oval 1510"/>
                <p:cNvSpPr>
                  <a:spLocks noChangeArrowheads="1"/>
                </p:cNvSpPr>
                <p:nvPr/>
              </p:nvSpPr>
              <p:spPr bwMode="auto">
                <a:xfrm rot="21341795">
                  <a:off x="4391764" y="2851426"/>
                  <a:ext cx="2298063" cy="1711864"/>
                </a:xfrm>
                <a:prstGeom prst="ellipse">
                  <a:avLst/>
                </a:prstGeom>
                <a:solidFill>
                  <a:schemeClr val="accent1">
                    <a:lumMod val="40000"/>
                    <a:lumOff val="60000"/>
                  </a:schemeClr>
                </a:solidFill>
                <a:ln w="19050">
                  <a:noFill/>
                  <a:prstDash val="solid"/>
                  <a:round/>
                  <a:headEnd/>
                  <a:tailEnd/>
                </a:ln>
                <a:effectLst/>
              </p:spPr>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19" name="Oval 1511"/>
                <p:cNvSpPr>
                  <a:spLocks noChangeArrowheads="1"/>
                </p:cNvSpPr>
                <p:nvPr/>
              </p:nvSpPr>
              <p:spPr bwMode="auto">
                <a:xfrm rot="21341795">
                  <a:off x="2405455" y="2831144"/>
                  <a:ext cx="2295437" cy="1622830"/>
                </a:xfrm>
                <a:prstGeom prst="ellipse">
                  <a:avLst/>
                </a:prstGeom>
                <a:solidFill>
                  <a:schemeClr val="accent1">
                    <a:lumMod val="40000"/>
                    <a:lumOff val="60000"/>
                  </a:schemeClr>
                </a:solidFill>
                <a:ln w="19050">
                  <a:noFill/>
                  <a:prstDash val="solid"/>
                  <a:round/>
                  <a:headEnd/>
                  <a:tailEnd/>
                </a:ln>
                <a:effectLst/>
              </p:spPr>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20" name="Oval 1512"/>
                <p:cNvSpPr>
                  <a:spLocks noChangeArrowheads="1"/>
                </p:cNvSpPr>
                <p:nvPr/>
              </p:nvSpPr>
              <p:spPr bwMode="auto">
                <a:xfrm rot="21341795">
                  <a:off x="4041542" y="1193073"/>
                  <a:ext cx="2256042" cy="1677465"/>
                </a:xfrm>
                <a:prstGeom prst="ellipse">
                  <a:avLst/>
                </a:prstGeom>
                <a:solidFill>
                  <a:schemeClr val="accent1">
                    <a:lumMod val="40000"/>
                    <a:lumOff val="60000"/>
                  </a:schemeClr>
                </a:solidFill>
                <a:ln w="19050">
                  <a:noFill/>
                  <a:prstDash val="solid"/>
                  <a:round/>
                  <a:headEnd/>
                  <a:tailEnd/>
                </a:ln>
                <a:effectLst/>
              </p:spPr>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21" name="Oval 1513"/>
                <p:cNvSpPr>
                  <a:spLocks noChangeArrowheads="1"/>
                </p:cNvSpPr>
                <p:nvPr/>
              </p:nvSpPr>
              <p:spPr bwMode="auto">
                <a:xfrm rot="21341795">
                  <a:off x="2366784" y="1286239"/>
                  <a:ext cx="2256042" cy="1616760"/>
                </a:xfrm>
                <a:prstGeom prst="ellipse">
                  <a:avLst/>
                </a:prstGeom>
                <a:solidFill>
                  <a:schemeClr val="accent1">
                    <a:lumMod val="40000"/>
                    <a:lumOff val="60000"/>
                  </a:schemeClr>
                </a:solidFill>
                <a:ln w="19050">
                  <a:noFill/>
                  <a:prstDash val="solid"/>
                  <a:round/>
                  <a:headEnd/>
                  <a:tailEnd/>
                </a:ln>
                <a:effectLst/>
              </p:spPr>
              <p:txBody>
                <a:bodyPr/>
                <a:lstStyle/>
                <a:p>
                  <a:pPr fontAlgn="auto">
                    <a:spcBef>
                      <a:spcPts val="0"/>
                    </a:spcBef>
                    <a:spcAft>
                      <a:spcPts val="0"/>
                    </a:spcAft>
                    <a:defRPr/>
                  </a:pPr>
                  <a:endParaRPr lang="zh-CN" altLang="en-US" sz="2000" b="1">
                    <a:solidFill>
                      <a:srgbClr val="000000"/>
                    </a:solidFill>
                    <a:latin typeface="+mn-lt"/>
                    <a:ea typeface="+mn-ea"/>
                  </a:endParaRPr>
                </a:p>
              </p:txBody>
            </p:sp>
            <p:sp>
              <p:nvSpPr>
                <p:cNvPr id="22" name="Oval 1514"/>
                <p:cNvSpPr>
                  <a:spLocks noChangeArrowheads="1"/>
                </p:cNvSpPr>
                <p:nvPr/>
              </p:nvSpPr>
              <p:spPr bwMode="auto">
                <a:xfrm rot="21341795">
                  <a:off x="2175632" y="1600537"/>
                  <a:ext cx="5289099" cy="2415001"/>
                </a:xfrm>
                <a:prstGeom prst="ellipse">
                  <a:avLst/>
                </a:prstGeom>
                <a:solidFill>
                  <a:schemeClr val="accent1">
                    <a:lumMod val="40000"/>
                    <a:lumOff val="60000"/>
                  </a:schemeClr>
                </a:solidFill>
                <a:ln w="19050">
                  <a:noFill/>
                  <a:prstDash val="solid"/>
                  <a:round/>
                  <a:headEnd/>
                  <a:tailEnd/>
                </a:ln>
                <a:effectLst/>
              </p:spPr>
              <p:txBody>
                <a:bodyPr/>
                <a:lstStyle/>
                <a:p>
                  <a:pPr fontAlgn="auto">
                    <a:spcBef>
                      <a:spcPts val="0"/>
                    </a:spcBef>
                    <a:spcAft>
                      <a:spcPts val="0"/>
                    </a:spcAft>
                    <a:defRPr/>
                  </a:pPr>
                  <a:endParaRPr lang="zh-CN" altLang="en-US" sz="2000" b="1">
                    <a:solidFill>
                      <a:srgbClr val="000000"/>
                    </a:solidFill>
                    <a:latin typeface="+mn-lt"/>
                    <a:ea typeface="+mn-ea"/>
                  </a:endParaRPr>
                </a:p>
              </p:txBody>
            </p:sp>
          </p:grpSp>
          <p:sp>
            <p:nvSpPr>
              <p:cNvPr id="14" name="文本框 162"/>
              <p:cNvSpPr txBox="1"/>
              <p:nvPr/>
            </p:nvSpPr>
            <p:spPr>
              <a:xfrm>
                <a:off x="2551158" y="1474710"/>
                <a:ext cx="5252812" cy="2580251"/>
              </a:xfrm>
              <a:prstGeom prst="rect">
                <a:avLst/>
              </a:prstGeom>
              <a:noFill/>
              <a:ln>
                <a:noFill/>
              </a:ln>
            </p:spPr>
            <p:txBody>
              <a:bodyPr wrap="square" rtlCol="0">
                <a:spAutoFit/>
              </a:bodyPr>
              <a:lstStyle/>
              <a:p>
                <a:r>
                  <a:rPr lang="en-US" altLang="zh-CN" sz="2400" b="1" dirty="0">
                    <a:solidFill>
                      <a:srgbClr val="1C1C1C"/>
                    </a:solidFill>
                    <a:latin typeface="微软雅黑" panose="020B0503020204020204" pitchFamily="34" charset="-122"/>
                    <a:ea typeface="微软雅黑" panose="020B0503020204020204" pitchFamily="34" charset="-122"/>
                  </a:rPr>
                  <a:t>(1) </a:t>
                </a:r>
                <a:r>
                  <a:rPr lang="zh-CN" altLang="en-US" sz="2400" b="1" dirty="0">
                    <a:solidFill>
                      <a:srgbClr val="1C1C1C"/>
                    </a:solidFill>
                    <a:latin typeface="微软雅黑" panose="020B0503020204020204" pitchFamily="34" charset="-122"/>
                    <a:ea typeface="微软雅黑" panose="020B0503020204020204" pitchFamily="34" charset="-122"/>
                  </a:rPr>
                  <a:t>必须有一条传送数据的通路。</a:t>
                </a:r>
                <a:endParaRPr lang="en-US" altLang="zh-CN" sz="2400" b="1" dirty="0">
                  <a:solidFill>
                    <a:srgbClr val="1C1C1C"/>
                  </a:solidFill>
                  <a:latin typeface="微软雅黑" panose="020B0503020204020204" pitchFamily="34" charset="-122"/>
                  <a:ea typeface="微软雅黑" panose="020B0503020204020204" pitchFamily="34" charset="-122"/>
                </a:endParaRPr>
              </a:p>
              <a:p>
                <a:r>
                  <a:rPr lang="en-US" altLang="zh-CN" sz="2400" b="1" dirty="0">
                    <a:solidFill>
                      <a:srgbClr val="1C1C1C"/>
                    </a:solidFill>
                    <a:latin typeface="微软雅黑" panose="020B0503020204020204" pitchFamily="34" charset="-122"/>
                    <a:ea typeface="微软雅黑" panose="020B0503020204020204" pitchFamily="34" charset="-122"/>
                  </a:rPr>
                  <a:t>(2) </a:t>
                </a:r>
                <a:r>
                  <a:rPr lang="zh-CN" altLang="en-US" sz="2400" b="1" dirty="0">
                    <a:solidFill>
                      <a:srgbClr val="1C1C1C"/>
                    </a:solidFill>
                    <a:latin typeface="微软雅黑" panose="020B0503020204020204" pitchFamily="34" charset="-122"/>
                    <a:ea typeface="微软雅黑" panose="020B0503020204020204" pitchFamily="34" charset="-122"/>
                  </a:rPr>
                  <a:t>保证数据能在这条通路上正确发送和接收。</a:t>
                </a:r>
              </a:p>
              <a:p>
                <a:r>
                  <a:rPr lang="en-US" altLang="zh-CN" sz="2400" b="1" dirty="0">
                    <a:solidFill>
                      <a:srgbClr val="1C1C1C"/>
                    </a:solidFill>
                    <a:latin typeface="微软雅黑" panose="020B0503020204020204" pitchFamily="34" charset="-122"/>
                    <a:ea typeface="微软雅黑" panose="020B0503020204020204" pitchFamily="34" charset="-122"/>
                  </a:rPr>
                  <a:t>(3) </a:t>
                </a:r>
                <a:r>
                  <a:rPr lang="zh-CN" altLang="en-US" sz="2400" b="1" dirty="0">
                    <a:solidFill>
                      <a:srgbClr val="1C1C1C"/>
                    </a:solidFill>
                    <a:latin typeface="微软雅黑" panose="020B0503020204020204" pitchFamily="34" charset="-122"/>
                    <a:ea typeface="微软雅黑" panose="020B0503020204020204" pitchFamily="34" charset="-122"/>
                  </a:rPr>
                  <a:t>要告诉网络如何识别接收方。</a:t>
                </a:r>
              </a:p>
              <a:p>
                <a:r>
                  <a:rPr lang="en-US" altLang="zh-CN" sz="2400" b="1" dirty="0">
                    <a:solidFill>
                      <a:srgbClr val="1C1C1C"/>
                    </a:solidFill>
                    <a:latin typeface="微软雅黑" panose="020B0503020204020204" pitchFamily="34" charset="-122"/>
                    <a:ea typeface="微软雅黑" panose="020B0503020204020204" pitchFamily="34" charset="-122"/>
                  </a:rPr>
                  <a:t>(4) </a:t>
                </a:r>
                <a:r>
                  <a:rPr lang="zh-CN" altLang="en-US" sz="2400" b="1" dirty="0">
                    <a:solidFill>
                      <a:srgbClr val="1C1C1C"/>
                    </a:solidFill>
                    <a:latin typeface="微软雅黑" panose="020B0503020204020204" pitchFamily="34" charset="-122"/>
                    <a:ea typeface="微软雅黑" panose="020B0503020204020204" pitchFamily="34" charset="-122"/>
                  </a:rPr>
                  <a:t>发起方要弄清楚对方是否已开机，且与网络连接正常。</a:t>
                </a:r>
              </a:p>
              <a:p>
                <a:r>
                  <a:rPr lang="en-US" altLang="zh-CN" sz="2400" b="1" dirty="0">
                    <a:solidFill>
                      <a:srgbClr val="1C1C1C"/>
                    </a:solidFill>
                    <a:latin typeface="微软雅黑" panose="020B0503020204020204" pitchFamily="34" charset="-122"/>
                    <a:ea typeface="微软雅黑" panose="020B0503020204020204" pitchFamily="34" charset="-122"/>
                  </a:rPr>
                  <a:t>(5) </a:t>
                </a:r>
                <a:r>
                  <a:rPr lang="zh-CN" altLang="en-US" sz="2400" b="1" dirty="0">
                    <a:solidFill>
                      <a:srgbClr val="1C1C1C"/>
                    </a:solidFill>
                    <a:latin typeface="微软雅黑" panose="020B0503020204020204" pitchFamily="34" charset="-122"/>
                    <a:ea typeface="微软雅黑" panose="020B0503020204020204" pitchFamily="34" charset="-122"/>
                  </a:rPr>
                  <a:t>发起方要弄清楚对方是否准备好接收和存储文件。</a:t>
                </a:r>
              </a:p>
              <a:p>
                <a:r>
                  <a:rPr lang="en-US" altLang="zh-CN" sz="2400" b="1" dirty="0">
                    <a:solidFill>
                      <a:srgbClr val="1C1C1C"/>
                    </a:solidFill>
                    <a:latin typeface="微软雅黑" panose="020B0503020204020204" pitchFamily="34" charset="-122"/>
                    <a:ea typeface="微软雅黑" panose="020B0503020204020204" pitchFamily="34" charset="-122"/>
                  </a:rPr>
                  <a:t>(6) </a:t>
                </a:r>
                <a:r>
                  <a:rPr lang="zh-CN" altLang="en-US" sz="2400" b="1" dirty="0">
                    <a:solidFill>
                      <a:srgbClr val="1C1C1C"/>
                    </a:solidFill>
                    <a:latin typeface="微软雅黑" panose="020B0503020204020204" pitchFamily="34" charset="-122"/>
                    <a:ea typeface="微软雅黑" panose="020B0503020204020204" pitchFamily="34" charset="-122"/>
                  </a:rPr>
                  <a:t>若文件格式不兼容，要完成格式的转换。</a:t>
                </a:r>
              </a:p>
              <a:p>
                <a:r>
                  <a:rPr lang="en-US" altLang="zh-CN" sz="2400" b="1" dirty="0">
                    <a:solidFill>
                      <a:srgbClr val="1C1C1C"/>
                    </a:solidFill>
                    <a:latin typeface="微软雅黑" panose="020B0503020204020204" pitchFamily="34" charset="-122"/>
                    <a:ea typeface="微软雅黑" panose="020B0503020204020204" pitchFamily="34" charset="-122"/>
                  </a:rPr>
                  <a:t>(7) </a:t>
                </a:r>
                <a:r>
                  <a:rPr lang="zh-CN" altLang="en-US" sz="2400" b="1" dirty="0">
                    <a:solidFill>
                      <a:srgbClr val="1C1C1C"/>
                    </a:solidFill>
                    <a:latin typeface="微软雅黑" panose="020B0503020204020204" pitchFamily="34" charset="-122"/>
                    <a:ea typeface="微软雅黑" panose="020B0503020204020204" pitchFamily="34" charset="-122"/>
                  </a:rPr>
                  <a:t>要处理各种差错和意外事故，保证接收方收到正确的文件。</a:t>
                </a:r>
              </a:p>
            </p:txBody>
          </p:sp>
        </p:grpSp>
        <p:sp>
          <p:nvSpPr>
            <p:cNvPr id="23" name="Text Box 38"/>
            <p:cNvSpPr txBox="1">
              <a:spLocks noChangeArrowheads="1"/>
            </p:cNvSpPr>
            <p:nvPr/>
          </p:nvSpPr>
          <p:spPr bwMode="auto">
            <a:xfrm>
              <a:off x="1615151" y="3888848"/>
              <a:ext cx="101502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600" b="1" dirty="0">
                  <a:solidFill>
                    <a:srgbClr val="0000FF"/>
                  </a:solidFill>
                  <a:latin typeface="微软雅黑" pitchFamily="34" charset="-122"/>
                  <a:ea typeface="微软雅黑" pitchFamily="34" charset="-122"/>
                </a:rPr>
                <a:t>计算机 </a:t>
              </a:r>
              <a:r>
                <a:rPr kumimoji="1" lang="en-US" altLang="zh-CN" sz="1600" b="1" dirty="0">
                  <a:solidFill>
                    <a:srgbClr val="0000FF"/>
                  </a:solidFill>
                  <a:latin typeface="微软雅黑" pitchFamily="34" charset="-122"/>
                  <a:ea typeface="微软雅黑" pitchFamily="34" charset="-122"/>
                </a:rPr>
                <a:t>A</a:t>
              </a:r>
            </a:p>
          </p:txBody>
        </p:sp>
        <p:sp>
          <p:nvSpPr>
            <p:cNvPr id="24" name="Text Box 38"/>
            <p:cNvSpPr txBox="1">
              <a:spLocks noChangeArrowheads="1"/>
            </p:cNvSpPr>
            <p:nvPr/>
          </p:nvSpPr>
          <p:spPr bwMode="auto">
            <a:xfrm>
              <a:off x="8681379" y="3888848"/>
              <a:ext cx="101502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600" b="1" dirty="0">
                  <a:solidFill>
                    <a:srgbClr val="0000FF"/>
                  </a:solidFill>
                  <a:latin typeface="微软雅黑" pitchFamily="34" charset="-122"/>
                  <a:ea typeface="微软雅黑" pitchFamily="34" charset="-122"/>
                </a:rPr>
                <a:t>计算机 </a:t>
              </a:r>
              <a:r>
                <a:rPr kumimoji="1" lang="en-US" altLang="zh-CN" sz="1600" b="1" dirty="0">
                  <a:solidFill>
                    <a:srgbClr val="0000FF"/>
                  </a:solidFill>
                  <a:latin typeface="微软雅黑" pitchFamily="34" charset="-122"/>
                  <a:ea typeface="微软雅黑" pitchFamily="34" charset="-122"/>
                </a:rPr>
                <a:t>B</a:t>
              </a:r>
            </a:p>
          </p:txBody>
        </p:sp>
      </p:gr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标题 4"/>
          <p:cNvSpPr>
            <a:spLocks noGrp="1" noChangeArrowheads="1"/>
          </p:cNvSpPr>
          <p:nvPr>
            <p:ph type="title"/>
          </p:nvPr>
        </p:nvSpPr>
        <p:spPr/>
        <p:txBody>
          <a:bodyPr/>
          <a:lstStyle/>
          <a:p>
            <a:r>
              <a:rPr lang="en-US" altLang="zh-CN" dirty="0"/>
              <a:t>1.7.1 </a:t>
            </a:r>
            <a:r>
              <a:rPr lang="zh-CN" altLang="en-US" dirty="0"/>
              <a:t>计算机网络体系结构的形成</a:t>
            </a:r>
          </a:p>
        </p:txBody>
      </p:sp>
      <p:sp>
        <p:nvSpPr>
          <p:cNvPr id="3" name="内容占位符 2"/>
          <p:cNvSpPr>
            <a:spLocks noGrp="1"/>
          </p:cNvSpPr>
          <p:nvPr>
            <p:ph idx="1"/>
          </p:nvPr>
        </p:nvSpPr>
        <p:spPr>
          <a:xfrm>
            <a:off x="442800" y="1267200"/>
            <a:ext cx="11845888" cy="4895850"/>
          </a:xfrm>
        </p:spPr>
        <p:txBody>
          <a:bodyPr/>
          <a:lstStyle/>
          <a:p>
            <a:r>
              <a:rPr lang="zh-CN" altLang="en-US" b="1" dirty="0"/>
              <a:t>最初的 </a:t>
            </a:r>
            <a:r>
              <a:rPr lang="en-US" altLang="zh-CN" b="1" dirty="0">
                <a:solidFill>
                  <a:srgbClr val="C00000"/>
                </a:solidFill>
              </a:rPr>
              <a:t>ARPANET</a:t>
            </a:r>
            <a:r>
              <a:rPr lang="en-US" altLang="zh-CN" b="1" dirty="0"/>
              <a:t> </a:t>
            </a:r>
            <a:r>
              <a:rPr lang="zh-CN" altLang="en-US" b="1" dirty="0"/>
              <a:t>设计时提出了</a:t>
            </a:r>
            <a:r>
              <a:rPr lang="zh-CN" altLang="en-US" b="1" dirty="0">
                <a:solidFill>
                  <a:srgbClr val="0000FF"/>
                </a:solidFill>
              </a:rPr>
              <a:t>分层</a:t>
            </a:r>
            <a:r>
              <a:rPr lang="zh-CN" altLang="en-US" b="1" dirty="0"/>
              <a:t>的设计方法。</a:t>
            </a:r>
          </a:p>
          <a:p>
            <a:r>
              <a:rPr lang="zh-CN" altLang="en-US" b="1" dirty="0">
                <a:solidFill>
                  <a:srgbClr val="C00000"/>
                </a:solidFill>
              </a:rPr>
              <a:t>分层</a:t>
            </a:r>
            <a:r>
              <a:rPr lang="zh-CN" altLang="en-US" b="1" dirty="0"/>
              <a:t>可将庞大而复杂的问题，转化为若干较小的简单问题。</a:t>
            </a:r>
            <a:endParaRPr lang="en-US" altLang="zh-CN" b="1" dirty="0"/>
          </a:p>
          <a:p>
            <a:r>
              <a:rPr lang="en-US" altLang="zh-CN" b="1" dirty="0"/>
              <a:t>1974 </a:t>
            </a:r>
            <a:r>
              <a:rPr lang="zh-CN" altLang="en-US" b="1" dirty="0"/>
              <a:t>年，</a:t>
            </a:r>
            <a:r>
              <a:rPr lang="en-US" altLang="zh-CN" b="1" dirty="0"/>
              <a:t>IBM </a:t>
            </a:r>
            <a:r>
              <a:rPr lang="zh-CN" altLang="en-US" b="1" dirty="0"/>
              <a:t>按照分层的方法制定并提出了</a:t>
            </a:r>
            <a:r>
              <a:rPr lang="zh-CN" altLang="en-US" b="1" dirty="0">
                <a:solidFill>
                  <a:srgbClr val="C00000"/>
                </a:solidFill>
              </a:rPr>
              <a:t>系统网络体系结构 </a:t>
            </a:r>
            <a:r>
              <a:rPr lang="en-US" altLang="zh-CN" b="1" dirty="0">
                <a:solidFill>
                  <a:srgbClr val="C00000"/>
                </a:solidFill>
              </a:rPr>
              <a:t>SNA </a:t>
            </a:r>
            <a:r>
              <a:rPr lang="en-US" altLang="zh-CN" b="1" dirty="0"/>
              <a:t>(System Network Architecture)</a:t>
            </a:r>
            <a:r>
              <a:rPr lang="zh-CN" altLang="en-US" b="1" dirty="0"/>
              <a:t> 。</a:t>
            </a:r>
          </a:p>
          <a:p>
            <a:r>
              <a:rPr lang="zh-CN" altLang="en-US" b="1" dirty="0"/>
              <a:t>此后，其他一些公司也相继推出了具有不同名称的体系结构。但由于网络体系结构的不同，不同公司的设备很难互相连通。</a:t>
            </a:r>
          </a:p>
          <a:p>
            <a:endParaRPr lang="zh-CN" altLang="en-US" b="1" dirty="0"/>
          </a:p>
          <a:p>
            <a:endParaRPr lang="zh-CN" altLang="en-US" sz="3600" b="1" dirty="0"/>
          </a:p>
        </p:txBody>
      </p:sp>
    </p:spTree>
    <p:extLst>
      <p:ext uri="{BB962C8B-B14F-4D97-AF65-F5344CB8AC3E}">
        <p14:creationId xmlns:p14="http://schemas.microsoft.com/office/powerpoint/2010/main" val="145174571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计算机网络在信息时代的作用</a:t>
            </a:r>
          </a:p>
        </p:txBody>
      </p:sp>
      <p:grpSp>
        <p:nvGrpSpPr>
          <p:cNvPr id="15" name="组合 14"/>
          <p:cNvGrpSpPr/>
          <p:nvPr/>
        </p:nvGrpSpPr>
        <p:grpSpPr>
          <a:xfrm>
            <a:off x="1568923" y="1497868"/>
            <a:ext cx="8129016" cy="523220"/>
            <a:chOff x="466344" y="1151890"/>
            <a:chExt cx="8129016" cy="523220"/>
          </a:xfrm>
        </p:grpSpPr>
        <p:sp>
          <p:nvSpPr>
            <p:cNvPr id="16" name="AutoShape 5"/>
            <p:cNvSpPr>
              <a:spLocks noChangeArrowheads="1"/>
            </p:cNvSpPr>
            <p:nvPr/>
          </p:nvSpPr>
          <p:spPr bwMode="auto">
            <a:xfrm>
              <a:off x="466344" y="1185228"/>
              <a:ext cx="8129016" cy="48988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Rectangle 6"/>
            <p:cNvSpPr>
              <a:spLocks noChangeArrowheads="1"/>
            </p:cNvSpPr>
            <p:nvPr/>
          </p:nvSpPr>
          <p:spPr bwMode="auto">
            <a:xfrm>
              <a:off x="2245616" y="1151890"/>
              <a:ext cx="457048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800" b="1" dirty="0">
                  <a:solidFill>
                    <a:schemeClr val="bg1"/>
                  </a:solidFill>
                  <a:latin typeface="微软雅黑" pitchFamily="34" charset="-122"/>
                  <a:ea typeface="微软雅黑" pitchFamily="34" charset="-122"/>
                </a:rPr>
                <a:t>互联网的 </a:t>
              </a:r>
              <a:r>
                <a:rPr lang="en-US" altLang="zh-CN" sz="2800" b="1" dirty="0">
                  <a:solidFill>
                    <a:schemeClr val="bg1"/>
                  </a:solidFill>
                  <a:latin typeface="微软雅黑" pitchFamily="34" charset="-122"/>
                  <a:ea typeface="微软雅黑" pitchFamily="34" charset="-122"/>
                </a:rPr>
                <a:t>2 </a:t>
              </a:r>
              <a:r>
                <a:rPr lang="zh-CN" altLang="en-US" sz="2800" b="1" dirty="0">
                  <a:solidFill>
                    <a:schemeClr val="bg1"/>
                  </a:solidFill>
                  <a:latin typeface="微软雅黑" pitchFamily="34" charset="-122"/>
                  <a:ea typeface="微软雅黑" pitchFamily="34" charset="-122"/>
                </a:rPr>
                <a:t>个重要基本特点</a:t>
              </a:r>
              <a:endParaRPr lang="fr-FR" altLang="zh-CN" sz="2800" b="1" dirty="0">
                <a:solidFill>
                  <a:schemeClr val="bg1"/>
                </a:solidFill>
                <a:latin typeface="微软雅黑" pitchFamily="34" charset="-122"/>
                <a:ea typeface="微软雅黑" pitchFamily="34" charset="-122"/>
              </a:endParaRPr>
            </a:p>
          </p:txBody>
        </p:sp>
      </p:grpSp>
      <p:grpSp>
        <p:nvGrpSpPr>
          <p:cNvPr id="10" name="组合 9"/>
          <p:cNvGrpSpPr/>
          <p:nvPr/>
        </p:nvGrpSpPr>
        <p:grpSpPr>
          <a:xfrm>
            <a:off x="1775520" y="2132856"/>
            <a:ext cx="3818535" cy="1080120"/>
            <a:chOff x="-762395" y="-36050"/>
            <a:chExt cx="3818535" cy="890814"/>
          </a:xfrm>
        </p:grpSpPr>
        <p:sp>
          <p:nvSpPr>
            <p:cNvPr id="27" name="矩形 26"/>
            <p:cNvSpPr/>
            <p:nvPr/>
          </p:nvSpPr>
          <p:spPr>
            <a:xfrm>
              <a:off x="-762395" y="-36050"/>
              <a:ext cx="3818535" cy="890814"/>
            </a:xfrm>
            <a:prstGeom prst="rect">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8" name="矩形 27"/>
            <p:cNvSpPr/>
            <p:nvPr/>
          </p:nvSpPr>
          <p:spPr>
            <a:xfrm>
              <a:off x="-762395" y="82971"/>
              <a:ext cx="3818535" cy="7717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8016" tIns="73152" rIns="128016" bIns="73152" numCol="1" spcCol="1270" anchor="ctr" anchorCtr="0">
              <a:noAutofit/>
            </a:bodyPr>
            <a:lstStyle/>
            <a:p>
              <a:pPr lvl="0" algn="ctr" defTabSz="800100">
                <a:spcBef>
                  <a:spcPct val="0"/>
                </a:spcBef>
                <a:spcAft>
                  <a:spcPct val="35000"/>
                </a:spcAft>
              </a:pPr>
              <a:r>
                <a:rPr lang="zh-CN" altLang="en-US" sz="2800" b="1" kern="1200" dirty="0">
                  <a:latin typeface="微软雅黑" panose="020B0503020204020204" pitchFamily="34" charset="-122"/>
                  <a:ea typeface="微软雅黑" panose="020B0503020204020204" pitchFamily="34" charset="-122"/>
                </a:rPr>
                <a:t>连通性 </a:t>
              </a:r>
              <a:r>
                <a:rPr lang="en-US" altLang="en-US" sz="2800" b="1" kern="1200" dirty="0">
                  <a:latin typeface="微软雅黑" panose="020B0503020204020204" pitchFamily="34" charset="-122"/>
                  <a:ea typeface="微软雅黑" panose="020B0503020204020204" pitchFamily="34" charset="-122"/>
                </a:rPr>
                <a:t>(connectivity)</a:t>
              </a:r>
              <a:endParaRPr lang="zh-CN" altLang="en-US" sz="2800" b="1" kern="1200" dirty="0">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1775520" y="3332608"/>
            <a:ext cx="3818535" cy="2904704"/>
            <a:chOff x="0" y="925389"/>
            <a:chExt cx="3056109" cy="1560939"/>
          </a:xfrm>
        </p:grpSpPr>
        <p:sp>
          <p:nvSpPr>
            <p:cNvPr id="25" name="矩形 24"/>
            <p:cNvSpPr/>
            <p:nvPr/>
          </p:nvSpPr>
          <p:spPr>
            <a:xfrm>
              <a:off x="0" y="925389"/>
              <a:ext cx="3056109" cy="1560939"/>
            </a:xfrm>
            <a:prstGeom prst="rect">
              <a:avLst/>
            </a:prstGeom>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sp>
        <p:sp>
          <p:nvSpPr>
            <p:cNvPr id="26" name="矩形 25"/>
            <p:cNvSpPr/>
            <p:nvPr/>
          </p:nvSpPr>
          <p:spPr>
            <a:xfrm>
              <a:off x="0" y="925389"/>
              <a:ext cx="3056109" cy="156093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171450" lvl="1" indent="-171450" algn="l" defTabSz="800100">
                <a:lnSpc>
                  <a:spcPct val="120000"/>
                </a:lnSpc>
                <a:spcBef>
                  <a:spcPct val="0"/>
                </a:spcBef>
                <a:spcAft>
                  <a:spcPct val="15000"/>
                </a:spcAft>
                <a:buChar char="••"/>
              </a:pPr>
              <a:r>
                <a:rPr lang="zh-CN" altLang="en-US" sz="2800" b="1" kern="1200" dirty="0">
                  <a:solidFill>
                    <a:srgbClr val="1C1C1C"/>
                  </a:solidFill>
                  <a:latin typeface="微软雅黑" panose="020B0503020204020204" pitchFamily="34" charset="-122"/>
                  <a:ea typeface="微软雅黑" panose="020B0503020204020204" pitchFamily="34" charset="-122"/>
                </a:rPr>
                <a:t>使上网用户之间可以非常便捷、非常经济地交换各种信息好像这些用户终端都彼此直接连通一样。</a:t>
              </a:r>
            </a:p>
          </p:txBody>
        </p:sp>
      </p:grpSp>
      <p:grpSp>
        <p:nvGrpSpPr>
          <p:cNvPr id="12" name="组合 11"/>
          <p:cNvGrpSpPr/>
          <p:nvPr/>
        </p:nvGrpSpPr>
        <p:grpSpPr>
          <a:xfrm>
            <a:off x="5942459" y="2132856"/>
            <a:ext cx="3746497" cy="1080120"/>
            <a:chOff x="3483996" y="304428"/>
            <a:chExt cx="3746497" cy="889748"/>
          </a:xfrm>
        </p:grpSpPr>
        <p:sp>
          <p:nvSpPr>
            <p:cNvPr id="23" name="矩形 22"/>
            <p:cNvSpPr/>
            <p:nvPr/>
          </p:nvSpPr>
          <p:spPr>
            <a:xfrm>
              <a:off x="3556003" y="304428"/>
              <a:ext cx="3602481" cy="889748"/>
            </a:xfrm>
            <a:prstGeom prst="rect">
              <a:avLst/>
            </a:prstGeom>
            <a:solidFill>
              <a:srgbClr val="92D050"/>
            </a:solidFill>
          </p:spPr>
          <p:style>
            <a:lnRef idx="2">
              <a:schemeClr val="accent2">
                <a:hueOff val="-13200007"/>
                <a:satOff val="-77884"/>
                <a:lumOff val="40784"/>
                <a:alphaOff val="0"/>
              </a:schemeClr>
            </a:lnRef>
            <a:fillRef idx="1">
              <a:scrgbClr r="0" g="0" b="0"/>
            </a:fillRef>
            <a:effectRef idx="0">
              <a:schemeClr val="accent2">
                <a:hueOff val="-13200007"/>
                <a:satOff val="-77884"/>
                <a:lumOff val="40784"/>
                <a:alphaOff val="0"/>
              </a:schemeClr>
            </a:effectRef>
            <a:fontRef idx="minor">
              <a:schemeClr val="lt1"/>
            </a:fontRef>
          </p:style>
        </p:sp>
        <p:sp>
          <p:nvSpPr>
            <p:cNvPr id="24" name="矩形 23"/>
            <p:cNvSpPr/>
            <p:nvPr/>
          </p:nvSpPr>
          <p:spPr>
            <a:xfrm>
              <a:off x="3483996" y="423307"/>
              <a:ext cx="3746497" cy="7297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8016" tIns="73152" rIns="128016" bIns="73152" numCol="1" spcCol="1270" anchor="ctr" anchorCtr="0">
              <a:noAutofit/>
            </a:bodyPr>
            <a:lstStyle/>
            <a:p>
              <a:pPr algn="ctr" defTabSz="800100">
                <a:spcAft>
                  <a:spcPct val="35000"/>
                </a:spcAft>
              </a:pPr>
              <a:r>
                <a:rPr lang="zh-CN" altLang="en-US" sz="2800" b="1" dirty="0">
                  <a:latin typeface="微软雅黑" panose="020B0503020204020204" pitchFamily="34" charset="-122"/>
                  <a:ea typeface="微软雅黑" panose="020B0503020204020204" pitchFamily="34" charset="-122"/>
                </a:rPr>
                <a:t>共享           </a:t>
              </a:r>
              <a:r>
                <a:rPr lang="en-US" altLang="en-US" sz="2800" b="1" dirty="0">
                  <a:latin typeface="微软雅黑" panose="020B0503020204020204" pitchFamily="34" charset="-122"/>
                  <a:ea typeface="微软雅黑" panose="020B0503020204020204" pitchFamily="34" charset="-122"/>
                </a:rPr>
                <a:t>(Sharing)</a:t>
              </a:r>
              <a:endParaRPr lang="zh-CN" altLang="en-US" sz="2800" b="1" dirty="0">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6021911" y="3307508"/>
            <a:ext cx="3602481" cy="2973239"/>
            <a:chOff x="3483996" y="809680"/>
            <a:chExt cx="3056109" cy="1742534"/>
          </a:xfrm>
        </p:grpSpPr>
        <p:sp>
          <p:nvSpPr>
            <p:cNvPr id="21" name="矩形 20"/>
            <p:cNvSpPr/>
            <p:nvPr/>
          </p:nvSpPr>
          <p:spPr>
            <a:xfrm>
              <a:off x="3483996" y="809680"/>
              <a:ext cx="3056109" cy="1742534"/>
            </a:xfrm>
            <a:prstGeom prst="rect">
              <a:avLst/>
            </a:prstGeom>
            <a:solidFill>
              <a:srgbClr val="D0EBB3">
                <a:alpha val="89804"/>
              </a:srgbClr>
            </a:solidFill>
          </p:spPr>
          <p:style>
            <a:lnRef idx="2">
              <a:schemeClr val="accent2">
                <a:tint val="40000"/>
                <a:alpha val="90000"/>
                <a:hueOff val="-13656095"/>
                <a:satOff val="-68794"/>
                <a:lumOff val="11133"/>
                <a:alphaOff val="0"/>
              </a:schemeClr>
            </a:lnRef>
            <a:fillRef idx="1">
              <a:scrgbClr r="0" g="0" b="0"/>
            </a:fillRef>
            <a:effectRef idx="0">
              <a:schemeClr val="accent2">
                <a:tint val="40000"/>
                <a:alpha val="90000"/>
                <a:hueOff val="-13656095"/>
                <a:satOff val="-68794"/>
                <a:lumOff val="11133"/>
                <a:alphaOff val="0"/>
              </a:schemeClr>
            </a:effectRef>
            <a:fontRef idx="minor">
              <a:schemeClr val="dk1">
                <a:hueOff val="0"/>
                <a:satOff val="0"/>
                <a:lumOff val="0"/>
                <a:alphaOff val="0"/>
              </a:schemeClr>
            </a:fontRef>
          </p:style>
        </p:sp>
        <p:sp>
          <p:nvSpPr>
            <p:cNvPr id="22" name="矩形 21"/>
            <p:cNvSpPr/>
            <p:nvPr/>
          </p:nvSpPr>
          <p:spPr>
            <a:xfrm>
              <a:off x="3483996" y="818809"/>
              <a:ext cx="3056109" cy="170236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171450" lvl="1" indent="-171450" algn="l" defTabSz="800100">
                <a:lnSpc>
                  <a:spcPct val="120000"/>
                </a:lnSpc>
                <a:spcBef>
                  <a:spcPct val="0"/>
                </a:spcBef>
                <a:spcAft>
                  <a:spcPct val="15000"/>
                </a:spcAft>
                <a:buChar char="••"/>
              </a:pPr>
              <a:r>
                <a:rPr lang="zh-CN" altLang="en-US" sz="2800" b="1" kern="1200" dirty="0">
                  <a:solidFill>
                    <a:srgbClr val="1C1C1C"/>
                  </a:solidFill>
                  <a:latin typeface="微软雅黑" panose="020B0503020204020204" pitchFamily="34" charset="-122"/>
                  <a:ea typeface="微软雅黑" panose="020B0503020204020204" pitchFamily="34" charset="-122"/>
                </a:rPr>
                <a:t>实现信息共享、软件共享、硬件共享。</a:t>
              </a:r>
            </a:p>
          </p:txBody>
        </p:sp>
      </p:grpSp>
    </p:spTree>
    <p:extLst>
      <p:ext uri="{BB962C8B-B14F-4D97-AF65-F5344CB8AC3E}">
        <p14:creationId xmlns:p14="http://schemas.microsoft.com/office/powerpoint/2010/main" val="322501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anim calcmode="lin" valueType="num">
                                      <p:cBhvr>
                                        <p:cTn id="20" dur="1000" fill="hold"/>
                                        <p:tgtEl>
                                          <p:spTgt spid="20"/>
                                        </p:tgtEl>
                                        <p:attrNameLst>
                                          <p:attrName>ppt_x</p:attrName>
                                        </p:attrNameLst>
                                      </p:cBhvr>
                                      <p:tavLst>
                                        <p:tav tm="0">
                                          <p:val>
                                            <p:strVal val="#ppt_x"/>
                                          </p:val>
                                        </p:tav>
                                        <p:tav tm="100000">
                                          <p:val>
                                            <p:strVal val="#ppt_x"/>
                                          </p:val>
                                        </p:tav>
                                      </p:tavLst>
                                    </p:anim>
                                    <p:anim calcmode="lin" valueType="num">
                                      <p:cBhvr>
                                        <p:cTn id="21" dur="1000" fill="hold"/>
                                        <p:tgtEl>
                                          <p:spTgt spid="20"/>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标题 4"/>
          <p:cNvSpPr>
            <a:spLocks noGrp="1" noChangeArrowheads="1"/>
          </p:cNvSpPr>
          <p:nvPr>
            <p:ph type="title"/>
          </p:nvPr>
        </p:nvSpPr>
        <p:spPr/>
        <p:txBody>
          <a:bodyPr/>
          <a:lstStyle/>
          <a:p>
            <a:r>
              <a:rPr lang="en-US" altLang="zh-CN" dirty="0"/>
              <a:t>1.7.1 </a:t>
            </a:r>
            <a:r>
              <a:rPr lang="zh-CN" altLang="en-US" dirty="0"/>
              <a:t>计算机网络体系结构的形成</a:t>
            </a:r>
          </a:p>
        </p:txBody>
      </p:sp>
      <p:sp>
        <p:nvSpPr>
          <p:cNvPr id="3" name="内容占位符 2"/>
          <p:cNvSpPr>
            <a:spLocks noGrp="1"/>
          </p:cNvSpPr>
          <p:nvPr>
            <p:ph idx="1"/>
          </p:nvPr>
        </p:nvSpPr>
        <p:spPr/>
        <p:txBody>
          <a:bodyPr/>
          <a:lstStyle/>
          <a:p>
            <a:r>
              <a:rPr lang="zh-CN" altLang="en-US" b="1" dirty="0"/>
              <a:t>为了使不同体系结构的计算机网络都能互连，</a:t>
            </a:r>
            <a:r>
              <a:rPr lang="en-US" altLang="zh-CN" b="1" dirty="0"/>
              <a:t>ISO (</a:t>
            </a:r>
            <a:r>
              <a:rPr lang="zh-CN" altLang="en-US" b="1" dirty="0"/>
              <a:t>国际标准化组织</a:t>
            </a:r>
            <a:r>
              <a:rPr lang="en-US" altLang="zh-CN" b="1" dirty="0"/>
              <a:t>) </a:t>
            </a:r>
            <a:r>
              <a:rPr lang="zh-CN" altLang="en-US" b="1" dirty="0"/>
              <a:t>提出了 </a:t>
            </a:r>
            <a:r>
              <a:rPr lang="en-US" altLang="zh-CN" b="1" dirty="0">
                <a:solidFill>
                  <a:srgbClr val="C00000"/>
                </a:solidFill>
              </a:rPr>
              <a:t>OSI/RM</a:t>
            </a:r>
            <a:r>
              <a:rPr lang="en-US" altLang="zh-CN" b="1" dirty="0"/>
              <a:t> (Open Systems Interconnection Reference Model) </a:t>
            </a:r>
            <a:r>
              <a:rPr lang="zh-CN" altLang="en-US" b="1" dirty="0">
                <a:solidFill>
                  <a:srgbClr val="C00000"/>
                </a:solidFill>
              </a:rPr>
              <a:t>标准框架。</a:t>
            </a:r>
            <a:endParaRPr lang="en-US" altLang="zh-CN" b="1" dirty="0">
              <a:solidFill>
                <a:srgbClr val="C00000"/>
              </a:solidFill>
            </a:endParaRPr>
          </a:p>
          <a:p>
            <a:r>
              <a:rPr lang="en-US" altLang="zh-CN" b="1" dirty="0"/>
              <a:t>1983</a:t>
            </a:r>
            <a:r>
              <a:rPr lang="zh-CN" altLang="en-US" b="1" dirty="0"/>
              <a:t>年，形成了著名的 </a:t>
            </a:r>
            <a:r>
              <a:rPr lang="en-US" altLang="zh-CN" b="1" dirty="0"/>
              <a:t>ISO 7498 </a:t>
            </a:r>
            <a:r>
              <a:rPr lang="zh-CN" altLang="en-US" b="1" dirty="0"/>
              <a:t>国际标准，即</a:t>
            </a:r>
            <a:r>
              <a:rPr lang="zh-CN" altLang="en-US" b="1" dirty="0">
                <a:solidFill>
                  <a:srgbClr val="C00000"/>
                </a:solidFill>
              </a:rPr>
              <a:t>七层协议的体系结构。</a:t>
            </a:r>
          </a:p>
          <a:p>
            <a:endParaRPr lang="zh-CN" altLang="en-US" b="1" dirty="0"/>
          </a:p>
          <a:p>
            <a:endParaRPr lang="zh-CN" altLang="en-US" sz="3600" b="1" dirty="0"/>
          </a:p>
        </p:txBody>
      </p:sp>
    </p:spTree>
    <p:extLst>
      <p:ext uri="{BB962C8B-B14F-4D97-AF65-F5344CB8AC3E}">
        <p14:creationId xmlns:p14="http://schemas.microsoft.com/office/powerpoint/2010/main" val="2710484629"/>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标题 4"/>
          <p:cNvSpPr>
            <a:spLocks noGrp="1" noChangeArrowheads="1"/>
          </p:cNvSpPr>
          <p:nvPr>
            <p:ph type="title"/>
          </p:nvPr>
        </p:nvSpPr>
        <p:spPr/>
        <p:txBody>
          <a:bodyPr/>
          <a:lstStyle/>
          <a:p>
            <a:r>
              <a:rPr lang="en-US" altLang="zh-CN" dirty="0"/>
              <a:t>1.7.1 </a:t>
            </a:r>
            <a:r>
              <a:rPr lang="zh-CN" altLang="en-US" dirty="0"/>
              <a:t>计算机网络体系结构的形成</a:t>
            </a:r>
          </a:p>
        </p:txBody>
      </p:sp>
      <p:sp>
        <p:nvSpPr>
          <p:cNvPr id="3" name="内容占位符 2"/>
          <p:cNvSpPr>
            <a:spLocks noGrp="1"/>
          </p:cNvSpPr>
          <p:nvPr>
            <p:ph idx="1"/>
          </p:nvPr>
        </p:nvSpPr>
        <p:spPr>
          <a:xfrm>
            <a:off x="442800" y="1267200"/>
            <a:ext cx="11485848" cy="4895850"/>
          </a:xfrm>
        </p:spPr>
        <p:txBody>
          <a:bodyPr/>
          <a:lstStyle/>
          <a:p>
            <a:r>
              <a:rPr lang="en-US" altLang="zh-CN" sz="2800" b="1" dirty="0"/>
              <a:t>OSI/RM </a:t>
            </a:r>
            <a:r>
              <a:rPr lang="zh-CN" altLang="en-US" sz="2800" b="1" dirty="0"/>
              <a:t>最终失败了，原因如下：</a:t>
            </a:r>
            <a:endParaRPr lang="en-US" altLang="zh-CN" sz="2800" b="1" dirty="0">
              <a:solidFill>
                <a:srgbClr val="C00000"/>
              </a:solidFill>
            </a:endParaRPr>
          </a:p>
          <a:p>
            <a:pPr lvl="1"/>
            <a:r>
              <a:rPr lang="zh-CN" altLang="en-US" sz="2400" b="1" dirty="0">
                <a:solidFill>
                  <a:srgbClr val="0000FF"/>
                </a:solidFill>
              </a:rPr>
              <a:t>基于 </a:t>
            </a:r>
            <a:r>
              <a:rPr lang="en-US" altLang="zh-CN" sz="2400" b="1" dirty="0">
                <a:solidFill>
                  <a:srgbClr val="0000FF"/>
                </a:solidFill>
              </a:rPr>
              <a:t>TCP/IP </a:t>
            </a:r>
            <a:r>
              <a:rPr lang="zh-CN" altLang="en-US" sz="2400" b="1" dirty="0">
                <a:solidFill>
                  <a:srgbClr val="0000FF"/>
                </a:solidFill>
              </a:rPr>
              <a:t>的互联网已抢先在全球相当大的范围成功地运行了；</a:t>
            </a:r>
            <a:endParaRPr lang="en-US" altLang="zh-CN" sz="2400" b="1" dirty="0">
              <a:solidFill>
                <a:srgbClr val="0000FF"/>
              </a:solidFill>
            </a:endParaRPr>
          </a:p>
          <a:p>
            <a:pPr lvl="1"/>
            <a:r>
              <a:rPr lang="en-US" altLang="zh-CN" sz="2400" b="1" dirty="0"/>
              <a:t>OSI </a:t>
            </a:r>
            <a:r>
              <a:rPr lang="zh-CN" altLang="en-US" sz="2400" b="1" dirty="0"/>
              <a:t>的专家们缺乏实际经验，在完成 </a:t>
            </a:r>
            <a:r>
              <a:rPr lang="en-US" altLang="zh-CN" sz="2400" b="1" dirty="0"/>
              <a:t>OSI </a:t>
            </a:r>
            <a:r>
              <a:rPr lang="zh-CN" altLang="en-US" sz="2400" b="1" dirty="0"/>
              <a:t>标准时</a:t>
            </a:r>
            <a:r>
              <a:rPr lang="zh-CN" altLang="en-US" sz="2400" b="1" dirty="0">
                <a:solidFill>
                  <a:srgbClr val="C00000"/>
                </a:solidFill>
              </a:rPr>
              <a:t>没有商业驱动力；</a:t>
            </a:r>
          </a:p>
          <a:p>
            <a:pPr lvl="1"/>
            <a:r>
              <a:rPr lang="en-US" altLang="zh-CN" sz="2400" b="1" dirty="0"/>
              <a:t>OSI </a:t>
            </a:r>
            <a:r>
              <a:rPr lang="zh-CN" altLang="en-US" sz="2400" b="1" dirty="0"/>
              <a:t>的协议实现起来</a:t>
            </a:r>
            <a:r>
              <a:rPr lang="zh-CN" altLang="en-US" sz="2400" b="1" dirty="0">
                <a:solidFill>
                  <a:srgbClr val="C00000"/>
                </a:solidFill>
              </a:rPr>
              <a:t>过分复杂，</a:t>
            </a:r>
            <a:r>
              <a:rPr lang="zh-CN" altLang="en-US" sz="2400" b="1" dirty="0"/>
              <a:t>且运行效率很低；</a:t>
            </a:r>
          </a:p>
          <a:p>
            <a:pPr lvl="1"/>
            <a:r>
              <a:rPr lang="en-US" altLang="zh-CN" sz="2400" b="1" dirty="0"/>
              <a:t>OSI </a:t>
            </a:r>
            <a:r>
              <a:rPr lang="zh-CN" altLang="en-US" sz="2400" b="1" dirty="0"/>
              <a:t>标准的制定</a:t>
            </a:r>
            <a:r>
              <a:rPr lang="zh-CN" altLang="en-US" sz="2400" b="1" dirty="0">
                <a:solidFill>
                  <a:srgbClr val="C00000"/>
                </a:solidFill>
              </a:rPr>
              <a:t>周期太长，</a:t>
            </a:r>
            <a:r>
              <a:rPr lang="zh-CN" altLang="en-US" sz="2400" b="1" dirty="0"/>
              <a:t>使得按 </a:t>
            </a:r>
            <a:r>
              <a:rPr lang="en-US" altLang="zh-CN" sz="2400" b="1" dirty="0"/>
              <a:t>OSI </a:t>
            </a:r>
            <a:r>
              <a:rPr lang="zh-CN" altLang="en-US" sz="2400" b="1" dirty="0"/>
              <a:t>标准生产的设备无法及时进入市场；</a:t>
            </a:r>
          </a:p>
          <a:p>
            <a:pPr lvl="1"/>
            <a:r>
              <a:rPr lang="en-US" altLang="zh-CN" sz="2400" b="1" dirty="0"/>
              <a:t>OSI </a:t>
            </a:r>
            <a:r>
              <a:rPr lang="zh-CN" altLang="en-US" sz="2400" b="1" dirty="0"/>
              <a:t>的层次</a:t>
            </a:r>
            <a:r>
              <a:rPr lang="zh-CN" altLang="en-US" sz="2400" b="1" dirty="0">
                <a:solidFill>
                  <a:srgbClr val="C00000"/>
                </a:solidFill>
              </a:rPr>
              <a:t>划分不太合理，</a:t>
            </a:r>
            <a:r>
              <a:rPr lang="zh-CN" altLang="en-US" sz="2400" b="1" dirty="0"/>
              <a:t>有些功能在多个层次中重复出现。 </a:t>
            </a:r>
          </a:p>
          <a:p>
            <a:r>
              <a:rPr lang="zh-CN" altLang="en-US" sz="2800" b="1" dirty="0"/>
              <a:t>虽然</a:t>
            </a:r>
            <a:r>
              <a:rPr lang="en-US" altLang="zh-CN" sz="2800" b="1" dirty="0"/>
              <a:t>OSI</a:t>
            </a:r>
            <a:r>
              <a:rPr lang="zh-CN" altLang="en-US" sz="2800" b="1" dirty="0"/>
              <a:t>是</a:t>
            </a:r>
            <a:r>
              <a:rPr lang="zh-CN" altLang="en-US" sz="2800" b="1" dirty="0">
                <a:solidFill>
                  <a:srgbClr val="C00000"/>
                </a:solidFill>
              </a:rPr>
              <a:t>法律上的</a:t>
            </a:r>
            <a:r>
              <a:rPr lang="zh-CN" altLang="en-US" sz="2800" b="1" dirty="0"/>
              <a:t>国际标准，但</a:t>
            </a:r>
            <a:r>
              <a:rPr lang="en-US" altLang="zh-CN" sz="2800" b="1" dirty="0"/>
              <a:t>TCP/IP</a:t>
            </a:r>
            <a:r>
              <a:rPr lang="zh-CN" altLang="en-US" sz="2800" b="1" dirty="0"/>
              <a:t>却是</a:t>
            </a:r>
            <a:r>
              <a:rPr lang="zh-CN" altLang="en-US" sz="2800" b="1" dirty="0">
                <a:solidFill>
                  <a:srgbClr val="C00000"/>
                </a:solidFill>
              </a:rPr>
              <a:t>事实上的</a:t>
            </a:r>
            <a:r>
              <a:rPr lang="zh-CN" altLang="en-US" sz="2800" b="1" dirty="0"/>
              <a:t>国际标准。</a:t>
            </a:r>
          </a:p>
          <a:p>
            <a:endParaRPr lang="en-US" altLang="zh-CN" sz="2800" b="1" dirty="0"/>
          </a:p>
          <a:p>
            <a:endParaRPr lang="zh-CN" altLang="en-US" sz="2800" b="1" dirty="0"/>
          </a:p>
          <a:p>
            <a:endParaRPr lang="zh-CN" altLang="en-US" sz="2800" b="1" dirty="0"/>
          </a:p>
          <a:p>
            <a:endParaRPr lang="zh-CN" altLang="en-US" b="1" dirty="0"/>
          </a:p>
        </p:txBody>
      </p:sp>
    </p:spTree>
    <p:extLst>
      <p:ext uri="{BB962C8B-B14F-4D97-AF65-F5344CB8AC3E}">
        <p14:creationId xmlns:p14="http://schemas.microsoft.com/office/powerpoint/2010/main" val="1530325949"/>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标题 4"/>
          <p:cNvSpPr>
            <a:spLocks noGrp="1" noChangeArrowheads="1"/>
          </p:cNvSpPr>
          <p:nvPr>
            <p:ph type="title"/>
          </p:nvPr>
        </p:nvSpPr>
        <p:spPr/>
        <p:txBody>
          <a:bodyPr/>
          <a:lstStyle/>
          <a:p>
            <a:r>
              <a:rPr lang="en-US" altLang="zh-CN" dirty="0"/>
              <a:t>1.7.2 </a:t>
            </a:r>
            <a:r>
              <a:rPr lang="zh-CN" altLang="en-US" dirty="0"/>
              <a:t>协议与划分层次</a:t>
            </a:r>
          </a:p>
        </p:txBody>
      </p:sp>
      <p:sp>
        <p:nvSpPr>
          <p:cNvPr id="3" name="内容占位符 2"/>
          <p:cNvSpPr>
            <a:spLocks noGrp="1"/>
          </p:cNvSpPr>
          <p:nvPr>
            <p:ph idx="1"/>
          </p:nvPr>
        </p:nvSpPr>
        <p:spPr/>
        <p:txBody>
          <a:bodyPr/>
          <a:lstStyle/>
          <a:p>
            <a:r>
              <a:rPr lang="zh-CN" altLang="en-US" b="1" dirty="0"/>
              <a:t>在网络中交换数据，必须遵守相关的网络协议。</a:t>
            </a:r>
            <a:r>
              <a:rPr lang="zh-CN" altLang="en-US" b="1" dirty="0">
                <a:solidFill>
                  <a:srgbClr val="C00000"/>
                </a:solidFill>
              </a:rPr>
              <a:t>网络协议</a:t>
            </a:r>
            <a:r>
              <a:rPr lang="zh-CN" altLang="en-US" b="1" dirty="0"/>
              <a:t> </a:t>
            </a:r>
            <a:r>
              <a:rPr lang="en-US" altLang="zh-CN" b="1" dirty="0"/>
              <a:t>(network protocol)</a:t>
            </a:r>
            <a:r>
              <a:rPr lang="zh-CN" altLang="en-US" b="1" dirty="0"/>
              <a:t>，简称为</a:t>
            </a:r>
            <a:r>
              <a:rPr lang="zh-CN" altLang="en-US" b="1" dirty="0">
                <a:solidFill>
                  <a:srgbClr val="0000FF"/>
                </a:solidFill>
              </a:rPr>
              <a:t>协议</a:t>
            </a:r>
            <a:r>
              <a:rPr lang="zh-CN" altLang="en-US" b="1" dirty="0"/>
              <a:t>，是为进行网络中的数据交换而建立的规则、标准或约定。</a:t>
            </a:r>
            <a:endParaRPr lang="en-US" altLang="zh-CN" b="1" dirty="0"/>
          </a:p>
          <a:p>
            <a:r>
              <a:rPr lang="zh-CN" altLang="en-US" b="1" dirty="0"/>
              <a:t>网络协议主要由以下三个要素组成：</a:t>
            </a:r>
          </a:p>
          <a:p>
            <a:pPr lvl="1"/>
            <a:r>
              <a:rPr lang="zh-CN" altLang="en-US" b="1" dirty="0"/>
              <a:t>语法：数据与控制信息的结构或格式 ；</a:t>
            </a:r>
          </a:p>
          <a:p>
            <a:pPr lvl="1"/>
            <a:r>
              <a:rPr lang="zh-CN" altLang="en-US" b="1" dirty="0"/>
              <a:t>语义：需要发出何种控制信息，完成何种动作，做出何种响应； </a:t>
            </a:r>
          </a:p>
          <a:p>
            <a:pPr lvl="1"/>
            <a:r>
              <a:rPr lang="zh-CN" altLang="en-US" b="1" dirty="0"/>
              <a:t>同步：事件实现顺序的详细说明。 </a:t>
            </a:r>
          </a:p>
          <a:p>
            <a:endParaRPr lang="zh-CN" altLang="en-US" b="1" dirty="0"/>
          </a:p>
          <a:p>
            <a:endParaRPr lang="en-US" altLang="zh-CN" b="1" dirty="0"/>
          </a:p>
          <a:p>
            <a:endParaRPr lang="zh-CN" altLang="en-US" b="1" dirty="0"/>
          </a:p>
          <a:p>
            <a:endParaRPr lang="zh-CN" altLang="en-US" b="1" dirty="0"/>
          </a:p>
          <a:p>
            <a:endParaRPr lang="zh-CN" altLang="en-US" sz="3600" b="1" dirty="0"/>
          </a:p>
        </p:txBody>
      </p:sp>
    </p:spTree>
    <p:extLst>
      <p:ext uri="{BB962C8B-B14F-4D97-AF65-F5344CB8AC3E}">
        <p14:creationId xmlns:p14="http://schemas.microsoft.com/office/powerpoint/2010/main" val="389068120"/>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标题 4"/>
          <p:cNvSpPr>
            <a:spLocks noGrp="1" noChangeArrowheads="1"/>
          </p:cNvSpPr>
          <p:nvPr>
            <p:ph type="title"/>
          </p:nvPr>
        </p:nvSpPr>
        <p:spPr/>
        <p:txBody>
          <a:bodyPr/>
          <a:lstStyle/>
          <a:p>
            <a:r>
              <a:rPr lang="en-US" altLang="zh-CN" dirty="0"/>
              <a:t>1.7.2 </a:t>
            </a:r>
            <a:r>
              <a:rPr lang="zh-CN" altLang="en-US" dirty="0"/>
              <a:t>协议与划分层次</a:t>
            </a:r>
          </a:p>
        </p:txBody>
      </p:sp>
      <p:sp>
        <p:nvSpPr>
          <p:cNvPr id="3" name="内容占位符 2"/>
          <p:cNvSpPr>
            <a:spLocks noGrp="1"/>
          </p:cNvSpPr>
          <p:nvPr>
            <p:ph idx="1"/>
          </p:nvPr>
        </p:nvSpPr>
        <p:spPr/>
        <p:txBody>
          <a:bodyPr/>
          <a:lstStyle/>
          <a:p>
            <a:r>
              <a:rPr lang="zh-CN" altLang="en-US" b="1" dirty="0"/>
              <a:t>协议的两种形式：</a:t>
            </a:r>
          </a:p>
          <a:p>
            <a:endParaRPr lang="en-US" altLang="zh-CN" b="1" dirty="0"/>
          </a:p>
          <a:p>
            <a:endParaRPr lang="zh-CN" altLang="en-US" b="1" dirty="0"/>
          </a:p>
          <a:p>
            <a:endParaRPr lang="zh-CN" altLang="en-US" b="1" dirty="0"/>
          </a:p>
          <a:p>
            <a:endParaRPr lang="zh-CN" altLang="en-US" sz="3600" b="1" dirty="0"/>
          </a:p>
        </p:txBody>
      </p:sp>
      <p:graphicFrame>
        <p:nvGraphicFramePr>
          <p:cNvPr id="4" name="内容占位符 7"/>
          <p:cNvGraphicFramePr>
            <a:graphicFrameLocks/>
          </p:cNvGraphicFramePr>
          <p:nvPr>
            <p:extLst>
              <p:ext uri="{D42A27DB-BD31-4B8C-83A1-F6EECF244321}">
                <p14:modId xmlns:p14="http://schemas.microsoft.com/office/powerpoint/2010/main" val="2666355978"/>
              </p:ext>
            </p:extLst>
          </p:nvPr>
        </p:nvGraphicFramePr>
        <p:xfrm>
          <a:off x="1199456" y="2276872"/>
          <a:ext cx="7272808" cy="17806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矩形 4"/>
          <p:cNvSpPr/>
          <p:nvPr/>
        </p:nvSpPr>
        <p:spPr>
          <a:xfrm>
            <a:off x="1227983" y="4469050"/>
            <a:ext cx="7892353" cy="954107"/>
          </a:xfrm>
          <a:prstGeom prst="rect">
            <a:avLst/>
          </a:prstGeom>
          <a:solidFill>
            <a:srgbClr val="339933"/>
          </a:solidFill>
          <a:ln>
            <a:noFill/>
          </a:ln>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zh-CN" altLang="en-US" sz="2800" b="1" dirty="0">
                <a:latin typeface="微软雅黑" panose="020B0503020204020204" pitchFamily="34" charset="-122"/>
                <a:ea typeface="微软雅黑" panose="020B0503020204020204" pitchFamily="34" charset="-122"/>
              </a:rPr>
              <a:t>不论什么形式，都必须能够对网络上信息交换过程做出</a:t>
            </a:r>
            <a:r>
              <a:rPr lang="zh-CN" altLang="en-US" sz="2800" b="1" dirty="0">
                <a:solidFill>
                  <a:srgbClr val="FFFF00"/>
                </a:solidFill>
                <a:latin typeface="微软雅黑" panose="020B0503020204020204" pitchFamily="34" charset="-122"/>
                <a:ea typeface="微软雅黑" panose="020B0503020204020204" pitchFamily="34" charset="-122"/>
              </a:rPr>
              <a:t>精确的解释。</a:t>
            </a:r>
          </a:p>
        </p:txBody>
      </p:sp>
    </p:spTree>
    <p:extLst>
      <p:ext uri="{BB962C8B-B14F-4D97-AF65-F5344CB8AC3E}">
        <p14:creationId xmlns:p14="http://schemas.microsoft.com/office/powerpoint/2010/main" val="37765731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标题 4"/>
          <p:cNvSpPr>
            <a:spLocks noGrp="1" noChangeArrowheads="1"/>
          </p:cNvSpPr>
          <p:nvPr>
            <p:ph type="title"/>
          </p:nvPr>
        </p:nvSpPr>
        <p:spPr/>
        <p:txBody>
          <a:bodyPr/>
          <a:lstStyle/>
          <a:p>
            <a:r>
              <a:rPr lang="en-US" altLang="zh-CN" dirty="0"/>
              <a:t>1.7.2 </a:t>
            </a:r>
            <a:r>
              <a:rPr lang="zh-CN" altLang="en-US" dirty="0"/>
              <a:t>协议与划分层次</a:t>
            </a:r>
          </a:p>
        </p:txBody>
      </p:sp>
      <p:sp>
        <p:nvSpPr>
          <p:cNvPr id="3" name="内容占位符 2"/>
          <p:cNvSpPr>
            <a:spLocks noGrp="1"/>
          </p:cNvSpPr>
          <p:nvPr>
            <p:ph idx="1"/>
          </p:nvPr>
        </p:nvSpPr>
        <p:spPr/>
        <p:txBody>
          <a:bodyPr/>
          <a:lstStyle/>
          <a:p>
            <a:r>
              <a:rPr lang="zh-CN" altLang="en-US" b="1" dirty="0"/>
              <a:t>划分层次概念举例：两台主机通过网络传送文件</a:t>
            </a:r>
          </a:p>
          <a:p>
            <a:endParaRPr lang="zh-CN" altLang="en-US" b="1" dirty="0"/>
          </a:p>
          <a:p>
            <a:endParaRPr lang="en-US" altLang="zh-CN" b="1" dirty="0"/>
          </a:p>
          <a:p>
            <a:endParaRPr lang="zh-CN" altLang="en-US" b="1" dirty="0"/>
          </a:p>
          <a:p>
            <a:endParaRPr lang="zh-CN" altLang="en-US" b="1" dirty="0"/>
          </a:p>
          <a:p>
            <a:endParaRPr lang="zh-CN" altLang="en-US" sz="3600" b="1" dirty="0"/>
          </a:p>
        </p:txBody>
      </p:sp>
      <p:sp>
        <p:nvSpPr>
          <p:cNvPr id="6" name="圆角矩形 5"/>
          <p:cNvSpPr/>
          <p:nvPr/>
        </p:nvSpPr>
        <p:spPr>
          <a:xfrm>
            <a:off x="914473" y="2060848"/>
            <a:ext cx="9429999" cy="417646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b="1" dirty="0">
              <a:solidFill>
                <a:schemeClr val="bg1"/>
              </a:solidFill>
              <a:ea typeface="微软雅黑" panose="020B0503020204020204" pitchFamily="34" charset="-122"/>
            </a:endParaRPr>
          </a:p>
        </p:txBody>
      </p:sp>
      <p:sp>
        <p:nvSpPr>
          <p:cNvPr id="7" name="Rectangle 16"/>
          <p:cNvSpPr>
            <a:spLocks noChangeArrowheads="1"/>
          </p:cNvSpPr>
          <p:nvPr/>
        </p:nvSpPr>
        <p:spPr bwMode="auto">
          <a:xfrm>
            <a:off x="7325622" y="3351654"/>
            <a:ext cx="1602459" cy="576182"/>
          </a:xfrm>
          <a:prstGeom prst="rect">
            <a:avLst/>
          </a:prstGeom>
          <a:solidFill>
            <a:srgbClr val="1956B9"/>
          </a:solidFill>
          <a:ln w="28575">
            <a:no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pPr fontAlgn="auto">
              <a:spcBef>
                <a:spcPts val="0"/>
              </a:spcBef>
              <a:spcAft>
                <a:spcPts val="0"/>
              </a:spcAft>
              <a:defRPr/>
            </a:pPr>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8" name="Rectangle 15"/>
          <p:cNvSpPr>
            <a:spLocks noChangeArrowheads="1"/>
          </p:cNvSpPr>
          <p:nvPr/>
        </p:nvSpPr>
        <p:spPr bwMode="auto">
          <a:xfrm>
            <a:off x="2350664" y="3351654"/>
            <a:ext cx="1602459" cy="576182"/>
          </a:xfrm>
          <a:prstGeom prst="rect">
            <a:avLst/>
          </a:prstGeom>
          <a:solidFill>
            <a:srgbClr val="1956B9"/>
          </a:solidFill>
          <a:ln w="28575">
            <a:no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pPr fontAlgn="auto">
              <a:spcBef>
                <a:spcPts val="0"/>
              </a:spcBef>
              <a:spcAft>
                <a:spcPts val="0"/>
              </a:spcAft>
              <a:defRPr/>
            </a:pPr>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9" name="Text Box 5"/>
          <p:cNvSpPr txBox="1">
            <a:spLocks noChangeArrowheads="1"/>
          </p:cNvSpPr>
          <p:nvPr/>
        </p:nvSpPr>
        <p:spPr bwMode="auto">
          <a:xfrm>
            <a:off x="2331349" y="3415139"/>
            <a:ext cx="1639860" cy="44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600" b="1">
                <a:solidFill>
                  <a:schemeClr val="bg1"/>
                </a:solidFill>
                <a:latin typeface="微软雅黑" panose="020B0503020204020204" pitchFamily="34" charset="-122"/>
                <a:ea typeface="微软雅黑" panose="020B0503020204020204" pitchFamily="34" charset="-122"/>
              </a:rPr>
              <a:t>文件传送模块</a:t>
            </a:r>
          </a:p>
        </p:txBody>
      </p:sp>
      <p:sp>
        <p:nvSpPr>
          <p:cNvPr id="10" name="Text Box 6"/>
          <p:cNvSpPr txBox="1">
            <a:spLocks noChangeArrowheads="1"/>
          </p:cNvSpPr>
          <p:nvPr/>
        </p:nvSpPr>
        <p:spPr bwMode="auto">
          <a:xfrm>
            <a:off x="2719689" y="2847504"/>
            <a:ext cx="93326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000" b="1" dirty="0">
                <a:solidFill>
                  <a:srgbClr val="1C1C1C"/>
                </a:solidFill>
                <a:latin typeface="微软雅黑" panose="020B0503020204020204" pitchFamily="34" charset="-122"/>
                <a:ea typeface="微软雅黑" panose="020B0503020204020204" pitchFamily="34" charset="-122"/>
              </a:rPr>
              <a:t>主机 </a:t>
            </a:r>
            <a:r>
              <a:rPr lang="en-US" altLang="zh-CN" sz="2000" b="1" dirty="0">
                <a:solidFill>
                  <a:srgbClr val="1C1C1C"/>
                </a:solidFill>
                <a:latin typeface="微软雅黑" panose="020B0503020204020204" pitchFamily="34" charset="-122"/>
                <a:ea typeface="微软雅黑" panose="020B0503020204020204" pitchFamily="34" charset="-122"/>
              </a:rPr>
              <a:t>1</a:t>
            </a:r>
          </a:p>
        </p:txBody>
      </p:sp>
      <p:sp>
        <p:nvSpPr>
          <p:cNvPr id="11" name="Text Box 9"/>
          <p:cNvSpPr txBox="1">
            <a:spLocks noChangeArrowheads="1"/>
          </p:cNvSpPr>
          <p:nvPr/>
        </p:nvSpPr>
        <p:spPr bwMode="auto">
          <a:xfrm>
            <a:off x="7696473" y="2847504"/>
            <a:ext cx="93326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000" b="1" dirty="0">
                <a:solidFill>
                  <a:srgbClr val="1C1C1C"/>
                </a:solidFill>
                <a:latin typeface="微软雅黑" panose="020B0503020204020204" pitchFamily="34" charset="-122"/>
                <a:ea typeface="微软雅黑" panose="020B0503020204020204" pitchFamily="34" charset="-122"/>
              </a:rPr>
              <a:t>主机 </a:t>
            </a:r>
            <a:r>
              <a:rPr lang="en-US" altLang="zh-CN" sz="2000" b="1" dirty="0">
                <a:solidFill>
                  <a:srgbClr val="1C1C1C"/>
                </a:solidFill>
                <a:latin typeface="微软雅黑" panose="020B0503020204020204" pitchFamily="34" charset="-122"/>
                <a:ea typeface="微软雅黑" panose="020B0503020204020204" pitchFamily="34" charset="-122"/>
              </a:rPr>
              <a:t>2</a:t>
            </a:r>
          </a:p>
        </p:txBody>
      </p:sp>
      <p:sp>
        <p:nvSpPr>
          <p:cNvPr id="12" name="Text Box 10"/>
          <p:cNvSpPr txBox="1">
            <a:spLocks noChangeArrowheads="1"/>
          </p:cNvSpPr>
          <p:nvPr/>
        </p:nvSpPr>
        <p:spPr bwMode="auto">
          <a:xfrm>
            <a:off x="7306293" y="3415139"/>
            <a:ext cx="1641700" cy="44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600" b="1">
                <a:solidFill>
                  <a:schemeClr val="bg1"/>
                </a:solidFill>
                <a:latin typeface="微软雅黑" panose="020B0503020204020204" pitchFamily="34" charset="-122"/>
                <a:ea typeface="微软雅黑" panose="020B0503020204020204" pitchFamily="34" charset="-122"/>
              </a:rPr>
              <a:t>文件传送模块</a:t>
            </a:r>
          </a:p>
        </p:txBody>
      </p:sp>
      <p:sp>
        <p:nvSpPr>
          <p:cNvPr id="13" name="Line 11"/>
          <p:cNvSpPr>
            <a:spLocks noChangeShapeType="1"/>
          </p:cNvSpPr>
          <p:nvPr/>
        </p:nvSpPr>
        <p:spPr bwMode="auto">
          <a:xfrm>
            <a:off x="3952805" y="3676168"/>
            <a:ext cx="3343355" cy="0"/>
          </a:xfrm>
          <a:prstGeom prst="line">
            <a:avLst/>
          </a:prstGeom>
          <a:noFill/>
          <a:ln w="57150">
            <a:solidFill>
              <a:srgbClr val="FF00FF"/>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 Box 12"/>
          <p:cNvSpPr txBox="1">
            <a:spLocks noChangeArrowheads="1"/>
          </p:cNvSpPr>
          <p:nvPr/>
        </p:nvSpPr>
        <p:spPr bwMode="auto">
          <a:xfrm>
            <a:off x="4382979" y="3244915"/>
            <a:ext cx="2492990"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2000" b="1" dirty="0">
                <a:solidFill>
                  <a:srgbClr val="1C1C1C"/>
                </a:solidFill>
                <a:latin typeface="微软雅黑" panose="020B0503020204020204" pitchFamily="34" charset="-122"/>
                <a:ea typeface="微软雅黑" panose="020B0503020204020204" pitchFamily="34" charset="-122"/>
              </a:rPr>
              <a:t>文件及文件传送命令</a:t>
            </a:r>
          </a:p>
        </p:txBody>
      </p:sp>
      <p:sp>
        <p:nvSpPr>
          <p:cNvPr id="15" name="Line 17"/>
          <p:cNvSpPr>
            <a:spLocks noChangeShapeType="1"/>
          </p:cNvSpPr>
          <p:nvPr/>
        </p:nvSpPr>
        <p:spPr bwMode="auto">
          <a:xfrm>
            <a:off x="1919084" y="4059424"/>
            <a:ext cx="7398693" cy="0"/>
          </a:xfrm>
          <a:prstGeom prst="line">
            <a:avLst/>
          </a:prstGeom>
          <a:noFill/>
          <a:ln w="38100">
            <a:solidFill>
              <a:srgbClr val="7A9AE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Text Box 20"/>
          <p:cNvSpPr txBox="1">
            <a:spLocks noChangeArrowheads="1"/>
          </p:cNvSpPr>
          <p:nvPr/>
        </p:nvSpPr>
        <p:spPr bwMode="auto">
          <a:xfrm>
            <a:off x="1924399" y="4302682"/>
            <a:ext cx="249299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2000" b="1" dirty="0">
                <a:solidFill>
                  <a:srgbClr val="0000FF"/>
                </a:solidFill>
                <a:latin typeface="微软雅黑" panose="020B0503020204020204" pitchFamily="34" charset="-122"/>
                <a:ea typeface="微软雅黑" panose="020B0503020204020204" pitchFamily="34" charset="-122"/>
              </a:rPr>
              <a:t>把文件交给下层模块</a:t>
            </a:r>
          </a:p>
          <a:p>
            <a:pPr algn="ctr"/>
            <a:r>
              <a:rPr lang="zh-CN" altLang="en-US" sz="2000" b="1" dirty="0">
                <a:solidFill>
                  <a:srgbClr val="0000FF"/>
                </a:solidFill>
                <a:latin typeface="微软雅黑" panose="020B0503020204020204" pitchFamily="34" charset="-122"/>
                <a:ea typeface="微软雅黑" panose="020B0503020204020204" pitchFamily="34" charset="-122"/>
              </a:rPr>
              <a:t>进行发送</a:t>
            </a:r>
          </a:p>
        </p:txBody>
      </p:sp>
      <p:sp>
        <p:nvSpPr>
          <p:cNvPr id="17" name="Text Box 21"/>
          <p:cNvSpPr txBox="1">
            <a:spLocks noChangeArrowheads="1"/>
          </p:cNvSpPr>
          <p:nvPr/>
        </p:nvSpPr>
        <p:spPr bwMode="auto">
          <a:xfrm>
            <a:off x="7019011" y="4302682"/>
            <a:ext cx="223651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2000" b="1" dirty="0">
                <a:solidFill>
                  <a:srgbClr val="0000FF"/>
                </a:solidFill>
                <a:latin typeface="微软雅黑" panose="020B0503020204020204" pitchFamily="34" charset="-122"/>
                <a:ea typeface="微软雅黑" panose="020B0503020204020204" pitchFamily="34" charset="-122"/>
              </a:rPr>
              <a:t>把收到的文件交给</a:t>
            </a:r>
          </a:p>
          <a:p>
            <a:pPr algn="ctr"/>
            <a:r>
              <a:rPr lang="zh-CN" altLang="en-US" sz="2000" b="1" dirty="0">
                <a:solidFill>
                  <a:srgbClr val="0000FF"/>
                </a:solidFill>
                <a:latin typeface="微软雅黑" panose="020B0503020204020204" pitchFamily="34" charset="-122"/>
                <a:ea typeface="微软雅黑" panose="020B0503020204020204" pitchFamily="34" charset="-122"/>
              </a:rPr>
              <a:t>上层模块</a:t>
            </a:r>
          </a:p>
        </p:txBody>
      </p:sp>
      <p:sp>
        <p:nvSpPr>
          <p:cNvPr id="18" name="矩形 17"/>
          <p:cNvSpPr/>
          <p:nvPr/>
        </p:nvSpPr>
        <p:spPr>
          <a:xfrm>
            <a:off x="3127983" y="2169083"/>
            <a:ext cx="5012280"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000" b="1" dirty="0">
                <a:solidFill>
                  <a:srgbClr val="0000FF"/>
                </a:solidFill>
                <a:latin typeface="微软雅黑" panose="020B0503020204020204" pitchFamily="34" charset="-122"/>
                <a:ea typeface="微软雅黑" panose="020B0503020204020204" pitchFamily="34" charset="-122"/>
              </a:rPr>
              <a:t>1.</a:t>
            </a:r>
            <a:r>
              <a:rPr lang="zh-CN" altLang="en-US" sz="2000" b="1" dirty="0">
                <a:solidFill>
                  <a:srgbClr val="0000FF"/>
                </a:solidFill>
                <a:latin typeface="微软雅黑" panose="020B0503020204020204" pitchFamily="34" charset="-122"/>
                <a:ea typeface="微软雅黑" panose="020B0503020204020204" pitchFamily="34" charset="-122"/>
              </a:rPr>
              <a:t>将</a:t>
            </a:r>
            <a:r>
              <a:rPr lang="zh-CN" altLang="en-US" sz="2000" b="1" dirty="0">
                <a:solidFill>
                  <a:srgbClr val="C00000"/>
                </a:solidFill>
                <a:latin typeface="微软雅黑" panose="020B0503020204020204" pitchFamily="34" charset="-122"/>
                <a:ea typeface="微软雅黑" panose="020B0503020204020204" pitchFamily="34" charset="-122"/>
              </a:rPr>
              <a:t>文件传送模块</a:t>
            </a:r>
            <a:r>
              <a:rPr lang="zh-CN" altLang="en-US" sz="2000" b="1" dirty="0">
                <a:solidFill>
                  <a:srgbClr val="0000FF"/>
                </a:solidFill>
                <a:latin typeface="微软雅黑" panose="020B0503020204020204" pitchFamily="34" charset="-122"/>
                <a:ea typeface="微软雅黑" panose="020B0503020204020204" pitchFamily="34" charset="-122"/>
              </a:rPr>
              <a:t>作为最高的一层</a:t>
            </a:r>
          </a:p>
        </p:txBody>
      </p:sp>
      <p:sp>
        <p:nvSpPr>
          <p:cNvPr id="19" name="上下箭头 18"/>
          <p:cNvSpPr/>
          <p:nvPr/>
        </p:nvSpPr>
        <p:spPr>
          <a:xfrm>
            <a:off x="3058670" y="3836547"/>
            <a:ext cx="216355" cy="451106"/>
          </a:xfrm>
          <a:prstGeom prst="upDownArrow">
            <a:avLst/>
          </a:prstGeom>
          <a:solidFill>
            <a:srgbClr val="00FFFF"/>
          </a:solidFill>
          <a:ln w="19050">
            <a:solidFill>
              <a:srgbClr val="0000FF"/>
            </a:solidFill>
            <a:miter lim="800000"/>
          </a:ln>
        </p:spPr>
        <p:txBody>
          <a:bodyPr vert="eaVert"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20" name="上下箭头 19"/>
          <p:cNvSpPr/>
          <p:nvPr/>
        </p:nvSpPr>
        <p:spPr>
          <a:xfrm>
            <a:off x="8028966" y="3836547"/>
            <a:ext cx="216355" cy="451106"/>
          </a:xfrm>
          <a:prstGeom prst="upDownArrow">
            <a:avLst/>
          </a:prstGeom>
          <a:solidFill>
            <a:srgbClr val="00FFFF"/>
          </a:solidFill>
          <a:ln w="19050">
            <a:solidFill>
              <a:srgbClr val="0000FF"/>
            </a:solidFill>
            <a:miter lim="800000"/>
          </a:ln>
        </p:spPr>
        <p:txBody>
          <a:bodyPr vert="eaVert"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324475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500"/>
                                  </p:stCondLst>
                                  <p:childTnLst>
                                    <p:set>
                                      <p:cBhvr>
                                        <p:cTn id="10" dur="1" fill="hold">
                                          <p:stCondLst>
                                            <p:cond delay="0"/>
                                          </p:stCondLst>
                                        </p:cTn>
                                        <p:tgtEl>
                                          <p:spTgt spid="17"/>
                                        </p:tgtEl>
                                        <p:attrNameLst>
                                          <p:attrName>style.visibility</p:attrName>
                                        </p:attrNameLst>
                                      </p:cBhvr>
                                      <p:to>
                                        <p:strVal val="visible"/>
                                      </p:to>
                                    </p:set>
                                    <p:animEffect transition="in" filter="wipe(down)">
                                      <p:cBhvr>
                                        <p:cTn id="11" dur="500"/>
                                        <p:tgtEl>
                                          <p:spTgt spid="17"/>
                                        </p:tgtEl>
                                      </p:cBhvr>
                                    </p:animEffect>
                                  </p:childTnLst>
                                </p:cTn>
                              </p:par>
                            </p:childTnLst>
                          </p:cTn>
                        </p:par>
                        <p:par>
                          <p:cTn id="12" fill="hold">
                            <p:stCondLst>
                              <p:cond delay="1500"/>
                            </p:stCondLst>
                            <p:childTnLst>
                              <p:par>
                                <p:cTn id="13" presetID="22" presetClass="entr" presetSubtype="8" fill="hold" grpId="0" nodeType="after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par>
                                <p:cTn id="16" presetID="22" presetClass="entr" presetSubtype="8" fill="hold" grpId="0" nodeType="withEffect">
                                  <p:stCondLst>
                                    <p:cond delay="100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p:bldP spid="17"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标题 4"/>
          <p:cNvSpPr>
            <a:spLocks noGrp="1" noChangeArrowheads="1"/>
          </p:cNvSpPr>
          <p:nvPr>
            <p:ph type="title"/>
          </p:nvPr>
        </p:nvSpPr>
        <p:spPr/>
        <p:txBody>
          <a:bodyPr/>
          <a:lstStyle/>
          <a:p>
            <a:r>
              <a:rPr lang="en-US" altLang="zh-CN" dirty="0"/>
              <a:t>1.7.2 </a:t>
            </a:r>
            <a:r>
              <a:rPr lang="zh-CN" altLang="en-US" dirty="0"/>
              <a:t>协议与划分层次</a:t>
            </a:r>
          </a:p>
        </p:txBody>
      </p:sp>
      <p:sp>
        <p:nvSpPr>
          <p:cNvPr id="3" name="内容占位符 2"/>
          <p:cNvSpPr>
            <a:spLocks noGrp="1"/>
          </p:cNvSpPr>
          <p:nvPr>
            <p:ph idx="1"/>
          </p:nvPr>
        </p:nvSpPr>
        <p:spPr/>
        <p:txBody>
          <a:bodyPr/>
          <a:lstStyle/>
          <a:p>
            <a:r>
              <a:rPr lang="zh-CN" altLang="en-US" b="1" dirty="0"/>
              <a:t>划分层次概念举例：两台主机通过网络传送文件</a:t>
            </a:r>
          </a:p>
          <a:p>
            <a:endParaRPr lang="zh-CN" altLang="en-US" b="1" dirty="0"/>
          </a:p>
          <a:p>
            <a:endParaRPr lang="en-US" altLang="zh-CN" b="1" dirty="0"/>
          </a:p>
          <a:p>
            <a:endParaRPr lang="zh-CN" altLang="en-US" b="1" dirty="0"/>
          </a:p>
          <a:p>
            <a:endParaRPr lang="zh-CN" altLang="en-US" b="1" dirty="0"/>
          </a:p>
          <a:p>
            <a:endParaRPr lang="zh-CN" altLang="en-US" sz="3600" b="1" dirty="0"/>
          </a:p>
        </p:txBody>
      </p:sp>
      <p:sp>
        <p:nvSpPr>
          <p:cNvPr id="21" name="圆角矩形 20"/>
          <p:cNvSpPr/>
          <p:nvPr/>
        </p:nvSpPr>
        <p:spPr>
          <a:xfrm>
            <a:off x="911424" y="2060848"/>
            <a:ext cx="9433048" cy="417646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b="1" dirty="0">
              <a:solidFill>
                <a:schemeClr val="bg1"/>
              </a:solidFill>
              <a:ea typeface="微软雅黑" panose="020B0503020204020204" pitchFamily="34" charset="-122"/>
            </a:endParaRPr>
          </a:p>
        </p:txBody>
      </p:sp>
      <p:sp>
        <p:nvSpPr>
          <p:cNvPr id="22" name="Rectangle 16"/>
          <p:cNvSpPr>
            <a:spLocks noChangeArrowheads="1"/>
          </p:cNvSpPr>
          <p:nvPr/>
        </p:nvSpPr>
        <p:spPr bwMode="auto">
          <a:xfrm>
            <a:off x="7315092" y="3351654"/>
            <a:ext cx="1602978" cy="576182"/>
          </a:xfrm>
          <a:prstGeom prst="rect">
            <a:avLst/>
          </a:prstGeom>
          <a:solidFill>
            <a:srgbClr val="1956B9"/>
          </a:solidFill>
          <a:ln w="28575">
            <a:no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pPr fontAlgn="auto">
              <a:spcBef>
                <a:spcPts val="0"/>
              </a:spcBef>
              <a:spcAft>
                <a:spcPts val="0"/>
              </a:spcAft>
              <a:defRPr/>
            </a:pPr>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23" name="Rectangle 15"/>
          <p:cNvSpPr>
            <a:spLocks noChangeArrowheads="1"/>
          </p:cNvSpPr>
          <p:nvPr/>
        </p:nvSpPr>
        <p:spPr bwMode="auto">
          <a:xfrm>
            <a:off x="2348079" y="3351654"/>
            <a:ext cx="1602978" cy="576182"/>
          </a:xfrm>
          <a:prstGeom prst="rect">
            <a:avLst/>
          </a:prstGeom>
          <a:solidFill>
            <a:srgbClr val="1956B9"/>
          </a:solidFill>
          <a:ln w="28575">
            <a:no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pPr fontAlgn="auto">
              <a:spcBef>
                <a:spcPts val="0"/>
              </a:spcBef>
              <a:spcAft>
                <a:spcPts val="0"/>
              </a:spcAft>
              <a:defRPr/>
            </a:pPr>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24" name="Text Box 5"/>
          <p:cNvSpPr txBox="1">
            <a:spLocks noChangeArrowheads="1"/>
          </p:cNvSpPr>
          <p:nvPr/>
        </p:nvSpPr>
        <p:spPr bwMode="auto">
          <a:xfrm>
            <a:off x="2328758" y="3415139"/>
            <a:ext cx="1640390" cy="44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600" b="1">
                <a:solidFill>
                  <a:schemeClr val="bg1"/>
                </a:solidFill>
                <a:latin typeface="微软雅黑" panose="020B0503020204020204" pitchFamily="34" charset="-122"/>
                <a:ea typeface="微软雅黑" panose="020B0503020204020204" pitchFamily="34" charset="-122"/>
              </a:rPr>
              <a:t>文件传送模块</a:t>
            </a:r>
          </a:p>
        </p:txBody>
      </p:sp>
      <p:sp>
        <p:nvSpPr>
          <p:cNvPr id="25" name="Text Box 6"/>
          <p:cNvSpPr txBox="1">
            <a:spLocks noChangeArrowheads="1"/>
          </p:cNvSpPr>
          <p:nvPr/>
        </p:nvSpPr>
        <p:spPr bwMode="auto">
          <a:xfrm>
            <a:off x="2717224" y="2847504"/>
            <a:ext cx="926496" cy="421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000" b="1" dirty="0">
                <a:solidFill>
                  <a:srgbClr val="1C1C1C"/>
                </a:solidFill>
                <a:latin typeface="微软雅黑" panose="020B0503020204020204" pitchFamily="34" charset="-122"/>
                <a:ea typeface="微软雅黑" panose="020B0503020204020204" pitchFamily="34" charset="-122"/>
              </a:rPr>
              <a:t>主机 </a:t>
            </a:r>
            <a:r>
              <a:rPr lang="en-US" altLang="zh-CN" sz="2000" b="1" dirty="0">
                <a:solidFill>
                  <a:srgbClr val="1C1C1C"/>
                </a:solidFill>
                <a:latin typeface="微软雅黑" panose="020B0503020204020204" pitchFamily="34" charset="-122"/>
                <a:ea typeface="微软雅黑" panose="020B0503020204020204" pitchFamily="34" charset="-122"/>
              </a:rPr>
              <a:t>1</a:t>
            </a:r>
          </a:p>
        </p:txBody>
      </p:sp>
      <p:sp>
        <p:nvSpPr>
          <p:cNvPr id="26" name="Text Box 9"/>
          <p:cNvSpPr txBox="1">
            <a:spLocks noChangeArrowheads="1"/>
          </p:cNvSpPr>
          <p:nvPr/>
        </p:nvSpPr>
        <p:spPr bwMode="auto">
          <a:xfrm>
            <a:off x="7686063" y="2847504"/>
            <a:ext cx="926496" cy="421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000" b="1" dirty="0">
                <a:solidFill>
                  <a:srgbClr val="1C1C1C"/>
                </a:solidFill>
                <a:latin typeface="微软雅黑" panose="020B0503020204020204" pitchFamily="34" charset="-122"/>
                <a:ea typeface="微软雅黑" panose="020B0503020204020204" pitchFamily="34" charset="-122"/>
              </a:rPr>
              <a:t>主机 </a:t>
            </a:r>
            <a:r>
              <a:rPr lang="en-US" altLang="zh-CN" sz="2000" b="1" dirty="0">
                <a:solidFill>
                  <a:srgbClr val="1C1C1C"/>
                </a:solidFill>
                <a:latin typeface="微软雅黑" panose="020B0503020204020204" pitchFamily="34" charset="-122"/>
                <a:ea typeface="微软雅黑" panose="020B0503020204020204" pitchFamily="34" charset="-122"/>
              </a:rPr>
              <a:t>2</a:t>
            </a:r>
          </a:p>
        </p:txBody>
      </p:sp>
      <p:sp>
        <p:nvSpPr>
          <p:cNvPr id="27" name="Text Box 10"/>
          <p:cNvSpPr txBox="1">
            <a:spLocks noChangeArrowheads="1"/>
          </p:cNvSpPr>
          <p:nvPr/>
        </p:nvSpPr>
        <p:spPr bwMode="auto">
          <a:xfrm>
            <a:off x="7295757" y="3415139"/>
            <a:ext cx="1642231" cy="44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600" b="1">
                <a:solidFill>
                  <a:schemeClr val="bg1"/>
                </a:solidFill>
                <a:latin typeface="微软雅黑" panose="020B0503020204020204" pitchFamily="34" charset="-122"/>
                <a:ea typeface="微软雅黑" panose="020B0503020204020204" pitchFamily="34" charset="-122"/>
              </a:rPr>
              <a:t>文件传送模块</a:t>
            </a:r>
          </a:p>
        </p:txBody>
      </p:sp>
      <p:sp>
        <p:nvSpPr>
          <p:cNvPr id="28" name="矩形 27"/>
          <p:cNvSpPr/>
          <p:nvPr/>
        </p:nvSpPr>
        <p:spPr>
          <a:xfrm>
            <a:off x="3125649" y="2169083"/>
            <a:ext cx="5013901" cy="4219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000" b="1" dirty="0">
                <a:solidFill>
                  <a:srgbClr val="0000FF"/>
                </a:solidFill>
                <a:latin typeface="微软雅黑" panose="020B0503020204020204" pitchFamily="34" charset="-122"/>
                <a:ea typeface="微软雅黑" panose="020B0503020204020204" pitchFamily="34" charset="-122"/>
              </a:rPr>
              <a:t>2.</a:t>
            </a:r>
            <a:r>
              <a:rPr lang="zh-CN" altLang="en-US" sz="2000" b="1" dirty="0">
                <a:solidFill>
                  <a:srgbClr val="0000FF"/>
                </a:solidFill>
                <a:latin typeface="微软雅黑" panose="020B0503020204020204" pitchFamily="34" charset="-122"/>
                <a:ea typeface="微软雅黑" panose="020B0503020204020204" pitchFamily="34" charset="-122"/>
              </a:rPr>
              <a:t>再设计一个</a:t>
            </a:r>
            <a:r>
              <a:rPr lang="zh-CN" altLang="en-US" sz="2000" b="1" dirty="0">
                <a:solidFill>
                  <a:srgbClr val="C00000"/>
                </a:solidFill>
                <a:latin typeface="微软雅黑" panose="020B0503020204020204" pitchFamily="34" charset="-122"/>
                <a:ea typeface="微软雅黑" panose="020B0503020204020204" pitchFamily="34" charset="-122"/>
              </a:rPr>
              <a:t>通信服务模块</a:t>
            </a:r>
            <a:r>
              <a:rPr lang="zh-CN" altLang="en-US" sz="2000" b="1" dirty="0">
                <a:solidFill>
                  <a:srgbClr val="0000FF"/>
                </a:solidFill>
                <a:latin typeface="微软雅黑" panose="020B0503020204020204" pitchFamily="34" charset="-122"/>
                <a:ea typeface="微软雅黑" panose="020B0503020204020204" pitchFamily="34" charset="-122"/>
              </a:rPr>
              <a:t>层</a:t>
            </a:r>
          </a:p>
        </p:txBody>
      </p:sp>
      <p:sp>
        <p:nvSpPr>
          <p:cNvPr id="29" name="Line 11"/>
          <p:cNvSpPr>
            <a:spLocks noChangeShapeType="1"/>
          </p:cNvSpPr>
          <p:nvPr/>
        </p:nvSpPr>
        <p:spPr bwMode="auto">
          <a:xfrm>
            <a:off x="3966144" y="4478876"/>
            <a:ext cx="3329612" cy="0"/>
          </a:xfrm>
          <a:prstGeom prst="line">
            <a:avLst/>
          </a:prstGeom>
          <a:noFill/>
          <a:ln w="57150">
            <a:solidFill>
              <a:srgbClr val="FF00FF"/>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Text Box 12"/>
          <p:cNvSpPr txBox="1">
            <a:spLocks noChangeArrowheads="1"/>
          </p:cNvSpPr>
          <p:nvPr/>
        </p:nvSpPr>
        <p:spPr bwMode="auto">
          <a:xfrm>
            <a:off x="4447098" y="4037002"/>
            <a:ext cx="2236511"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2000" b="1" dirty="0">
                <a:solidFill>
                  <a:srgbClr val="1C1C1C"/>
                </a:solidFill>
                <a:latin typeface="微软雅黑" panose="020B0503020204020204" pitchFamily="34" charset="-122"/>
                <a:ea typeface="微软雅黑" panose="020B0503020204020204" pitchFamily="34" charset="-122"/>
              </a:rPr>
              <a:t>与通信有关的报文</a:t>
            </a:r>
          </a:p>
        </p:txBody>
      </p:sp>
      <p:sp>
        <p:nvSpPr>
          <p:cNvPr id="31" name="Line 17"/>
          <p:cNvSpPr>
            <a:spLocks noChangeShapeType="1"/>
          </p:cNvSpPr>
          <p:nvPr/>
        </p:nvSpPr>
        <p:spPr bwMode="auto">
          <a:xfrm>
            <a:off x="1931767" y="4927336"/>
            <a:ext cx="7401085" cy="0"/>
          </a:xfrm>
          <a:prstGeom prst="line">
            <a:avLst/>
          </a:prstGeom>
          <a:noFill/>
          <a:ln w="38100">
            <a:solidFill>
              <a:srgbClr val="7A9AE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Text Box 20"/>
          <p:cNvSpPr txBox="1">
            <a:spLocks noChangeArrowheads="1"/>
          </p:cNvSpPr>
          <p:nvPr/>
        </p:nvSpPr>
        <p:spPr bwMode="auto">
          <a:xfrm>
            <a:off x="1918882" y="5185640"/>
            <a:ext cx="249299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2000" b="1" dirty="0">
                <a:solidFill>
                  <a:srgbClr val="0000FF"/>
                </a:solidFill>
                <a:latin typeface="微软雅黑" panose="020B0503020204020204" pitchFamily="34" charset="-122"/>
                <a:ea typeface="微软雅黑" panose="020B0503020204020204" pitchFamily="34" charset="-122"/>
              </a:rPr>
              <a:t>把报文交给下层模块</a:t>
            </a:r>
          </a:p>
          <a:p>
            <a:pPr algn="ctr"/>
            <a:r>
              <a:rPr lang="zh-CN" altLang="en-US" sz="2000" b="1" dirty="0">
                <a:solidFill>
                  <a:srgbClr val="0000FF"/>
                </a:solidFill>
                <a:latin typeface="微软雅黑" panose="020B0503020204020204" pitchFamily="34" charset="-122"/>
                <a:ea typeface="微软雅黑" panose="020B0503020204020204" pitchFamily="34" charset="-122"/>
              </a:rPr>
              <a:t>进行发送</a:t>
            </a:r>
          </a:p>
        </p:txBody>
      </p:sp>
      <p:sp>
        <p:nvSpPr>
          <p:cNvPr id="33" name="Text Box 21"/>
          <p:cNvSpPr txBox="1">
            <a:spLocks noChangeArrowheads="1"/>
          </p:cNvSpPr>
          <p:nvPr/>
        </p:nvSpPr>
        <p:spPr bwMode="auto">
          <a:xfrm>
            <a:off x="7014849" y="5185640"/>
            <a:ext cx="223651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2000" b="1" dirty="0">
                <a:solidFill>
                  <a:srgbClr val="0000FF"/>
                </a:solidFill>
                <a:latin typeface="微软雅黑" panose="020B0503020204020204" pitchFamily="34" charset="-122"/>
                <a:ea typeface="微软雅黑" panose="020B0503020204020204" pitchFamily="34" charset="-122"/>
              </a:rPr>
              <a:t>把收到的报文交给</a:t>
            </a:r>
          </a:p>
          <a:p>
            <a:pPr algn="ctr"/>
            <a:r>
              <a:rPr lang="zh-CN" altLang="en-US" sz="2000" b="1" dirty="0">
                <a:solidFill>
                  <a:srgbClr val="0000FF"/>
                </a:solidFill>
                <a:latin typeface="微软雅黑" panose="020B0503020204020204" pitchFamily="34" charset="-122"/>
                <a:ea typeface="微软雅黑" panose="020B0503020204020204" pitchFamily="34" charset="-122"/>
              </a:rPr>
              <a:t>上层模块</a:t>
            </a:r>
          </a:p>
        </p:txBody>
      </p:sp>
      <p:sp>
        <p:nvSpPr>
          <p:cNvPr id="34" name="Rectangle 16"/>
          <p:cNvSpPr>
            <a:spLocks noChangeArrowheads="1"/>
          </p:cNvSpPr>
          <p:nvPr/>
        </p:nvSpPr>
        <p:spPr bwMode="auto">
          <a:xfrm>
            <a:off x="7330652" y="4199799"/>
            <a:ext cx="1602978" cy="576182"/>
          </a:xfrm>
          <a:prstGeom prst="rect">
            <a:avLst/>
          </a:prstGeom>
          <a:solidFill>
            <a:srgbClr val="339933"/>
          </a:solidFill>
          <a:ln w="28575">
            <a:solidFill>
              <a:srgbClr val="339933"/>
            </a:solid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pPr fontAlgn="auto">
              <a:spcBef>
                <a:spcPts val="0"/>
              </a:spcBef>
              <a:spcAft>
                <a:spcPts val="0"/>
              </a:spcAft>
              <a:defRPr/>
            </a:pPr>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35" name="Rectangle 15"/>
          <p:cNvSpPr>
            <a:spLocks noChangeArrowheads="1"/>
          </p:cNvSpPr>
          <p:nvPr/>
        </p:nvSpPr>
        <p:spPr bwMode="auto">
          <a:xfrm>
            <a:off x="2363639" y="4199799"/>
            <a:ext cx="1602978" cy="576182"/>
          </a:xfrm>
          <a:prstGeom prst="rect">
            <a:avLst/>
          </a:prstGeom>
          <a:solidFill>
            <a:srgbClr val="339933"/>
          </a:solidFill>
          <a:ln w="28575">
            <a:solidFill>
              <a:srgbClr val="339933"/>
            </a:solid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pPr fontAlgn="auto">
              <a:spcBef>
                <a:spcPts val="0"/>
              </a:spcBef>
              <a:spcAft>
                <a:spcPts val="0"/>
              </a:spcAft>
              <a:defRPr/>
            </a:pPr>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36" name="Text Box 5"/>
          <p:cNvSpPr txBox="1">
            <a:spLocks noChangeArrowheads="1"/>
          </p:cNvSpPr>
          <p:nvPr/>
        </p:nvSpPr>
        <p:spPr bwMode="auto">
          <a:xfrm>
            <a:off x="2344165" y="4269638"/>
            <a:ext cx="1642231" cy="441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600" b="1">
                <a:solidFill>
                  <a:schemeClr val="bg1"/>
                </a:solidFill>
                <a:latin typeface="微软雅黑" panose="020B0503020204020204" pitchFamily="34" charset="-122"/>
                <a:ea typeface="微软雅黑" panose="020B0503020204020204" pitchFamily="34" charset="-122"/>
              </a:rPr>
              <a:t>通信服务模块</a:t>
            </a:r>
          </a:p>
        </p:txBody>
      </p:sp>
      <p:sp>
        <p:nvSpPr>
          <p:cNvPr id="37" name="Text Box 10"/>
          <p:cNvSpPr txBox="1">
            <a:spLocks noChangeArrowheads="1"/>
          </p:cNvSpPr>
          <p:nvPr/>
        </p:nvSpPr>
        <p:spPr bwMode="auto">
          <a:xfrm>
            <a:off x="7311164" y="4269638"/>
            <a:ext cx="1642231" cy="441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600" b="1">
                <a:solidFill>
                  <a:schemeClr val="bg1"/>
                </a:solidFill>
                <a:latin typeface="微软雅黑" panose="020B0503020204020204" pitchFamily="34" charset="-122"/>
                <a:ea typeface="微软雅黑" panose="020B0503020204020204" pitchFamily="34" charset="-122"/>
              </a:rPr>
              <a:t>通信服务模块</a:t>
            </a:r>
          </a:p>
        </p:txBody>
      </p:sp>
      <p:sp>
        <p:nvSpPr>
          <p:cNvPr id="38" name="上下箭头 37"/>
          <p:cNvSpPr/>
          <p:nvPr/>
        </p:nvSpPr>
        <p:spPr>
          <a:xfrm>
            <a:off x="3056314" y="3836547"/>
            <a:ext cx="216425" cy="451106"/>
          </a:xfrm>
          <a:prstGeom prst="upDownArrow">
            <a:avLst/>
          </a:prstGeom>
          <a:solidFill>
            <a:srgbClr val="00FFFF"/>
          </a:solidFill>
          <a:ln w="19050">
            <a:solidFill>
              <a:srgbClr val="0000FF"/>
            </a:solidFill>
            <a:miter lim="800000"/>
          </a:ln>
        </p:spPr>
        <p:txBody>
          <a:bodyPr vert="eaVert"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39" name="上下箭头 38"/>
          <p:cNvSpPr/>
          <p:nvPr/>
        </p:nvSpPr>
        <p:spPr>
          <a:xfrm>
            <a:off x="8018663" y="3836547"/>
            <a:ext cx="216425" cy="451106"/>
          </a:xfrm>
          <a:prstGeom prst="upDownArrow">
            <a:avLst/>
          </a:prstGeom>
          <a:solidFill>
            <a:srgbClr val="00FFFF"/>
          </a:solidFill>
          <a:ln w="19050">
            <a:solidFill>
              <a:srgbClr val="0000FF"/>
            </a:solidFill>
            <a:miter lim="800000"/>
          </a:ln>
        </p:spPr>
        <p:txBody>
          <a:bodyPr vert="eaVert"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40" name="上下箭头 39"/>
          <p:cNvSpPr/>
          <p:nvPr/>
        </p:nvSpPr>
        <p:spPr>
          <a:xfrm>
            <a:off x="3056314" y="4710055"/>
            <a:ext cx="216425" cy="451106"/>
          </a:xfrm>
          <a:prstGeom prst="upDownArrow">
            <a:avLst/>
          </a:prstGeom>
          <a:solidFill>
            <a:srgbClr val="00FFFF"/>
          </a:solidFill>
          <a:ln w="19050">
            <a:solidFill>
              <a:srgbClr val="0000FF"/>
            </a:solidFill>
            <a:miter lim="800000"/>
          </a:ln>
        </p:spPr>
        <p:txBody>
          <a:bodyPr vert="eaVert"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41" name="上下箭头 40"/>
          <p:cNvSpPr/>
          <p:nvPr/>
        </p:nvSpPr>
        <p:spPr>
          <a:xfrm>
            <a:off x="8018663" y="4710055"/>
            <a:ext cx="216425" cy="451106"/>
          </a:xfrm>
          <a:prstGeom prst="upDownArrow">
            <a:avLst/>
          </a:prstGeom>
          <a:solidFill>
            <a:srgbClr val="00FFFF"/>
          </a:solidFill>
          <a:ln w="19050">
            <a:solidFill>
              <a:srgbClr val="0000FF"/>
            </a:solidFill>
            <a:miter lim="800000"/>
          </a:ln>
        </p:spPr>
        <p:txBody>
          <a:bodyPr vert="eaVert"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42" name="Line 11"/>
          <p:cNvSpPr>
            <a:spLocks noChangeShapeType="1"/>
          </p:cNvSpPr>
          <p:nvPr/>
        </p:nvSpPr>
        <p:spPr bwMode="auto">
          <a:xfrm>
            <a:off x="3950737" y="3676168"/>
            <a:ext cx="3345019" cy="0"/>
          </a:xfrm>
          <a:prstGeom prst="line">
            <a:avLst/>
          </a:prstGeom>
          <a:noFill/>
          <a:ln w="57150">
            <a:solidFill>
              <a:srgbClr val="FF00FF"/>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Text Box 12"/>
          <p:cNvSpPr txBox="1">
            <a:spLocks noChangeArrowheads="1"/>
          </p:cNvSpPr>
          <p:nvPr/>
        </p:nvSpPr>
        <p:spPr bwMode="auto">
          <a:xfrm>
            <a:off x="4381452" y="3244915"/>
            <a:ext cx="2492990"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2000" b="1" dirty="0">
                <a:solidFill>
                  <a:srgbClr val="1C1C1C"/>
                </a:solidFill>
                <a:latin typeface="微软雅黑" panose="020B0503020204020204" pitchFamily="34" charset="-122"/>
                <a:ea typeface="微软雅黑" panose="020B0503020204020204" pitchFamily="34" charset="-122"/>
              </a:rPr>
              <a:t>文件及文件传送命令</a:t>
            </a:r>
          </a:p>
        </p:txBody>
      </p:sp>
    </p:spTree>
    <p:extLst>
      <p:ext uri="{BB962C8B-B14F-4D97-AF65-F5344CB8AC3E}">
        <p14:creationId xmlns:p14="http://schemas.microsoft.com/office/powerpoint/2010/main" val="20622425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500"/>
                                        <p:tgtEl>
                                          <p:spTgt spid="32"/>
                                        </p:tgtEl>
                                      </p:cBhvr>
                                    </p:animEffect>
                                  </p:childTnLst>
                                </p:cTn>
                              </p:par>
                            </p:childTnLst>
                          </p:cTn>
                        </p:par>
                        <p:par>
                          <p:cTn id="8" fill="hold">
                            <p:stCondLst>
                              <p:cond delay="500"/>
                            </p:stCondLst>
                            <p:childTnLst>
                              <p:par>
                                <p:cTn id="9" presetID="22" presetClass="entr" presetSubtype="4" fill="hold" grpId="0" nodeType="afterEffect">
                                  <p:stCondLst>
                                    <p:cond delay="1000"/>
                                  </p:stCondLst>
                                  <p:childTnLst>
                                    <p:set>
                                      <p:cBhvr>
                                        <p:cTn id="10" dur="1" fill="hold">
                                          <p:stCondLst>
                                            <p:cond delay="0"/>
                                          </p:stCondLst>
                                        </p:cTn>
                                        <p:tgtEl>
                                          <p:spTgt spid="33"/>
                                        </p:tgtEl>
                                        <p:attrNameLst>
                                          <p:attrName>style.visibility</p:attrName>
                                        </p:attrNameLst>
                                      </p:cBhvr>
                                      <p:to>
                                        <p:strVal val="visible"/>
                                      </p:to>
                                    </p:set>
                                    <p:animEffect transition="in" filter="wipe(down)">
                                      <p:cBhvr>
                                        <p:cTn id="11" dur="500"/>
                                        <p:tgtEl>
                                          <p:spTgt spid="33"/>
                                        </p:tgtEl>
                                      </p:cBhvr>
                                    </p:animEffect>
                                  </p:childTnLst>
                                </p:cTn>
                              </p:par>
                            </p:childTnLst>
                          </p:cTn>
                        </p:par>
                        <p:par>
                          <p:cTn id="12" fill="hold">
                            <p:stCondLst>
                              <p:cond delay="2000"/>
                            </p:stCondLst>
                            <p:childTnLst>
                              <p:par>
                                <p:cTn id="13" presetID="22" presetClass="entr" presetSubtype="8" fill="hold" grpId="0" nodeType="afterEffect">
                                  <p:stCondLst>
                                    <p:cond delay="1000"/>
                                  </p:stCondLst>
                                  <p:childTnLst>
                                    <p:set>
                                      <p:cBhvr>
                                        <p:cTn id="14" dur="1" fill="hold">
                                          <p:stCondLst>
                                            <p:cond delay="0"/>
                                          </p:stCondLst>
                                        </p:cTn>
                                        <p:tgtEl>
                                          <p:spTgt spid="30"/>
                                        </p:tgtEl>
                                        <p:attrNameLst>
                                          <p:attrName>style.visibility</p:attrName>
                                        </p:attrNameLst>
                                      </p:cBhvr>
                                      <p:to>
                                        <p:strVal val="visible"/>
                                      </p:to>
                                    </p:set>
                                    <p:animEffect transition="in" filter="wipe(left)">
                                      <p:cBhvr>
                                        <p:cTn id="15" dur="500"/>
                                        <p:tgtEl>
                                          <p:spTgt spid="30"/>
                                        </p:tgtEl>
                                      </p:cBhvr>
                                    </p:animEffect>
                                  </p:childTnLst>
                                </p:cTn>
                              </p:par>
                              <p:par>
                                <p:cTn id="16" presetID="22" presetClass="entr" presetSubtype="8" fill="hold" grpId="0" nodeType="withEffect">
                                  <p:stCondLst>
                                    <p:cond delay="1000"/>
                                  </p:stCondLst>
                                  <p:childTnLst>
                                    <p:set>
                                      <p:cBhvr>
                                        <p:cTn id="17" dur="1" fill="hold">
                                          <p:stCondLst>
                                            <p:cond delay="0"/>
                                          </p:stCondLst>
                                        </p:cTn>
                                        <p:tgtEl>
                                          <p:spTgt spid="29"/>
                                        </p:tgtEl>
                                        <p:attrNameLst>
                                          <p:attrName>style.visibility</p:attrName>
                                        </p:attrNameLst>
                                      </p:cBhvr>
                                      <p:to>
                                        <p:strVal val="visible"/>
                                      </p:to>
                                    </p:set>
                                    <p:animEffect transition="in" filter="wipe(left)">
                                      <p:cBhvr>
                                        <p:cTn id="1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p:bldP spid="32" grpId="0"/>
      <p:bldP spid="33"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标题 4"/>
          <p:cNvSpPr>
            <a:spLocks noGrp="1" noChangeArrowheads="1"/>
          </p:cNvSpPr>
          <p:nvPr>
            <p:ph type="title"/>
          </p:nvPr>
        </p:nvSpPr>
        <p:spPr/>
        <p:txBody>
          <a:bodyPr/>
          <a:lstStyle/>
          <a:p>
            <a:r>
              <a:rPr lang="en-US" altLang="zh-CN" dirty="0"/>
              <a:t>1.7.2 </a:t>
            </a:r>
            <a:r>
              <a:rPr lang="zh-CN" altLang="en-US" dirty="0"/>
              <a:t>协议与划分层次</a:t>
            </a:r>
          </a:p>
        </p:txBody>
      </p:sp>
      <p:sp>
        <p:nvSpPr>
          <p:cNvPr id="3" name="内容占位符 2"/>
          <p:cNvSpPr>
            <a:spLocks noGrp="1"/>
          </p:cNvSpPr>
          <p:nvPr>
            <p:ph idx="1"/>
          </p:nvPr>
        </p:nvSpPr>
        <p:spPr/>
        <p:txBody>
          <a:bodyPr/>
          <a:lstStyle/>
          <a:p>
            <a:r>
              <a:rPr lang="zh-CN" altLang="en-US" b="1" dirty="0"/>
              <a:t>划分层次概念举例：两台主机通过网络传送文件</a:t>
            </a:r>
          </a:p>
          <a:p>
            <a:endParaRPr lang="zh-CN" altLang="en-US" b="1" dirty="0"/>
          </a:p>
          <a:p>
            <a:endParaRPr lang="en-US" altLang="zh-CN" b="1" dirty="0"/>
          </a:p>
          <a:p>
            <a:endParaRPr lang="zh-CN" altLang="en-US" b="1" dirty="0"/>
          </a:p>
          <a:p>
            <a:endParaRPr lang="zh-CN" altLang="en-US" b="1" dirty="0"/>
          </a:p>
          <a:p>
            <a:endParaRPr lang="zh-CN" altLang="en-US" sz="3600" b="1" dirty="0"/>
          </a:p>
        </p:txBody>
      </p:sp>
      <p:grpSp>
        <p:nvGrpSpPr>
          <p:cNvPr id="2" name="组合 1"/>
          <p:cNvGrpSpPr/>
          <p:nvPr/>
        </p:nvGrpSpPr>
        <p:grpSpPr>
          <a:xfrm>
            <a:off x="911424" y="2060849"/>
            <a:ext cx="9433048" cy="3828617"/>
            <a:chOff x="505072" y="1170432"/>
            <a:chExt cx="8133855" cy="2933846"/>
          </a:xfrm>
        </p:grpSpPr>
        <p:sp>
          <p:nvSpPr>
            <p:cNvPr id="44" name="圆角矩形 43"/>
            <p:cNvSpPr/>
            <p:nvPr/>
          </p:nvSpPr>
          <p:spPr>
            <a:xfrm>
              <a:off x="505072" y="1170432"/>
              <a:ext cx="8133855" cy="293384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b="1" dirty="0">
                <a:solidFill>
                  <a:schemeClr val="bg1"/>
                </a:solidFill>
                <a:ea typeface="微软雅黑" panose="020B0503020204020204" pitchFamily="34" charset="-122"/>
              </a:endParaRPr>
            </a:p>
          </p:txBody>
        </p:sp>
        <p:sp>
          <p:nvSpPr>
            <p:cNvPr id="45" name="Rectangle 16"/>
            <p:cNvSpPr>
              <a:spLocks noChangeArrowheads="1"/>
            </p:cNvSpPr>
            <p:nvPr/>
          </p:nvSpPr>
          <p:spPr bwMode="auto">
            <a:xfrm>
              <a:off x="6026777" y="2159569"/>
              <a:ext cx="1382203" cy="441525"/>
            </a:xfrm>
            <a:prstGeom prst="rect">
              <a:avLst/>
            </a:prstGeom>
            <a:solidFill>
              <a:srgbClr val="1956B9"/>
            </a:solidFill>
            <a:ln w="28575">
              <a:no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pPr fontAlgn="auto">
                <a:spcBef>
                  <a:spcPts val="0"/>
                </a:spcBef>
                <a:spcAft>
                  <a:spcPts val="0"/>
                </a:spcAft>
                <a:defRPr/>
              </a:pPr>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46" name="Rectangle 15"/>
            <p:cNvSpPr>
              <a:spLocks noChangeArrowheads="1"/>
            </p:cNvSpPr>
            <p:nvPr/>
          </p:nvSpPr>
          <p:spPr bwMode="auto">
            <a:xfrm>
              <a:off x="1743860" y="2159569"/>
              <a:ext cx="1382203" cy="441525"/>
            </a:xfrm>
            <a:prstGeom prst="rect">
              <a:avLst/>
            </a:prstGeom>
            <a:solidFill>
              <a:srgbClr val="1956B9"/>
            </a:solidFill>
            <a:ln w="28575">
              <a:no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pPr fontAlgn="auto">
                <a:spcBef>
                  <a:spcPts val="0"/>
                </a:spcBef>
                <a:spcAft>
                  <a:spcPts val="0"/>
                </a:spcAft>
                <a:defRPr/>
              </a:pPr>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47" name="Text Box 5"/>
            <p:cNvSpPr txBox="1">
              <a:spLocks noChangeArrowheads="1"/>
            </p:cNvSpPr>
            <p:nvPr/>
          </p:nvSpPr>
          <p:spPr bwMode="auto">
            <a:xfrm>
              <a:off x="1727200" y="2208217"/>
              <a:ext cx="1414463"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600" b="1">
                  <a:solidFill>
                    <a:schemeClr val="bg1"/>
                  </a:solidFill>
                  <a:latin typeface="微软雅黑" panose="020B0503020204020204" pitchFamily="34" charset="-122"/>
                  <a:ea typeface="微软雅黑" panose="020B0503020204020204" pitchFamily="34" charset="-122"/>
                </a:rPr>
                <a:t>文件传送模块</a:t>
              </a:r>
            </a:p>
          </p:txBody>
        </p:sp>
        <p:sp>
          <p:nvSpPr>
            <p:cNvPr id="48" name="Text Box 6"/>
            <p:cNvSpPr txBox="1">
              <a:spLocks noChangeArrowheads="1"/>
            </p:cNvSpPr>
            <p:nvPr/>
          </p:nvSpPr>
          <p:spPr bwMode="auto">
            <a:xfrm>
              <a:off x="2062163" y="1773242"/>
              <a:ext cx="806930" cy="292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000" b="1" dirty="0">
                  <a:solidFill>
                    <a:srgbClr val="1C1C1C"/>
                  </a:solidFill>
                  <a:latin typeface="微软雅黑" panose="020B0503020204020204" pitchFamily="34" charset="-122"/>
                  <a:ea typeface="微软雅黑" panose="020B0503020204020204" pitchFamily="34" charset="-122"/>
                </a:rPr>
                <a:t>主机 </a:t>
              </a:r>
              <a:r>
                <a:rPr lang="en-US" altLang="zh-CN" sz="2000" b="1" dirty="0">
                  <a:solidFill>
                    <a:srgbClr val="1C1C1C"/>
                  </a:solidFill>
                  <a:latin typeface="微软雅黑" panose="020B0503020204020204" pitchFamily="34" charset="-122"/>
                  <a:ea typeface="微软雅黑" panose="020B0503020204020204" pitchFamily="34" charset="-122"/>
                </a:rPr>
                <a:t>1</a:t>
              </a:r>
            </a:p>
          </p:txBody>
        </p:sp>
        <p:sp>
          <p:nvSpPr>
            <p:cNvPr id="49" name="Text Box 9"/>
            <p:cNvSpPr txBox="1">
              <a:spLocks noChangeArrowheads="1"/>
            </p:cNvSpPr>
            <p:nvPr/>
          </p:nvSpPr>
          <p:spPr bwMode="auto">
            <a:xfrm>
              <a:off x="6346655" y="1773242"/>
              <a:ext cx="806930" cy="292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000" b="1" dirty="0">
                  <a:solidFill>
                    <a:srgbClr val="1C1C1C"/>
                  </a:solidFill>
                  <a:latin typeface="微软雅黑" panose="020B0503020204020204" pitchFamily="34" charset="-122"/>
                  <a:ea typeface="微软雅黑" panose="020B0503020204020204" pitchFamily="34" charset="-122"/>
                </a:rPr>
                <a:t>主机 </a:t>
              </a:r>
              <a:r>
                <a:rPr lang="en-US" altLang="zh-CN" sz="2000" b="1" dirty="0">
                  <a:solidFill>
                    <a:srgbClr val="1C1C1C"/>
                  </a:solidFill>
                  <a:latin typeface="微软雅黑" panose="020B0503020204020204" pitchFamily="34" charset="-122"/>
                  <a:ea typeface="微软雅黑" panose="020B0503020204020204" pitchFamily="34" charset="-122"/>
                </a:rPr>
                <a:t>2</a:t>
              </a:r>
            </a:p>
          </p:txBody>
        </p:sp>
        <p:sp>
          <p:nvSpPr>
            <p:cNvPr id="50" name="Text Box 10"/>
            <p:cNvSpPr txBox="1">
              <a:spLocks noChangeArrowheads="1"/>
            </p:cNvSpPr>
            <p:nvPr/>
          </p:nvSpPr>
          <p:spPr bwMode="auto">
            <a:xfrm>
              <a:off x="6010105" y="2208217"/>
              <a:ext cx="14160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600" b="1">
                  <a:solidFill>
                    <a:schemeClr val="bg1"/>
                  </a:solidFill>
                  <a:latin typeface="微软雅黑" panose="020B0503020204020204" pitchFamily="34" charset="-122"/>
                  <a:ea typeface="微软雅黑" panose="020B0503020204020204" pitchFamily="34" charset="-122"/>
                </a:rPr>
                <a:t>文件传送模块</a:t>
              </a:r>
            </a:p>
          </p:txBody>
        </p:sp>
        <p:sp>
          <p:nvSpPr>
            <p:cNvPr id="51" name="矩形 50"/>
            <p:cNvSpPr/>
            <p:nvPr/>
          </p:nvSpPr>
          <p:spPr>
            <a:xfrm>
              <a:off x="2414337" y="1253372"/>
              <a:ext cx="4323347" cy="29213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000" b="1" dirty="0">
                  <a:solidFill>
                    <a:srgbClr val="0000FF"/>
                  </a:solidFill>
                  <a:latin typeface="微软雅黑" panose="020B0503020204020204" pitchFamily="34" charset="-122"/>
                  <a:ea typeface="微软雅黑" panose="020B0503020204020204" pitchFamily="34" charset="-122"/>
                </a:rPr>
                <a:t>3.</a:t>
              </a:r>
              <a:r>
                <a:rPr lang="zh-CN" altLang="en-US" sz="2000" b="1" dirty="0">
                  <a:solidFill>
                    <a:srgbClr val="0000FF"/>
                  </a:solidFill>
                  <a:latin typeface="微软雅黑" panose="020B0503020204020204" pitchFamily="34" charset="-122"/>
                  <a:ea typeface="微软雅黑" panose="020B0503020204020204" pitchFamily="34" charset="-122"/>
                </a:rPr>
                <a:t>再设计一个</a:t>
              </a:r>
              <a:r>
                <a:rPr lang="zh-CN" altLang="en-US" sz="2000" b="1" dirty="0">
                  <a:solidFill>
                    <a:srgbClr val="C00000"/>
                  </a:solidFill>
                  <a:latin typeface="微软雅黑" panose="020B0503020204020204" pitchFamily="34" charset="-122"/>
                  <a:ea typeface="微软雅黑" panose="020B0503020204020204" pitchFamily="34" charset="-122"/>
                </a:rPr>
                <a:t>网络接入模块</a:t>
              </a:r>
              <a:r>
                <a:rPr lang="zh-CN" altLang="en-US" sz="2000" b="1" dirty="0">
                  <a:solidFill>
                    <a:srgbClr val="0000FF"/>
                  </a:solidFill>
                  <a:latin typeface="微软雅黑" panose="020B0503020204020204" pitchFamily="34" charset="-122"/>
                  <a:ea typeface="微软雅黑" panose="020B0503020204020204" pitchFamily="34" charset="-122"/>
                </a:rPr>
                <a:t>层</a:t>
              </a:r>
            </a:p>
          </p:txBody>
        </p:sp>
        <p:sp>
          <p:nvSpPr>
            <p:cNvPr id="52" name="Line 11"/>
            <p:cNvSpPr>
              <a:spLocks noChangeShapeType="1"/>
            </p:cNvSpPr>
            <p:nvPr/>
          </p:nvSpPr>
          <p:spPr bwMode="auto">
            <a:xfrm>
              <a:off x="3139072" y="3023352"/>
              <a:ext cx="2884318" cy="0"/>
            </a:xfrm>
            <a:prstGeom prst="line">
              <a:avLst/>
            </a:prstGeom>
            <a:noFill/>
            <a:ln w="57150">
              <a:solidFill>
                <a:srgbClr val="FF00FF"/>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Text Box 12"/>
            <p:cNvSpPr txBox="1">
              <a:spLocks noChangeArrowheads="1"/>
            </p:cNvSpPr>
            <p:nvPr/>
          </p:nvSpPr>
          <p:spPr bwMode="auto">
            <a:xfrm>
              <a:off x="3553785" y="2684746"/>
              <a:ext cx="1928481" cy="3066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2000" b="1" dirty="0">
                  <a:solidFill>
                    <a:srgbClr val="1C1C1C"/>
                  </a:solidFill>
                  <a:latin typeface="微软雅黑" panose="020B0503020204020204" pitchFamily="34" charset="-122"/>
                  <a:ea typeface="微软雅黑" panose="020B0503020204020204" pitchFamily="34" charset="-122"/>
                </a:rPr>
                <a:t>与通信有关的报文</a:t>
              </a:r>
            </a:p>
          </p:txBody>
        </p:sp>
        <p:sp>
          <p:nvSpPr>
            <p:cNvPr id="54" name="Line 17"/>
            <p:cNvSpPr>
              <a:spLocks noChangeShapeType="1"/>
            </p:cNvSpPr>
            <p:nvPr/>
          </p:nvSpPr>
          <p:spPr bwMode="auto">
            <a:xfrm>
              <a:off x="2638926" y="3735970"/>
              <a:ext cx="4243138" cy="0"/>
            </a:xfrm>
            <a:prstGeom prst="line">
              <a:avLst/>
            </a:prstGeom>
            <a:noFill/>
            <a:ln w="38100">
              <a:solidFill>
                <a:srgbClr val="0000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Rectangle 16"/>
            <p:cNvSpPr>
              <a:spLocks noChangeArrowheads="1"/>
            </p:cNvSpPr>
            <p:nvPr/>
          </p:nvSpPr>
          <p:spPr bwMode="auto">
            <a:xfrm>
              <a:off x="6040194" y="2809497"/>
              <a:ext cx="1382203" cy="441525"/>
            </a:xfrm>
            <a:prstGeom prst="rect">
              <a:avLst/>
            </a:prstGeom>
            <a:solidFill>
              <a:srgbClr val="339933"/>
            </a:solidFill>
            <a:ln w="28575">
              <a:solidFill>
                <a:srgbClr val="339933"/>
              </a:solid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pPr fontAlgn="auto">
                <a:spcBef>
                  <a:spcPts val="0"/>
                </a:spcBef>
                <a:spcAft>
                  <a:spcPts val="0"/>
                </a:spcAft>
                <a:defRPr/>
              </a:pPr>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56" name="Rectangle 15"/>
            <p:cNvSpPr>
              <a:spLocks noChangeArrowheads="1"/>
            </p:cNvSpPr>
            <p:nvPr/>
          </p:nvSpPr>
          <p:spPr bwMode="auto">
            <a:xfrm>
              <a:off x="1757277" y="2809497"/>
              <a:ext cx="1382203" cy="441525"/>
            </a:xfrm>
            <a:prstGeom prst="rect">
              <a:avLst/>
            </a:prstGeom>
            <a:solidFill>
              <a:srgbClr val="339933"/>
            </a:solidFill>
            <a:ln w="28575">
              <a:solidFill>
                <a:srgbClr val="339933"/>
              </a:solid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pPr fontAlgn="auto">
                <a:spcBef>
                  <a:spcPts val="0"/>
                </a:spcBef>
                <a:spcAft>
                  <a:spcPts val="0"/>
                </a:spcAft>
                <a:defRPr/>
              </a:pPr>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57" name="Text Box 5"/>
            <p:cNvSpPr txBox="1">
              <a:spLocks noChangeArrowheads="1"/>
            </p:cNvSpPr>
            <p:nvPr/>
          </p:nvSpPr>
          <p:spPr bwMode="auto">
            <a:xfrm>
              <a:off x="1740485" y="2863014"/>
              <a:ext cx="14160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600" b="1">
                  <a:solidFill>
                    <a:schemeClr val="bg1"/>
                  </a:solidFill>
                  <a:latin typeface="微软雅黑" panose="020B0503020204020204" pitchFamily="34" charset="-122"/>
                  <a:ea typeface="微软雅黑" panose="020B0503020204020204" pitchFamily="34" charset="-122"/>
                </a:rPr>
                <a:t>通信服务模块</a:t>
              </a:r>
            </a:p>
          </p:txBody>
        </p:sp>
        <p:sp>
          <p:nvSpPr>
            <p:cNvPr id="58" name="Text Box 10"/>
            <p:cNvSpPr txBox="1">
              <a:spLocks noChangeArrowheads="1"/>
            </p:cNvSpPr>
            <p:nvPr/>
          </p:nvSpPr>
          <p:spPr bwMode="auto">
            <a:xfrm>
              <a:off x="6023390" y="2863014"/>
              <a:ext cx="14160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600" b="1">
                  <a:solidFill>
                    <a:schemeClr val="bg1"/>
                  </a:solidFill>
                  <a:latin typeface="微软雅黑" panose="020B0503020204020204" pitchFamily="34" charset="-122"/>
                  <a:ea typeface="微软雅黑" panose="020B0503020204020204" pitchFamily="34" charset="-122"/>
                </a:rPr>
                <a:t>通信服务模块</a:t>
              </a:r>
            </a:p>
          </p:txBody>
        </p:sp>
        <p:sp>
          <p:nvSpPr>
            <p:cNvPr id="59" name="上下箭头 58"/>
            <p:cNvSpPr/>
            <p:nvPr/>
          </p:nvSpPr>
          <p:spPr>
            <a:xfrm>
              <a:off x="2354551" y="2531139"/>
              <a:ext cx="186617" cy="345680"/>
            </a:xfrm>
            <a:prstGeom prst="upDownArrow">
              <a:avLst/>
            </a:prstGeom>
            <a:solidFill>
              <a:srgbClr val="00FFFF"/>
            </a:solidFill>
            <a:ln w="19050">
              <a:solidFill>
                <a:srgbClr val="0000FF"/>
              </a:solidFill>
              <a:miter lim="800000"/>
            </a:ln>
          </p:spPr>
          <p:txBody>
            <a:bodyPr vert="eaVert"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60" name="上下箭头 59"/>
            <p:cNvSpPr/>
            <p:nvPr/>
          </p:nvSpPr>
          <p:spPr>
            <a:xfrm>
              <a:off x="6633447" y="2531139"/>
              <a:ext cx="186617" cy="345680"/>
            </a:xfrm>
            <a:prstGeom prst="upDownArrow">
              <a:avLst/>
            </a:prstGeom>
            <a:solidFill>
              <a:srgbClr val="00FFFF"/>
            </a:solidFill>
            <a:ln w="19050">
              <a:solidFill>
                <a:srgbClr val="0000FF"/>
              </a:solidFill>
              <a:miter lim="800000"/>
            </a:ln>
          </p:spPr>
          <p:txBody>
            <a:bodyPr vert="eaVert"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61" name="Rectangle 16"/>
            <p:cNvSpPr>
              <a:spLocks noChangeArrowheads="1"/>
            </p:cNvSpPr>
            <p:nvPr/>
          </p:nvSpPr>
          <p:spPr bwMode="auto">
            <a:xfrm>
              <a:off x="6048215" y="3506827"/>
              <a:ext cx="1382203" cy="441525"/>
            </a:xfrm>
            <a:prstGeom prst="rect">
              <a:avLst/>
            </a:prstGeom>
            <a:solidFill>
              <a:srgbClr val="7030A0"/>
            </a:solidFill>
            <a:ln w="28575">
              <a:no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pPr fontAlgn="auto">
                <a:spcBef>
                  <a:spcPts val="0"/>
                </a:spcBef>
                <a:spcAft>
                  <a:spcPts val="0"/>
                </a:spcAft>
                <a:defRPr/>
              </a:pPr>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62" name="Rectangle 15"/>
            <p:cNvSpPr>
              <a:spLocks noChangeArrowheads="1"/>
            </p:cNvSpPr>
            <p:nvPr/>
          </p:nvSpPr>
          <p:spPr bwMode="auto">
            <a:xfrm>
              <a:off x="1765298" y="3506827"/>
              <a:ext cx="1382203" cy="441525"/>
            </a:xfrm>
            <a:prstGeom prst="rect">
              <a:avLst/>
            </a:prstGeom>
            <a:solidFill>
              <a:srgbClr val="7030A0"/>
            </a:solidFill>
            <a:ln w="28575">
              <a:no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pPr fontAlgn="auto">
                <a:spcBef>
                  <a:spcPts val="0"/>
                </a:spcBef>
                <a:spcAft>
                  <a:spcPts val="0"/>
                </a:spcAft>
                <a:defRPr/>
              </a:pPr>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63" name="Text Box 5"/>
            <p:cNvSpPr txBox="1">
              <a:spLocks noChangeArrowheads="1"/>
            </p:cNvSpPr>
            <p:nvPr/>
          </p:nvSpPr>
          <p:spPr bwMode="auto">
            <a:xfrm>
              <a:off x="1748506" y="3568196"/>
              <a:ext cx="14160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600" b="1">
                  <a:solidFill>
                    <a:schemeClr val="bg1"/>
                  </a:solidFill>
                  <a:latin typeface="微软雅黑" panose="020B0503020204020204" pitchFamily="34" charset="-122"/>
                  <a:ea typeface="微软雅黑" panose="020B0503020204020204" pitchFamily="34" charset="-122"/>
                </a:rPr>
                <a:t>网络接入模块</a:t>
              </a:r>
            </a:p>
          </p:txBody>
        </p:sp>
        <p:sp>
          <p:nvSpPr>
            <p:cNvPr id="64" name="Text Box 10"/>
            <p:cNvSpPr txBox="1">
              <a:spLocks noChangeArrowheads="1"/>
            </p:cNvSpPr>
            <p:nvPr/>
          </p:nvSpPr>
          <p:spPr bwMode="auto">
            <a:xfrm>
              <a:off x="6031411" y="3568196"/>
              <a:ext cx="14160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600" b="1">
                  <a:solidFill>
                    <a:schemeClr val="bg1"/>
                  </a:solidFill>
                  <a:latin typeface="微软雅黑" panose="020B0503020204020204" pitchFamily="34" charset="-122"/>
                  <a:ea typeface="微软雅黑" panose="020B0503020204020204" pitchFamily="34" charset="-122"/>
                </a:rPr>
                <a:t>网络接入模块</a:t>
              </a:r>
            </a:p>
          </p:txBody>
        </p:sp>
        <p:sp>
          <p:nvSpPr>
            <p:cNvPr id="65" name="Text Box 6"/>
            <p:cNvSpPr txBox="1">
              <a:spLocks noChangeArrowheads="1"/>
            </p:cNvSpPr>
            <p:nvPr/>
          </p:nvSpPr>
          <p:spPr bwMode="auto">
            <a:xfrm>
              <a:off x="3129714" y="3357886"/>
              <a:ext cx="470132" cy="382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400" b="1" dirty="0">
                  <a:solidFill>
                    <a:srgbClr val="1C1C1C"/>
                  </a:solidFill>
                  <a:latin typeface="微软雅黑" panose="020B0503020204020204" pitchFamily="34" charset="-122"/>
                  <a:ea typeface="微软雅黑" panose="020B0503020204020204" pitchFamily="34" charset="-122"/>
                </a:rPr>
                <a:t>网络</a:t>
              </a:r>
              <a:endParaRPr lang="en-US" altLang="zh-CN" sz="1400" b="1" dirty="0">
                <a:solidFill>
                  <a:srgbClr val="1C1C1C"/>
                </a:solidFill>
                <a:latin typeface="微软雅黑" panose="020B0503020204020204" pitchFamily="34" charset="-122"/>
                <a:ea typeface="微软雅黑" panose="020B0503020204020204" pitchFamily="34" charset="-122"/>
              </a:endParaRPr>
            </a:p>
            <a:p>
              <a:r>
                <a:rPr lang="zh-CN" altLang="en-US" sz="1400" b="1" dirty="0">
                  <a:solidFill>
                    <a:srgbClr val="1C1C1C"/>
                  </a:solidFill>
                  <a:latin typeface="微软雅黑" panose="020B0503020204020204" pitchFamily="34" charset="-122"/>
                  <a:ea typeface="微软雅黑" panose="020B0503020204020204" pitchFamily="34" charset="-122"/>
                </a:rPr>
                <a:t>接口</a:t>
              </a:r>
              <a:endParaRPr lang="en-US" altLang="zh-CN" sz="1400" b="1" dirty="0">
                <a:solidFill>
                  <a:srgbClr val="1C1C1C"/>
                </a:solidFill>
                <a:latin typeface="微软雅黑" panose="020B0503020204020204" pitchFamily="34" charset="-122"/>
                <a:ea typeface="微软雅黑" panose="020B0503020204020204" pitchFamily="34" charset="-122"/>
              </a:endParaRPr>
            </a:p>
          </p:txBody>
        </p:sp>
        <p:sp>
          <p:nvSpPr>
            <p:cNvPr id="66" name="Text Box 6"/>
            <p:cNvSpPr txBox="1">
              <a:spLocks noChangeArrowheads="1"/>
            </p:cNvSpPr>
            <p:nvPr/>
          </p:nvSpPr>
          <p:spPr bwMode="auto">
            <a:xfrm>
              <a:off x="5577469" y="3357886"/>
              <a:ext cx="470132" cy="382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400" b="1" dirty="0">
                  <a:solidFill>
                    <a:srgbClr val="1C1C1C"/>
                  </a:solidFill>
                  <a:latin typeface="微软雅黑" panose="020B0503020204020204" pitchFamily="34" charset="-122"/>
                  <a:ea typeface="微软雅黑" panose="020B0503020204020204" pitchFamily="34" charset="-122"/>
                </a:rPr>
                <a:t>网络</a:t>
              </a:r>
              <a:endParaRPr lang="en-US" altLang="zh-CN" sz="1400" b="1" dirty="0">
                <a:solidFill>
                  <a:srgbClr val="1C1C1C"/>
                </a:solidFill>
                <a:latin typeface="微软雅黑" panose="020B0503020204020204" pitchFamily="34" charset="-122"/>
                <a:ea typeface="微软雅黑" panose="020B0503020204020204" pitchFamily="34" charset="-122"/>
              </a:endParaRPr>
            </a:p>
            <a:p>
              <a:r>
                <a:rPr lang="zh-CN" altLang="en-US" sz="1400" b="1" dirty="0">
                  <a:solidFill>
                    <a:srgbClr val="1C1C1C"/>
                  </a:solidFill>
                  <a:latin typeface="微软雅黑" panose="020B0503020204020204" pitchFamily="34" charset="-122"/>
                  <a:ea typeface="微软雅黑" panose="020B0503020204020204" pitchFamily="34" charset="-122"/>
                </a:rPr>
                <a:t>接口</a:t>
              </a:r>
              <a:endParaRPr lang="en-US" altLang="zh-CN" sz="1400" b="1" dirty="0">
                <a:solidFill>
                  <a:srgbClr val="1C1C1C"/>
                </a:solidFill>
                <a:latin typeface="微软雅黑" panose="020B0503020204020204" pitchFamily="34" charset="-122"/>
                <a:ea typeface="微软雅黑" panose="020B0503020204020204" pitchFamily="34" charset="-122"/>
              </a:endParaRPr>
            </a:p>
          </p:txBody>
        </p:sp>
        <p:sp>
          <p:nvSpPr>
            <p:cNvPr id="67" name="上下箭头 66"/>
            <p:cNvSpPr/>
            <p:nvPr/>
          </p:nvSpPr>
          <p:spPr>
            <a:xfrm>
              <a:off x="2354551" y="3200503"/>
              <a:ext cx="186617" cy="345680"/>
            </a:xfrm>
            <a:prstGeom prst="upDownArrow">
              <a:avLst/>
            </a:prstGeom>
            <a:solidFill>
              <a:srgbClr val="00FFFF"/>
            </a:solidFill>
            <a:ln w="19050">
              <a:solidFill>
                <a:srgbClr val="0000FF"/>
              </a:solidFill>
              <a:miter lim="800000"/>
            </a:ln>
          </p:spPr>
          <p:txBody>
            <a:bodyPr vert="eaVert"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68" name="上下箭头 67"/>
            <p:cNvSpPr/>
            <p:nvPr/>
          </p:nvSpPr>
          <p:spPr>
            <a:xfrm>
              <a:off x="6633447" y="3200503"/>
              <a:ext cx="186617" cy="345680"/>
            </a:xfrm>
            <a:prstGeom prst="upDownArrow">
              <a:avLst/>
            </a:prstGeom>
            <a:solidFill>
              <a:srgbClr val="00FFFF"/>
            </a:solidFill>
            <a:ln w="19050">
              <a:solidFill>
                <a:srgbClr val="0000FF"/>
              </a:solidFill>
              <a:miter lim="800000"/>
            </a:ln>
          </p:spPr>
          <p:txBody>
            <a:bodyPr vert="eaVert"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69" name="Line 11"/>
            <p:cNvSpPr>
              <a:spLocks noChangeShapeType="1"/>
            </p:cNvSpPr>
            <p:nvPr/>
          </p:nvSpPr>
          <p:spPr bwMode="auto">
            <a:xfrm>
              <a:off x="3125787" y="2408242"/>
              <a:ext cx="2884317" cy="0"/>
            </a:xfrm>
            <a:prstGeom prst="line">
              <a:avLst/>
            </a:prstGeom>
            <a:noFill/>
            <a:ln w="57150">
              <a:solidFill>
                <a:srgbClr val="FF00FF"/>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Text Box 12"/>
            <p:cNvSpPr txBox="1">
              <a:spLocks noChangeArrowheads="1"/>
            </p:cNvSpPr>
            <p:nvPr/>
          </p:nvSpPr>
          <p:spPr bwMode="auto">
            <a:xfrm>
              <a:off x="3497184" y="2077774"/>
              <a:ext cx="2149636" cy="3066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2000" b="1" dirty="0">
                  <a:solidFill>
                    <a:srgbClr val="1C1C1C"/>
                  </a:solidFill>
                  <a:latin typeface="微软雅黑" panose="020B0503020204020204" pitchFamily="34" charset="-122"/>
                  <a:ea typeface="微软雅黑" panose="020B0503020204020204" pitchFamily="34" charset="-122"/>
                </a:rPr>
                <a:t>文件及文件传送命令</a:t>
              </a:r>
            </a:p>
          </p:txBody>
        </p:sp>
        <p:grpSp>
          <p:nvGrpSpPr>
            <p:cNvPr id="71" name="Group 6"/>
            <p:cNvGrpSpPr/>
            <p:nvPr/>
          </p:nvGrpSpPr>
          <p:grpSpPr bwMode="auto">
            <a:xfrm>
              <a:off x="3819512" y="3373343"/>
              <a:ext cx="1501300" cy="646662"/>
              <a:chOff x="1680" y="240"/>
              <a:chExt cx="2529" cy="1270"/>
            </a:xfrm>
            <a:solidFill>
              <a:schemeClr val="bg1">
                <a:lumMod val="85000"/>
              </a:schemeClr>
            </a:solidFill>
          </p:grpSpPr>
          <p:sp>
            <p:nvSpPr>
              <p:cNvPr id="72" name="Oval 7"/>
              <p:cNvSpPr>
                <a:spLocks noChangeArrowheads="1"/>
              </p:cNvSpPr>
              <p:nvPr/>
            </p:nvSpPr>
            <p:spPr bwMode="auto">
              <a:xfrm>
                <a:off x="2554" y="240"/>
                <a:ext cx="1088" cy="513"/>
              </a:xfrm>
              <a:prstGeom prst="ellipse">
                <a:avLst/>
              </a:prstGeom>
              <a:grpFill/>
              <a:ln w="9525">
                <a:solidFill>
                  <a:srgbClr val="000000"/>
                </a:solidFill>
                <a:rou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3" name="Oval 8"/>
              <p:cNvSpPr>
                <a:spLocks noChangeArrowheads="1"/>
              </p:cNvSpPr>
              <p:nvPr/>
            </p:nvSpPr>
            <p:spPr bwMode="auto">
              <a:xfrm>
                <a:off x="1941" y="381"/>
                <a:ext cx="827" cy="513"/>
              </a:xfrm>
              <a:prstGeom prst="ellipse">
                <a:avLst/>
              </a:prstGeom>
              <a:grpFill/>
              <a:ln w="9525">
                <a:solidFill>
                  <a:srgbClr val="000000"/>
                </a:solidFill>
                <a:rou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4" name="Oval 9"/>
              <p:cNvSpPr>
                <a:spLocks noChangeArrowheads="1"/>
              </p:cNvSpPr>
              <p:nvPr/>
            </p:nvSpPr>
            <p:spPr bwMode="auto">
              <a:xfrm>
                <a:off x="1680" y="702"/>
                <a:ext cx="552" cy="411"/>
              </a:xfrm>
              <a:prstGeom prst="ellipse">
                <a:avLst/>
              </a:prstGeom>
              <a:grpFill/>
              <a:ln w="9525">
                <a:solidFill>
                  <a:srgbClr val="000000"/>
                </a:solidFill>
                <a:rou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5" name="Oval 10"/>
              <p:cNvSpPr>
                <a:spLocks noChangeArrowheads="1"/>
              </p:cNvSpPr>
              <p:nvPr/>
            </p:nvSpPr>
            <p:spPr bwMode="auto">
              <a:xfrm>
                <a:off x="1849" y="894"/>
                <a:ext cx="842" cy="450"/>
              </a:xfrm>
              <a:prstGeom prst="ellipse">
                <a:avLst/>
              </a:prstGeom>
              <a:grpFill/>
              <a:ln w="9525">
                <a:solidFill>
                  <a:srgbClr val="000000"/>
                </a:solidFill>
                <a:rou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6" name="Oval 11"/>
              <p:cNvSpPr>
                <a:spLocks noChangeArrowheads="1"/>
              </p:cNvSpPr>
              <p:nvPr/>
            </p:nvSpPr>
            <p:spPr bwMode="auto">
              <a:xfrm>
                <a:off x="2462" y="971"/>
                <a:ext cx="1272" cy="539"/>
              </a:xfrm>
              <a:prstGeom prst="ellipse">
                <a:avLst/>
              </a:prstGeom>
              <a:grpFill/>
              <a:ln w="9525">
                <a:solidFill>
                  <a:srgbClr val="000000"/>
                </a:solidFill>
                <a:rou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7" name="Oval 12"/>
              <p:cNvSpPr>
                <a:spLocks noChangeArrowheads="1"/>
              </p:cNvSpPr>
              <p:nvPr/>
            </p:nvSpPr>
            <p:spPr bwMode="auto">
              <a:xfrm>
                <a:off x="3289" y="394"/>
                <a:ext cx="797" cy="398"/>
              </a:xfrm>
              <a:prstGeom prst="ellipse">
                <a:avLst/>
              </a:prstGeom>
              <a:grpFill/>
              <a:ln w="9525">
                <a:solidFill>
                  <a:srgbClr val="000000"/>
                </a:solidFill>
                <a:rou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8" name="Oval 13"/>
              <p:cNvSpPr>
                <a:spLocks noChangeArrowheads="1"/>
              </p:cNvSpPr>
              <p:nvPr/>
            </p:nvSpPr>
            <p:spPr bwMode="auto">
              <a:xfrm>
                <a:off x="3412" y="663"/>
                <a:ext cx="797" cy="398"/>
              </a:xfrm>
              <a:prstGeom prst="ellipse">
                <a:avLst/>
              </a:prstGeom>
              <a:grpFill/>
              <a:ln w="9525">
                <a:solidFill>
                  <a:srgbClr val="000000"/>
                </a:solidFill>
                <a:rou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9" name="Oval 14"/>
              <p:cNvSpPr>
                <a:spLocks noChangeArrowheads="1"/>
              </p:cNvSpPr>
              <p:nvPr/>
            </p:nvSpPr>
            <p:spPr bwMode="auto">
              <a:xfrm>
                <a:off x="3335" y="753"/>
                <a:ext cx="797" cy="668"/>
              </a:xfrm>
              <a:prstGeom prst="ellipse">
                <a:avLst/>
              </a:prstGeom>
              <a:grpFill/>
              <a:ln w="9525">
                <a:solidFill>
                  <a:srgbClr val="000000"/>
                </a:solidFill>
                <a:rou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0" name="Oval 15"/>
              <p:cNvSpPr>
                <a:spLocks noChangeArrowheads="1"/>
              </p:cNvSpPr>
              <p:nvPr/>
            </p:nvSpPr>
            <p:spPr bwMode="auto">
              <a:xfrm>
                <a:off x="2102" y="432"/>
                <a:ext cx="1821" cy="821"/>
              </a:xfrm>
              <a:prstGeom prst="ellipse">
                <a:avLst/>
              </a:prstGeom>
              <a:grpFill/>
              <a:ln w="9525">
                <a:noFill/>
                <a:rou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81" name="Text Box 31"/>
            <p:cNvSpPr txBox="1">
              <a:spLocks noChangeArrowheads="1"/>
            </p:cNvSpPr>
            <p:nvPr/>
          </p:nvSpPr>
          <p:spPr bwMode="auto">
            <a:xfrm>
              <a:off x="4106321" y="3547570"/>
              <a:ext cx="1043856" cy="306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000" b="1" dirty="0">
                  <a:solidFill>
                    <a:srgbClr val="000066"/>
                  </a:solidFill>
                  <a:latin typeface="微软雅黑" panose="020B0503020204020204" pitchFamily="34" charset="-122"/>
                  <a:ea typeface="微软雅黑" panose="020B0503020204020204" pitchFamily="34" charset="-122"/>
                </a:rPr>
                <a:t>通信网络</a:t>
              </a:r>
            </a:p>
          </p:txBody>
        </p:sp>
      </p:grpSp>
      <p:sp>
        <p:nvSpPr>
          <p:cNvPr id="82" name="矩形 81"/>
          <p:cNvSpPr/>
          <p:nvPr/>
        </p:nvSpPr>
        <p:spPr>
          <a:xfrm>
            <a:off x="2272853" y="5889466"/>
            <a:ext cx="6631459" cy="707886"/>
          </a:xfrm>
          <a:prstGeom prst="rect">
            <a:avLst/>
          </a:prstGeom>
        </p:spPr>
        <p:txBody>
          <a:bodyPr wrap="square">
            <a:spAutoFit/>
          </a:bodyPr>
          <a:lstStyle/>
          <a:p>
            <a:pPr lvl="0"/>
            <a:r>
              <a:rPr lang="zh-CN" altLang="en-US" sz="2000" b="1" dirty="0">
                <a:solidFill>
                  <a:srgbClr val="0000FF"/>
                </a:solidFill>
                <a:latin typeface="微软雅黑" panose="020B0503020204020204" pitchFamily="34" charset="-122"/>
                <a:ea typeface="微软雅黑" panose="020B0503020204020204" pitchFamily="34" charset="-122"/>
              </a:rPr>
              <a:t>网络接入模块</a:t>
            </a:r>
            <a:r>
              <a:rPr lang="zh-CN" altLang="en-US" sz="2000" b="1" dirty="0">
                <a:solidFill>
                  <a:prstClr val="black"/>
                </a:solidFill>
                <a:latin typeface="微软雅黑" panose="020B0503020204020204" pitchFamily="34" charset="-122"/>
                <a:ea typeface="微软雅黑" panose="020B0503020204020204" pitchFamily="34" charset="-122"/>
              </a:rPr>
              <a:t>负责做与网络接口细节有关的工作，并向上层提供接入和通信服务。</a:t>
            </a:r>
          </a:p>
        </p:txBody>
      </p:sp>
    </p:spTree>
    <p:extLst>
      <p:ext uri="{BB962C8B-B14F-4D97-AF65-F5344CB8AC3E}">
        <p14:creationId xmlns:p14="http://schemas.microsoft.com/office/powerpoint/2010/main" val="1293035726"/>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标题 4"/>
          <p:cNvSpPr>
            <a:spLocks noGrp="1" noChangeArrowheads="1"/>
          </p:cNvSpPr>
          <p:nvPr>
            <p:ph type="title"/>
          </p:nvPr>
        </p:nvSpPr>
        <p:spPr/>
        <p:txBody>
          <a:bodyPr/>
          <a:lstStyle/>
          <a:p>
            <a:r>
              <a:rPr lang="en-US" altLang="zh-CN" dirty="0"/>
              <a:t>1.7.2 </a:t>
            </a:r>
            <a:r>
              <a:rPr lang="zh-CN" altLang="en-US" dirty="0"/>
              <a:t>协议与划分层次</a:t>
            </a:r>
          </a:p>
        </p:txBody>
      </p:sp>
      <p:sp>
        <p:nvSpPr>
          <p:cNvPr id="3" name="内容占位符 2"/>
          <p:cNvSpPr>
            <a:spLocks noGrp="1"/>
          </p:cNvSpPr>
          <p:nvPr>
            <p:ph idx="1"/>
          </p:nvPr>
        </p:nvSpPr>
        <p:spPr/>
        <p:txBody>
          <a:bodyPr/>
          <a:lstStyle/>
          <a:p>
            <a:r>
              <a:rPr lang="zh-CN" altLang="en-US" b="1" dirty="0"/>
              <a:t>分层的优点与缺点：</a:t>
            </a:r>
          </a:p>
          <a:p>
            <a:endParaRPr lang="zh-CN" altLang="en-US" b="1" dirty="0"/>
          </a:p>
          <a:p>
            <a:endParaRPr lang="en-US" altLang="zh-CN" b="1" dirty="0"/>
          </a:p>
          <a:p>
            <a:endParaRPr lang="zh-CN" altLang="en-US" b="1" dirty="0"/>
          </a:p>
          <a:p>
            <a:endParaRPr lang="zh-CN" altLang="en-US" b="1" dirty="0"/>
          </a:p>
          <a:p>
            <a:endParaRPr lang="zh-CN" altLang="en-US" sz="3600" b="1" dirty="0"/>
          </a:p>
        </p:txBody>
      </p:sp>
      <p:graphicFrame>
        <p:nvGraphicFramePr>
          <p:cNvPr id="83" name="图示 82"/>
          <p:cNvGraphicFramePr/>
          <p:nvPr>
            <p:extLst>
              <p:ext uri="{D42A27DB-BD31-4B8C-83A1-F6EECF244321}">
                <p14:modId xmlns:p14="http://schemas.microsoft.com/office/powerpoint/2010/main" val="3011366154"/>
              </p:ext>
            </p:extLst>
          </p:nvPr>
        </p:nvGraphicFramePr>
        <p:xfrm>
          <a:off x="1343472" y="2058823"/>
          <a:ext cx="8064896" cy="29543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组合 4"/>
          <p:cNvGrpSpPr/>
          <p:nvPr/>
        </p:nvGrpSpPr>
        <p:grpSpPr>
          <a:xfrm>
            <a:off x="1858692" y="5197252"/>
            <a:ext cx="7333652" cy="1112068"/>
            <a:chOff x="595996" y="3877027"/>
            <a:chExt cx="5719975" cy="1112068"/>
          </a:xfrm>
        </p:grpSpPr>
        <p:sp>
          <p:nvSpPr>
            <p:cNvPr id="6" name="对角圆角矩形 5"/>
            <p:cNvSpPr/>
            <p:nvPr/>
          </p:nvSpPr>
          <p:spPr>
            <a:xfrm>
              <a:off x="595996" y="3877027"/>
              <a:ext cx="5719975" cy="1112068"/>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600" dirty="0"/>
            </a:p>
          </p:txBody>
        </p:sp>
        <p:sp>
          <p:nvSpPr>
            <p:cNvPr id="7" name="矩形 5"/>
            <p:cNvSpPr>
              <a:spLocks noChangeArrowheads="1"/>
            </p:cNvSpPr>
            <p:nvPr/>
          </p:nvSpPr>
          <p:spPr bwMode="auto">
            <a:xfrm>
              <a:off x="710641" y="3955503"/>
              <a:ext cx="5476826"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2200"/>
                </a:lnSpc>
              </a:pPr>
              <a:r>
                <a:rPr lang="zh-CN" altLang="en-US" b="1" dirty="0">
                  <a:solidFill>
                    <a:srgbClr val="FFFF00"/>
                  </a:solidFill>
                  <a:latin typeface="微软雅黑" panose="020B0503020204020204" pitchFamily="34" charset="-122"/>
                  <a:ea typeface="微软雅黑" panose="020B0503020204020204" pitchFamily="34" charset="-122"/>
                </a:rPr>
                <a:t>注意：每一层的功能应非常明确。同时层数不能太少也不能太多。</a:t>
              </a:r>
              <a:endParaRPr lang="en-US" altLang="zh-CN" b="1" dirty="0">
                <a:solidFill>
                  <a:srgbClr val="FFFF00"/>
                </a:solidFill>
                <a:latin typeface="微软雅黑" panose="020B0503020204020204" pitchFamily="34" charset="-122"/>
                <a:ea typeface="微软雅黑" panose="020B0503020204020204" pitchFamily="34" charset="-122"/>
              </a:endParaRPr>
            </a:p>
            <a:p>
              <a:pPr>
                <a:lnSpc>
                  <a:spcPts val="2200"/>
                </a:lnSpc>
              </a:pPr>
              <a:r>
                <a:rPr lang="zh-CN" altLang="en-US" b="1" dirty="0">
                  <a:solidFill>
                    <a:schemeClr val="bg1"/>
                  </a:solidFill>
                  <a:latin typeface="微软雅黑" panose="020B0503020204020204" pitchFamily="34" charset="-122"/>
                  <a:ea typeface="微软雅黑" panose="020B0503020204020204" pitchFamily="34" charset="-122"/>
                </a:rPr>
                <a:t>层数太少，就会使每一层的协议太复杂；</a:t>
              </a:r>
              <a:endParaRPr lang="en-US" altLang="zh-CN" b="1" dirty="0">
                <a:solidFill>
                  <a:schemeClr val="bg1"/>
                </a:solidFill>
                <a:latin typeface="微软雅黑" panose="020B0503020204020204" pitchFamily="34" charset="-122"/>
                <a:ea typeface="微软雅黑" panose="020B0503020204020204" pitchFamily="34" charset="-122"/>
              </a:endParaRPr>
            </a:p>
            <a:p>
              <a:pPr>
                <a:lnSpc>
                  <a:spcPts val="2200"/>
                </a:lnSpc>
              </a:pPr>
              <a:r>
                <a:rPr lang="zh-CN" altLang="en-US" b="1" dirty="0">
                  <a:solidFill>
                    <a:schemeClr val="bg1"/>
                  </a:solidFill>
                  <a:latin typeface="微软雅黑" panose="020B0503020204020204" pitchFamily="34" charset="-122"/>
                  <a:ea typeface="微软雅黑" panose="020B0503020204020204" pitchFamily="34" charset="-122"/>
                </a:rPr>
                <a:t>层数太多，又会在整合各层功能时遇到较多的困难。</a:t>
              </a:r>
            </a:p>
          </p:txBody>
        </p:sp>
      </p:grpSp>
    </p:spTree>
    <p:extLst>
      <p:ext uri="{BB962C8B-B14F-4D97-AF65-F5344CB8AC3E}">
        <p14:creationId xmlns:p14="http://schemas.microsoft.com/office/powerpoint/2010/main" val="38660657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标题 4"/>
          <p:cNvSpPr>
            <a:spLocks noGrp="1" noChangeArrowheads="1"/>
          </p:cNvSpPr>
          <p:nvPr>
            <p:ph type="title"/>
          </p:nvPr>
        </p:nvSpPr>
        <p:spPr/>
        <p:txBody>
          <a:bodyPr/>
          <a:lstStyle/>
          <a:p>
            <a:r>
              <a:rPr lang="en-US" altLang="zh-CN" dirty="0"/>
              <a:t>1.7.3 </a:t>
            </a:r>
            <a:r>
              <a:rPr lang="zh-CN" altLang="en-US" dirty="0"/>
              <a:t>具有五层协议的体系结构</a:t>
            </a:r>
          </a:p>
        </p:txBody>
      </p:sp>
      <p:sp>
        <p:nvSpPr>
          <p:cNvPr id="3" name="内容占位符 2"/>
          <p:cNvSpPr>
            <a:spLocks noGrp="1"/>
          </p:cNvSpPr>
          <p:nvPr>
            <p:ph idx="1"/>
          </p:nvPr>
        </p:nvSpPr>
        <p:spPr/>
        <p:txBody>
          <a:bodyPr/>
          <a:lstStyle/>
          <a:p>
            <a:r>
              <a:rPr lang="zh-CN" altLang="en-US" b="1" dirty="0"/>
              <a:t>计算机网络的各层及其协议的集合，就是网络的</a:t>
            </a:r>
            <a:r>
              <a:rPr lang="zh-CN" altLang="en-US" b="1" dirty="0">
                <a:solidFill>
                  <a:srgbClr val="C00000"/>
                </a:solidFill>
              </a:rPr>
              <a:t>体系结构 </a:t>
            </a:r>
            <a:r>
              <a:rPr lang="en-US" altLang="zh-CN" b="1" dirty="0"/>
              <a:t>(architecture) </a:t>
            </a:r>
            <a:r>
              <a:rPr lang="zh-CN" altLang="en-US" b="1" dirty="0"/>
              <a:t>。</a:t>
            </a:r>
          </a:p>
          <a:p>
            <a:endParaRPr lang="zh-CN" altLang="en-US" b="1" dirty="0"/>
          </a:p>
          <a:p>
            <a:endParaRPr lang="en-US" altLang="zh-CN" b="1" dirty="0"/>
          </a:p>
          <a:p>
            <a:endParaRPr lang="zh-CN" altLang="en-US" b="1" dirty="0"/>
          </a:p>
          <a:p>
            <a:endParaRPr lang="zh-CN" altLang="en-US" b="1" dirty="0"/>
          </a:p>
          <a:p>
            <a:endParaRPr lang="zh-CN" altLang="en-US" sz="3600" b="1" dirty="0"/>
          </a:p>
        </p:txBody>
      </p:sp>
      <p:sp>
        <p:nvSpPr>
          <p:cNvPr id="8" name="圆角矩形 7"/>
          <p:cNvSpPr/>
          <p:nvPr/>
        </p:nvSpPr>
        <p:spPr>
          <a:xfrm>
            <a:off x="1562544" y="2748881"/>
            <a:ext cx="9213976" cy="363244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rgbClr val="1C1C1C"/>
              </a:solidFill>
            </a:endParaRPr>
          </a:p>
        </p:txBody>
      </p:sp>
      <p:grpSp>
        <p:nvGrpSpPr>
          <p:cNvPr id="9" name="组合 8"/>
          <p:cNvGrpSpPr/>
          <p:nvPr/>
        </p:nvGrpSpPr>
        <p:grpSpPr>
          <a:xfrm>
            <a:off x="2614811" y="3201960"/>
            <a:ext cx="1768468" cy="2744691"/>
            <a:chOff x="1557339" y="1623511"/>
            <a:chExt cx="1341438" cy="2354430"/>
          </a:xfrm>
        </p:grpSpPr>
        <p:sp>
          <p:nvSpPr>
            <p:cNvPr id="10" name="AutoShape 58"/>
            <p:cNvSpPr>
              <a:spLocks noChangeArrowheads="1"/>
            </p:cNvSpPr>
            <p:nvPr/>
          </p:nvSpPr>
          <p:spPr bwMode="auto">
            <a:xfrm>
              <a:off x="1560514" y="1623511"/>
              <a:ext cx="1338263" cy="2301875"/>
            </a:xfrm>
            <a:prstGeom prst="cube">
              <a:avLst>
                <a:gd name="adj" fmla="val 9144"/>
              </a:avLst>
            </a:prstGeom>
            <a:solidFill>
              <a:srgbClr val="85D1F7"/>
            </a:solidFill>
            <a:ln w="19050">
              <a:solidFill>
                <a:schemeClr val="bg1"/>
              </a:solidFill>
              <a:miter lim="800000"/>
            </a:ln>
          </p:spPr>
          <p:txBody>
            <a:bodyPr wrap="none" anchor="ctr"/>
            <a:lstStyle/>
            <a:p>
              <a:endParaRPr lang="zh-CN" altLang="en-US" sz="1200" b="1">
                <a:solidFill>
                  <a:srgbClr val="1C1C1C"/>
                </a:solidFill>
                <a:latin typeface="微软雅黑" panose="020B0503020204020204" pitchFamily="34" charset="-122"/>
                <a:ea typeface="微软雅黑" panose="020B0503020204020204" pitchFamily="34" charset="-122"/>
              </a:endParaRPr>
            </a:p>
          </p:txBody>
        </p:sp>
        <p:sp>
          <p:nvSpPr>
            <p:cNvPr id="11" name="Freeform 50"/>
            <p:cNvSpPr/>
            <p:nvPr/>
          </p:nvSpPr>
          <p:spPr bwMode="auto">
            <a:xfrm>
              <a:off x="1560514" y="1872748"/>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1C1C1C"/>
                </a:solidFill>
              </a:endParaRPr>
            </a:p>
          </p:txBody>
        </p:sp>
        <p:sp>
          <p:nvSpPr>
            <p:cNvPr id="12" name="Freeform 59"/>
            <p:cNvSpPr/>
            <p:nvPr/>
          </p:nvSpPr>
          <p:spPr bwMode="auto">
            <a:xfrm>
              <a:off x="1560514" y="2185486"/>
              <a:ext cx="1328738"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1C1C1C"/>
                </a:solidFill>
              </a:endParaRPr>
            </a:p>
          </p:txBody>
        </p:sp>
        <p:sp>
          <p:nvSpPr>
            <p:cNvPr id="13" name="Freeform 60"/>
            <p:cNvSpPr/>
            <p:nvPr/>
          </p:nvSpPr>
          <p:spPr bwMode="auto">
            <a:xfrm>
              <a:off x="1560514" y="2498223"/>
              <a:ext cx="1328738"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1C1C1C"/>
                </a:solidFill>
              </a:endParaRPr>
            </a:p>
          </p:txBody>
        </p:sp>
        <p:sp>
          <p:nvSpPr>
            <p:cNvPr id="14" name="Freeform 61"/>
            <p:cNvSpPr/>
            <p:nvPr/>
          </p:nvSpPr>
          <p:spPr bwMode="auto">
            <a:xfrm>
              <a:off x="1560514" y="2810961"/>
              <a:ext cx="1328738" cy="171450"/>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1C1C1C"/>
                </a:solidFill>
              </a:endParaRPr>
            </a:p>
          </p:txBody>
        </p:sp>
        <p:sp>
          <p:nvSpPr>
            <p:cNvPr id="15" name="Freeform 62"/>
            <p:cNvSpPr/>
            <p:nvPr/>
          </p:nvSpPr>
          <p:spPr bwMode="auto">
            <a:xfrm>
              <a:off x="1558927" y="3122111"/>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1C1C1C"/>
                </a:solidFill>
              </a:endParaRPr>
            </a:p>
          </p:txBody>
        </p:sp>
        <p:sp>
          <p:nvSpPr>
            <p:cNvPr id="16" name="Freeform 63"/>
            <p:cNvSpPr/>
            <p:nvPr/>
          </p:nvSpPr>
          <p:spPr bwMode="auto">
            <a:xfrm>
              <a:off x="1557339" y="3434848"/>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1C1C1C"/>
                </a:solidFill>
              </a:endParaRPr>
            </a:p>
          </p:txBody>
        </p:sp>
        <p:sp>
          <p:nvSpPr>
            <p:cNvPr id="17" name="Text Box 22"/>
            <p:cNvSpPr txBox="1">
              <a:spLocks noChangeArrowheads="1"/>
            </p:cNvSpPr>
            <p:nvPr/>
          </p:nvSpPr>
          <p:spPr bwMode="auto">
            <a:xfrm>
              <a:off x="2027239" y="1758713"/>
              <a:ext cx="606991" cy="290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dirty="0">
                  <a:solidFill>
                    <a:srgbClr val="1C1C1C"/>
                  </a:solidFill>
                  <a:latin typeface="微软雅黑" panose="020B0503020204020204" pitchFamily="34" charset="-122"/>
                  <a:ea typeface="微软雅黑" panose="020B0503020204020204" pitchFamily="34" charset="-122"/>
                </a:rPr>
                <a:t>应用层</a:t>
              </a:r>
            </a:p>
          </p:txBody>
        </p:sp>
        <p:sp>
          <p:nvSpPr>
            <p:cNvPr id="18" name="Text Box 23"/>
            <p:cNvSpPr txBox="1">
              <a:spLocks noChangeArrowheads="1"/>
            </p:cNvSpPr>
            <p:nvPr/>
          </p:nvSpPr>
          <p:spPr bwMode="auto">
            <a:xfrm>
              <a:off x="2006602" y="2671922"/>
              <a:ext cx="606991" cy="290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dirty="0">
                  <a:solidFill>
                    <a:srgbClr val="1C1C1C"/>
                  </a:solidFill>
                  <a:latin typeface="微软雅黑" panose="020B0503020204020204" pitchFamily="34" charset="-122"/>
                  <a:ea typeface="微软雅黑" panose="020B0503020204020204" pitchFamily="34" charset="-122"/>
                </a:rPr>
                <a:t>运输层</a:t>
              </a:r>
            </a:p>
          </p:txBody>
        </p:sp>
        <p:sp>
          <p:nvSpPr>
            <p:cNvPr id="19" name="Text Box 24"/>
            <p:cNvSpPr txBox="1">
              <a:spLocks noChangeArrowheads="1"/>
            </p:cNvSpPr>
            <p:nvPr/>
          </p:nvSpPr>
          <p:spPr bwMode="auto">
            <a:xfrm>
              <a:off x="2014539" y="2996037"/>
              <a:ext cx="606991" cy="290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dirty="0">
                  <a:solidFill>
                    <a:srgbClr val="1C1C1C"/>
                  </a:solidFill>
                  <a:latin typeface="微软雅黑" panose="020B0503020204020204" pitchFamily="34" charset="-122"/>
                  <a:ea typeface="微软雅黑" panose="020B0503020204020204" pitchFamily="34" charset="-122"/>
                </a:rPr>
                <a:t>网络层</a:t>
              </a:r>
            </a:p>
          </p:txBody>
        </p:sp>
        <p:sp>
          <p:nvSpPr>
            <p:cNvPr id="20" name="Text Box 54"/>
            <p:cNvSpPr txBox="1">
              <a:spLocks noChangeArrowheads="1"/>
            </p:cNvSpPr>
            <p:nvPr/>
          </p:nvSpPr>
          <p:spPr bwMode="auto">
            <a:xfrm>
              <a:off x="2014539" y="2058750"/>
              <a:ext cx="606991" cy="290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dirty="0">
                  <a:solidFill>
                    <a:srgbClr val="1C1C1C"/>
                  </a:solidFill>
                  <a:latin typeface="微软雅黑" panose="020B0503020204020204" pitchFamily="34" charset="-122"/>
                  <a:ea typeface="微软雅黑" panose="020B0503020204020204" pitchFamily="34" charset="-122"/>
                </a:rPr>
                <a:t>表示层</a:t>
              </a:r>
            </a:p>
          </p:txBody>
        </p:sp>
        <p:sp>
          <p:nvSpPr>
            <p:cNvPr id="21" name="Text Box 55"/>
            <p:cNvSpPr txBox="1">
              <a:spLocks noChangeArrowheads="1"/>
            </p:cNvSpPr>
            <p:nvPr/>
          </p:nvSpPr>
          <p:spPr bwMode="auto">
            <a:xfrm>
              <a:off x="2014539" y="2361302"/>
              <a:ext cx="606991" cy="290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dirty="0">
                  <a:solidFill>
                    <a:srgbClr val="1C1C1C"/>
                  </a:solidFill>
                  <a:latin typeface="微软雅黑" panose="020B0503020204020204" pitchFamily="34" charset="-122"/>
                  <a:ea typeface="微软雅黑" panose="020B0503020204020204" pitchFamily="34" charset="-122"/>
                </a:rPr>
                <a:t>会话层</a:t>
              </a:r>
            </a:p>
          </p:txBody>
        </p:sp>
        <p:sp>
          <p:nvSpPr>
            <p:cNvPr id="22" name="Text Box 56"/>
            <p:cNvSpPr txBox="1">
              <a:spLocks noChangeArrowheads="1"/>
            </p:cNvSpPr>
            <p:nvPr/>
          </p:nvSpPr>
          <p:spPr bwMode="auto">
            <a:xfrm>
              <a:off x="1911352" y="3304012"/>
              <a:ext cx="918269" cy="290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dirty="0">
                  <a:solidFill>
                    <a:srgbClr val="1C1C1C"/>
                  </a:solidFill>
                  <a:latin typeface="微软雅黑" panose="020B0503020204020204" pitchFamily="34" charset="-122"/>
                  <a:ea typeface="微软雅黑" panose="020B0503020204020204" pitchFamily="34" charset="-122"/>
                </a:rPr>
                <a:t>数据链路层</a:t>
              </a:r>
            </a:p>
          </p:txBody>
        </p:sp>
        <p:sp>
          <p:nvSpPr>
            <p:cNvPr id="23" name="Text Box 57"/>
            <p:cNvSpPr txBox="1">
              <a:spLocks noChangeArrowheads="1"/>
            </p:cNvSpPr>
            <p:nvPr/>
          </p:nvSpPr>
          <p:spPr bwMode="auto">
            <a:xfrm>
              <a:off x="2014539" y="3617676"/>
              <a:ext cx="606991" cy="290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dirty="0">
                  <a:solidFill>
                    <a:srgbClr val="1C1C1C"/>
                  </a:solidFill>
                  <a:latin typeface="微软雅黑" panose="020B0503020204020204" pitchFamily="34" charset="-122"/>
                  <a:ea typeface="微软雅黑" panose="020B0503020204020204" pitchFamily="34" charset="-122"/>
                </a:rPr>
                <a:t>物理层</a:t>
              </a:r>
            </a:p>
          </p:txBody>
        </p:sp>
        <p:sp>
          <p:nvSpPr>
            <p:cNvPr id="24" name="Text Box 43"/>
            <p:cNvSpPr txBox="1">
              <a:spLocks noChangeArrowheads="1"/>
            </p:cNvSpPr>
            <p:nvPr/>
          </p:nvSpPr>
          <p:spPr bwMode="auto">
            <a:xfrm>
              <a:off x="1622427" y="1703456"/>
              <a:ext cx="236134" cy="2274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ts val="2850"/>
                </a:lnSpc>
              </a:pPr>
              <a:r>
                <a:rPr kumimoji="1" lang="en-US" altLang="zh-CN" sz="1600" b="1" dirty="0">
                  <a:solidFill>
                    <a:srgbClr val="1C1C1C"/>
                  </a:solidFill>
                  <a:latin typeface="微软雅黑" panose="020B0503020204020204" pitchFamily="34" charset="-122"/>
                  <a:ea typeface="微软雅黑" panose="020B0503020204020204" pitchFamily="34" charset="-122"/>
                </a:rPr>
                <a:t>7</a:t>
              </a:r>
            </a:p>
            <a:p>
              <a:pPr>
                <a:lnSpc>
                  <a:spcPts val="2850"/>
                </a:lnSpc>
              </a:pPr>
              <a:r>
                <a:rPr kumimoji="1" lang="en-US" altLang="zh-CN" sz="1600" b="1" dirty="0">
                  <a:solidFill>
                    <a:srgbClr val="1C1C1C"/>
                  </a:solidFill>
                  <a:latin typeface="微软雅黑" panose="020B0503020204020204" pitchFamily="34" charset="-122"/>
                  <a:ea typeface="微软雅黑" panose="020B0503020204020204" pitchFamily="34" charset="-122"/>
                </a:rPr>
                <a:t>6</a:t>
              </a:r>
            </a:p>
            <a:p>
              <a:pPr>
                <a:lnSpc>
                  <a:spcPts val="2850"/>
                </a:lnSpc>
              </a:pPr>
              <a:r>
                <a:rPr kumimoji="1" lang="en-US" altLang="zh-CN" sz="1600" b="1" dirty="0">
                  <a:solidFill>
                    <a:srgbClr val="1C1C1C"/>
                  </a:solidFill>
                  <a:latin typeface="微软雅黑" panose="020B0503020204020204" pitchFamily="34" charset="-122"/>
                  <a:ea typeface="微软雅黑" panose="020B0503020204020204" pitchFamily="34" charset="-122"/>
                </a:rPr>
                <a:t>5</a:t>
              </a:r>
            </a:p>
            <a:p>
              <a:pPr>
                <a:lnSpc>
                  <a:spcPts val="2850"/>
                </a:lnSpc>
              </a:pPr>
              <a:r>
                <a:rPr kumimoji="1" lang="en-US" altLang="zh-CN" sz="1600" b="1" dirty="0">
                  <a:solidFill>
                    <a:srgbClr val="1C1C1C"/>
                  </a:solidFill>
                  <a:latin typeface="微软雅黑" panose="020B0503020204020204" pitchFamily="34" charset="-122"/>
                  <a:ea typeface="微软雅黑" panose="020B0503020204020204" pitchFamily="34" charset="-122"/>
                </a:rPr>
                <a:t>4</a:t>
              </a:r>
            </a:p>
            <a:p>
              <a:pPr>
                <a:lnSpc>
                  <a:spcPts val="2850"/>
                </a:lnSpc>
              </a:pPr>
              <a:r>
                <a:rPr kumimoji="1" lang="en-US" altLang="zh-CN" sz="1600" b="1" dirty="0">
                  <a:solidFill>
                    <a:srgbClr val="1C1C1C"/>
                  </a:solidFill>
                  <a:latin typeface="微软雅黑" panose="020B0503020204020204" pitchFamily="34" charset="-122"/>
                  <a:ea typeface="微软雅黑" panose="020B0503020204020204" pitchFamily="34" charset="-122"/>
                </a:rPr>
                <a:t>3</a:t>
              </a:r>
            </a:p>
            <a:p>
              <a:pPr>
                <a:lnSpc>
                  <a:spcPts val="2850"/>
                </a:lnSpc>
              </a:pPr>
              <a:r>
                <a:rPr kumimoji="1" lang="en-US" altLang="zh-CN" sz="1600" b="1" dirty="0">
                  <a:solidFill>
                    <a:srgbClr val="1C1C1C"/>
                  </a:solidFill>
                  <a:latin typeface="微软雅黑" panose="020B0503020204020204" pitchFamily="34" charset="-122"/>
                  <a:ea typeface="微软雅黑" panose="020B0503020204020204" pitchFamily="34" charset="-122"/>
                </a:rPr>
                <a:t>2</a:t>
              </a:r>
            </a:p>
            <a:p>
              <a:pPr>
                <a:lnSpc>
                  <a:spcPts val="2850"/>
                </a:lnSpc>
              </a:pPr>
              <a:r>
                <a:rPr kumimoji="1" lang="en-US" altLang="zh-CN" sz="1600" b="1" dirty="0">
                  <a:solidFill>
                    <a:srgbClr val="1C1C1C"/>
                  </a:solidFill>
                  <a:latin typeface="微软雅黑" panose="020B0503020204020204" pitchFamily="34" charset="-122"/>
                  <a:ea typeface="微软雅黑" panose="020B0503020204020204" pitchFamily="34" charset="-122"/>
                </a:rPr>
                <a:t>1</a:t>
              </a:r>
            </a:p>
          </p:txBody>
        </p:sp>
      </p:grpSp>
      <p:sp>
        <p:nvSpPr>
          <p:cNvPr id="25" name="Text Box 13"/>
          <p:cNvSpPr txBox="1">
            <a:spLocks noChangeArrowheads="1"/>
          </p:cNvSpPr>
          <p:nvPr/>
        </p:nvSpPr>
        <p:spPr bwMode="auto">
          <a:xfrm>
            <a:off x="2198732" y="2846360"/>
            <a:ext cx="27366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b="1" dirty="0">
                <a:solidFill>
                  <a:srgbClr val="000099"/>
                </a:solidFill>
                <a:latin typeface="微软雅黑" panose="020B0503020204020204" pitchFamily="34" charset="-122"/>
                <a:ea typeface="微软雅黑" panose="020B0503020204020204" pitchFamily="34" charset="-122"/>
              </a:rPr>
              <a:t>OSI </a:t>
            </a:r>
            <a:r>
              <a:rPr kumimoji="1" lang="zh-CN" altLang="en-US" b="1" dirty="0">
                <a:solidFill>
                  <a:srgbClr val="000099"/>
                </a:solidFill>
                <a:latin typeface="微软雅黑" panose="020B0503020204020204" pitchFamily="34" charset="-122"/>
                <a:ea typeface="微软雅黑" panose="020B0503020204020204" pitchFamily="34" charset="-122"/>
              </a:rPr>
              <a:t>的七层协议体系结构</a:t>
            </a:r>
          </a:p>
        </p:txBody>
      </p:sp>
      <p:sp>
        <p:nvSpPr>
          <p:cNvPr id="26" name="Text Box 12"/>
          <p:cNvSpPr txBox="1">
            <a:spLocks noChangeArrowheads="1"/>
          </p:cNvSpPr>
          <p:nvPr/>
        </p:nvSpPr>
        <p:spPr bwMode="auto">
          <a:xfrm>
            <a:off x="4821828" y="2854297"/>
            <a:ext cx="31123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b="1" dirty="0">
                <a:solidFill>
                  <a:srgbClr val="1C1C1C"/>
                </a:solidFill>
                <a:latin typeface="微软雅黑" panose="020B0503020204020204" pitchFamily="34" charset="-122"/>
                <a:ea typeface="微软雅黑" panose="020B0503020204020204" pitchFamily="34" charset="-122"/>
              </a:rPr>
              <a:t>TCP/IP </a:t>
            </a:r>
            <a:r>
              <a:rPr kumimoji="1" lang="zh-CN" altLang="en-US" b="1" dirty="0">
                <a:solidFill>
                  <a:srgbClr val="1C1C1C"/>
                </a:solidFill>
                <a:latin typeface="微软雅黑" panose="020B0503020204020204" pitchFamily="34" charset="-122"/>
                <a:ea typeface="微软雅黑" panose="020B0503020204020204" pitchFamily="34" charset="-122"/>
              </a:rPr>
              <a:t>的四层协议体系结构</a:t>
            </a:r>
          </a:p>
        </p:txBody>
      </p:sp>
      <p:sp>
        <p:nvSpPr>
          <p:cNvPr id="27" name="Text Box 95"/>
          <p:cNvSpPr txBox="1">
            <a:spLocks noChangeArrowheads="1"/>
          </p:cNvSpPr>
          <p:nvPr/>
        </p:nvSpPr>
        <p:spPr bwMode="auto">
          <a:xfrm>
            <a:off x="3255616" y="6033095"/>
            <a:ext cx="3921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dirty="0">
                <a:solidFill>
                  <a:srgbClr val="1C1C1C"/>
                </a:solidFill>
                <a:latin typeface="微软雅黑" panose="020B0503020204020204" pitchFamily="34" charset="-122"/>
                <a:ea typeface="微软雅黑" panose="020B0503020204020204" pitchFamily="34" charset="-122"/>
              </a:rPr>
              <a:t>(a)</a:t>
            </a:r>
          </a:p>
        </p:txBody>
      </p:sp>
      <p:sp>
        <p:nvSpPr>
          <p:cNvPr id="28" name="Text Box 96"/>
          <p:cNvSpPr txBox="1">
            <a:spLocks noChangeArrowheads="1"/>
          </p:cNvSpPr>
          <p:nvPr/>
        </p:nvSpPr>
        <p:spPr bwMode="auto">
          <a:xfrm>
            <a:off x="5979219" y="6033095"/>
            <a:ext cx="4048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dirty="0">
                <a:solidFill>
                  <a:srgbClr val="1C1C1C"/>
                </a:solidFill>
                <a:latin typeface="微软雅黑" panose="020B0503020204020204" pitchFamily="34" charset="-122"/>
                <a:ea typeface="微软雅黑" panose="020B0503020204020204" pitchFamily="34" charset="-122"/>
              </a:rPr>
              <a:t>(b)</a:t>
            </a:r>
          </a:p>
        </p:txBody>
      </p:sp>
      <p:sp>
        <p:nvSpPr>
          <p:cNvPr id="29" name="Text Box 97"/>
          <p:cNvSpPr txBox="1">
            <a:spLocks noChangeArrowheads="1"/>
          </p:cNvSpPr>
          <p:nvPr/>
        </p:nvSpPr>
        <p:spPr bwMode="auto">
          <a:xfrm>
            <a:off x="8808169" y="6033095"/>
            <a:ext cx="384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dirty="0">
                <a:solidFill>
                  <a:srgbClr val="1C1C1C"/>
                </a:solidFill>
                <a:latin typeface="微软雅黑" panose="020B0503020204020204" pitchFamily="34" charset="-122"/>
                <a:ea typeface="微软雅黑" panose="020B0503020204020204" pitchFamily="34" charset="-122"/>
              </a:rPr>
              <a:t>(c)</a:t>
            </a:r>
          </a:p>
        </p:txBody>
      </p:sp>
      <p:sp>
        <p:nvSpPr>
          <p:cNvPr id="30" name="Text Box 113"/>
          <p:cNvSpPr txBox="1">
            <a:spLocks noChangeArrowheads="1"/>
          </p:cNvSpPr>
          <p:nvPr/>
        </p:nvSpPr>
        <p:spPr bwMode="auto">
          <a:xfrm>
            <a:off x="7968208" y="2849535"/>
            <a:ext cx="22621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auto" hangingPunct="1">
              <a:spcBef>
                <a:spcPts val="0"/>
              </a:spcBef>
              <a:spcAft>
                <a:spcPts val="0"/>
              </a:spcAft>
              <a:defRPr/>
            </a:pPr>
            <a:r>
              <a:rPr lang="zh-CN" altLang="en-US" sz="1800" b="1" dirty="0">
                <a:solidFill>
                  <a:srgbClr val="C00000"/>
                </a:solidFill>
                <a:latin typeface="微软雅黑" panose="020B0503020204020204" pitchFamily="34" charset="-122"/>
                <a:ea typeface="微软雅黑" panose="020B0503020204020204" pitchFamily="34" charset="-122"/>
              </a:rPr>
              <a:t>五层协议的体系结构</a:t>
            </a:r>
          </a:p>
        </p:txBody>
      </p:sp>
      <p:grpSp>
        <p:nvGrpSpPr>
          <p:cNvPr id="31" name="组合 30"/>
          <p:cNvGrpSpPr/>
          <p:nvPr/>
        </p:nvGrpSpPr>
        <p:grpSpPr>
          <a:xfrm>
            <a:off x="4752427" y="3205835"/>
            <a:ext cx="3383734" cy="2659389"/>
            <a:chOff x="3578724" y="1591761"/>
            <a:chExt cx="2348945" cy="2338387"/>
          </a:xfrm>
        </p:grpSpPr>
        <p:sp>
          <p:nvSpPr>
            <p:cNvPr id="32" name="AutoShape 66"/>
            <p:cNvSpPr>
              <a:spLocks noChangeArrowheads="1"/>
            </p:cNvSpPr>
            <p:nvPr/>
          </p:nvSpPr>
          <p:spPr bwMode="auto">
            <a:xfrm>
              <a:off x="3647070" y="1591761"/>
              <a:ext cx="1889125" cy="2338387"/>
            </a:xfrm>
            <a:prstGeom prst="cube">
              <a:avLst>
                <a:gd name="adj" fmla="val 9144"/>
              </a:avLst>
            </a:prstGeom>
            <a:solidFill>
              <a:srgbClr val="7CE07C"/>
            </a:solidFill>
            <a:ln w="19050">
              <a:solidFill>
                <a:schemeClr val="bg1"/>
              </a:solidFill>
              <a:miter lim="800000"/>
            </a:ln>
          </p:spPr>
          <p:txBody>
            <a:bodyPr wrap="none" anchor="ctr"/>
            <a:lstStyle/>
            <a:p>
              <a:endParaRPr lang="zh-CN" altLang="en-US" sz="1200" b="1">
                <a:solidFill>
                  <a:srgbClr val="1C1C1C"/>
                </a:solidFill>
                <a:latin typeface="微软雅黑" panose="020B0503020204020204" pitchFamily="34" charset="-122"/>
                <a:ea typeface="微软雅黑" panose="020B0503020204020204" pitchFamily="34" charset="-122"/>
              </a:endParaRPr>
            </a:p>
          </p:txBody>
        </p:sp>
        <p:sp>
          <p:nvSpPr>
            <p:cNvPr id="33" name="Freeform 69"/>
            <p:cNvSpPr/>
            <p:nvPr/>
          </p:nvSpPr>
          <p:spPr bwMode="auto">
            <a:xfrm>
              <a:off x="3642309" y="2488699"/>
              <a:ext cx="1893886" cy="153611"/>
            </a:xfrm>
            <a:custGeom>
              <a:avLst/>
              <a:gdLst>
                <a:gd name="T0" fmla="*/ 2147483647 w 1684"/>
                <a:gd name="T1" fmla="*/ 0 h 176"/>
                <a:gd name="T2" fmla="*/ 2147483647 w 1684"/>
                <a:gd name="T3" fmla="*/ 2147483647 h 176"/>
                <a:gd name="T4" fmla="*/ 0 w 1684"/>
                <a:gd name="T5" fmla="*/ 2147483647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1C1C1C"/>
                </a:solidFill>
              </a:endParaRPr>
            </a:p>
          </p:txBody>
        </p:sp>
        <p:sp>
          <p:nvSpPr>
            <p:cNvPr id="34" name="Freeform 70"/>
            <p:cNvSpPr/>
            <p:nvPr/>
          </p:nvSpPr>
          <p:spPr bwMode="auto">
            <a:xfrm>
              <a:off x="3642309" y="2790240"/>
              <a:ext cx="1907824" cy="180283"/>
            </a:xfrm>
            <a:custGeom>
              <a:avLst/>
              <a:gdLst>
                <a:gd name="T0" fmla="*/ 2147483647 w 1679"/>
                <a:gd name="T1" fmla="*/ 0 h 186"/>
                <a:gd name="T2" fmla="*/ 2147483647 w 1679"/>
                <a:gd name="T3" fmla="*/ 2147483647 h 186"/>
                <a:gd name="T4" fmla="*/ 0 w 1679"/>
                <a:gd name="T5" fmla="*/ 2147483647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1C1C1C"/>
                </a:solidFill>
              </a:endParaRPr>
            </a:p>
          </p:txBody>
        </p:sp>
        <p:sp>
          <p:nvSpPr>
            <p:cNvPr id="35" name="Freeform 71"/>
            <p:cNvSpPr/>
            <p:nvPr/>
          </p:nvSpPr>
          <p:spPr bwMode="auto">
            <a:xfrm>
              <a:off x="3642309" y="3122027"/>
              <a:ext cx="1893886" cy="184684"/>
            </a:xfrm>
            <a:custGeom>
              <a:avLst/>
              <a:gdLst>
                <a:gd name="T0" fmla="*/ 2147483647 w 1668"/>
                <a:gd name="T1" fmla="*/ 0 h 162"/>
                <a:gd name="T2" fmla="*/ 2147483647 w 1668"/>
                <a:gd name="T3" fmla="*/ 2147483647 h 162"/>
                <a:gd name="T4" fmla="*/ 0 w 1668"/>
                <a:gd name="T5" fmla="*/ 2147483647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1C1C1C"/>
                </a:solidFill>
              </a:endParaRPr>
            </a:p>
          </p:txBody>
        </p:sp>
        <p:sp>
          <p:nvSpPr>
            <p:cNvPr id="36" name="Text Box 73"/>
            <p:cNvSpPr txBox="1">
              <a:spLocks noChangeArrowheads="1"/>
            </p:cNvSpPr>
            <p:nvPr/>
          </p:nvSpPr>
          <p:spPr bwMode="auto">
            <a:xfrm>
              <a:off x="3647071" y="1781525"/>
              <a:ext cx="1687178" cy="297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600" b="1" dirty="0">
                  <a:solidFill>
                    <a:srgbClr val="1C1C1C"/>
                  </a:solidFill>
                  <a:latin typeface="微软雅黑" panose="020B0503020204020204" pitchFamily="34" charset="-122"/>
                  <a:ea typeface="微软雅黑" panose="020B0503020204020204" pitchFamily="34" charset="-122"/>
                </a:rPr>
                <a:t>4    </a:t>
              </a:r>
              <a:r>
                <a:rPr kumimoji="1" lang="zh-CN" altLang="en-US" sz="1600" b="1" dirty="0">
                  <a:solidFill>
                    <a:srgbClr val="1C1C1C"/>
                  </a:solidFill>
                  <a:latin typeface="微软雅黑" panose="020B0503020204020204" pitchFamily="34" charset="-122"/>
                  <a:ea typeface="微软雅黑" panose="020B0503020204020204" pitchFamily="34" charset="-122"/>
                </a:rPr>
                <a:t>应用层</a:t>
              </a:r>
            </a:p>
          </p:txBody>
        </p:sp>
        <p:sp>
          <p:nvSpPr>
            <p:cNvPr id="37" name="Text Box 15"/>
            <p:cNvSpPr txBox="1">
              <a:spLocks noChangeArrowheads="1"/>
            </p:cNvSpPr>
            <p:nvPr/>
          </p:nvSpPr>
          <p:spPr bwMode="auto">
            <a:xfrm>
              <a:off x="3642308" y="3374523"/>
              <a:ext cx="1635125" cy="297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600" b="1" dirty="0">
                  <a:solidFill>
                    <a:srgbClr val="1C1C1C"/>
                  </a:solidFill>
                  <a:latin typeface="微软雅黑" panose="020B0503020204020204" pitchFamily="34" charset="-122"/>
                  <a:ea typeface="微软雅黑" panose="020B0503020204020204" pitchFamily="34" charset="-122"/>
                </a:rPr>
                <a:t>1    </a:t>
              </a:r>
              <a:r>
                <a:rPr kumimoji="1" lang="zh-CN" altLang="en-US" sz="1600" b="1" dirty="0">
                  <a:solidFill>
                    <a:srgbClr val="1C1C1C"/>
                  </a:solidFill>
                  <a:latin typeface="微软雅黑" panose="020B0503020204020204" pitchFamily="34" charset="-122"/>
                  <a:ea typeface="微软雅黑" panose="020B0503020204020204" pitchFamily="34" charset="-122"/>
                </a:rPr>
                <a:t>网络接口层</a:t>
              </a:r>
            </a:p>
          </p:txBody>
        </p:sp>
        <p:sp>
          <p:nvSpPr>
            <p:cNvPr id="38" name="Text Box 9"/>
            <p:cNvSpPr txBox="1">
              <a:spLocks noChangeArrowheads="1"/>
            </p:cNvSpPr>
            <p:nvPr/>
          </p:nvSpPr>
          <p:spPr bwMode="auto">
            <a:xfrm>
              <a:off x="3642309" y="2998956"/>
              <a:ext cx="1691940" cy="297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600" b="1" dirty="0">
                  <a:solidFill>
                    <a:srgbClr val="1C1C1C"/>
                  </a:solidFill>
                  <a:latin typeface="微软雅黑" panose="020B0503020204020204" pitchFamily="34" charset="-122"/>
                  <a:ea typeface="微软雅黑" panose="020B0503020204020204" pitchFamily="34" charset="-122"/>
                </a:rPr>
                <a:t>2    </a:t>
              </a:r>
              <a:r>
                <a:rPr kumimoji="1" lang="zh-CN" altLang="en-US" sz="1600" b="1" dirty="0">
                  <a:solidFill>
                    <a:srgbClr val="1C1C1C"/>
                  </a:solidFill>
                  <a:latin typeface="微软雅黑" panose="020B0503020204020204" pitchFamily="34" charset="-122"/>
                  <a:ea typeface="微软雅黑" panose="020B0503020204020204" pitchFamily="34" charset="-122"/>
                </a:rPr>
                <a:t>网际层 </a:t>
              </a:r>
              <a:r>
                <a:rPr kumimoji="1" lang="en-US" altLang="zh-CN" sz="1600" b="1" dirty="0">
                  <a:solidFill>
                    <a:srgbClr val="1C1C1C"/>
                  </a:solidFill>
                  <a:latin typeface="微软雅黑" panose="020B0503020204020204" pitchFamily="34" charset="-122"/>
                  <a:ea typeface="微软雅黑" panose="020B0503020204020204" pitchFamily="34" charset="-122"/>
                </a:rPr>
                <a:t>IP</a:t>
              </a:r>
            </a:p>
          </p:txBody>
        </p:sp>
        <p:sp>
          <p:nvSpPr>
            <p:cNvPr id="39" name="Text Box 16"/>
            <p:cNvSpPr txBox="1">
              <a:spLocks noChangeArrowheads="1"/>
            </p:cNvSpPr>
            <p:nvPr/>
          </p:nvSpPr>
          <p:spPr bwMode="auto">
            <a:xfrm>
              <a:off x="3691586" y="2104523"/>
              <a:ext cx="1635080" cy="514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600" b="1" dirty="0">
                  <a:solidFill>
                    <a:srgbClr val="1C1C1C"/>
                  </a:solidFill>
                  <a:latin typeface="微软雅黑" panose="020B0503020204020204" pitchFamily="34" charset="-122"/>
                  <a:ea typeface="微软雅黑" panose="020B0503020204020204" pitchFamily="34" charset="-122"/>
                </a:rPr>
                <a:t>(</a:t>
              </a:r>
              <a:r>
                <a:rPr kumimoji="1" lang="zh-CN" altLang="en-US" sz="1600" b="1" dirty="0">
                  <a:solidFill>
                    <a:srgbClr val="1C1C1C"/>
                  </a:solidFill>
                  <a:latin typeface="微软雅黑" panose="020B0503020204020204" pitchFamily="34" charset="-122"/>
                  <a:ea typeface="微软雅黑" panose="020B0503020204020204" pitchFamily="34" charset="-122"/>
                </a:rPr>
                <a:t>各种应用层协议，如</a:t>
              </a:r>
            </a:p>
            <a:p>
              <a:pPr algn="ctr"/>
              <a:r>
                <a:rPr kumimoji="1" lang="en-US" altLang="zh-CN" sz="1600" b="1" dirty="0">
                  <a:solidFill>
                    <a:srgbClr val="1C1C1C"/>
                  </a:solidFill>
                  <a:latin typeface="微软雅黑" panose="020B0503020204020204" pitchFamily="34" charset="-122"/>
                  <a:ea typeface="微软雅黑" panose="020B0503020204020204" pitchFamily="34" charset="-122"/>
                </a:rPr>
                <a:t>DNS, HTTP, SMTP </a:t>
              </a:r>
              <a:r>
                <a:rPr kumimoji="1" lang="zh-CN" altLang="zh-CN" sz="1600" b="1" dirty="0">
                  <a:solidFill>
                    <a:srgbClr val="1C1C1C"/>
                  </a:solidFill>
                  <a:latin typeface="微软雅黑" panose="020B0503020204020204" pitchFamily="34" charset="-122"/>
                  <a:ea typeface="微软雅黑" panose="020B0503020204020204" pitchFamily="34" charset="-122"/>
                </a:rPr>
                <a:t>等</a:t>
              </a:r>
              <a:r>
                <a:rPr kumimoji="1" lang="en-US" altLang="zh-CN" sz="1600" b="1" dirty="0">
                  <a:solidFill>
                    <a:srgbClr val="1C1C1C"/>
                  </a:solidFill>
                  <a:latin typeface="微软雅黑" panose="020B0503020204020204" pitchFamily="34" charset="-122"/>
                  <a:ea typeface="微软雅黑" panose="020B0503020204020204" pitchFamily="34" charset="-122"/>
                </a:rPr>
                <a:t>)</a:t>
              </a:r>
            </a:p>
          </p:txBody>
        </p:sp>
        <p:sp>
          <p:nvSpPr>
            <p:cNvPr id="40" name="Text Box 41"/>
            <p:cNvSpPr txBox="1">
              <a:spLocks noChangeArrowheads="1"/>
            </p:cNvSpPr>
            <p:nvPr/>
          </p:nvSpPr>
          <p:spPr bwMode="auto">
            <a:xfrm>
              <a:off x="3647071" y="2667596"/>
              <a:ext cx="1988389" cy="297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600" b="1" dirty="0">
                  <a:solidFill>
                    <a:srgbClr val="1C1C1C"/>
                  </a:solidFill>
                  <a:latin typeface="微软雅黑" panose="020B0503020204020204" pitchFamily="34" charset="-122"/>
                  <a:ea typeface="微软雅黑" panose="020B0503020204020204" pitchFamily="34" charset="-122"/>
                </a:rPr>
                <a:t>3    </a:t>
              </a:r>
              <a:r>
                <a:rPr kumimoji="1" lang="zh-CN" altLang="en-US" sz="1600" b="1" dirty="0">
                  <a:solidFill>
                    <a:srgbClr val="1C1C1C"/>
                  </a:solidFill>
                  <a:latin typeface="微软雅黑" panose="020B0503020204020204" pitchFamily="34" charset="-122"/>
                  <a:ea typeface="微软雅黑" panose="020B0503020204020204" pitchFamily="34" charset="-122"/>
                </a:rPr>
                <a:t>运输层 </a:t>
              </a:r>
              <a:r>
                <a:rPr kumimoji="1" lang="en-US" altLang="zh-CN" sz="1600" b="1" dirty="0">
                  <a:solidFill>
                    <a:srgbClr val="1C1C1C"/>
                  </a:solidFill>
                  <a:latin typeface="微软雅黑" panose="020B0503020204020204" pitchFamily="34" charset="-122"/>
                  <a:ea typeface="微软雅黑" panose="020B0503020204020204" pitchFamily="34" charset="-122"/>
                </a:rPr>
                <a:t>(TCP </a:t>
              </a:r>
              <a:r>
                <a:rPr kumimoji="1" lang="zh-CN" altLang="en-US" sz="1600" b="1" dirty="0">
                  <a:solidFill>
                    <a:srgbClr val="1C1C1C"/>
                  </a:solidFill>
                  <a:latin typeface="微软雅黑" panose="020B0503020204020204" pitchFamily="34" charset="-122"/>
                  <a:ea typeface="微软雅黑" panose="020B0503020204020204" pitchFamily="34" charset="-122"/>
                </a:rPr>
                <a:t>或 </a:t>
              </a:r>
              <a:r>
                <a:rPr kumimoji="1" lang="en-US" altLang="zh-CN" sz="1600" b="1" dirty="0">
                  <a:solidFill>
                    <a:srgbClr val="1C1C1C"/>
                  </a:solidFill>
                  <a:latin typeface="微软雅黑" panose="020B0503020204020204" pitchFamily="34" charset="-122"/>
                  <a:ea typeface="微软雅黑" panose="020B0503020204020204" pitchFamily="34" charset="-122"/>
                </a:rPr>
                <a:t>UDP)</a:t>
              </a:r>
            </a:p>
          </p:txBody>
        </p:sp>
        <p:sp>
          <p:nvSpPr>
            <p:cNvPr id="41" name="Text Box 15"/>
            <p:cNvSpPr txBox="1">
              <a:spLocks noChangeArrowheads="1"/>
            </p:cNvSpPr>
            <p:nvPr/>
          </p:nvSpPr>
          <p:spPr bwMode="auto">
            <a:xfrm>
              <a:off x="3578724" y="3609473"/>
              <a:ext cx="2348945" cy="297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dirty="0">
                  <a:solidFill>
                    <a:srgbClr val="1C1C1C"/>
                  </a:solidFill>
                  <a:latin typeface="微软雅黑" panose="020B0503020204020204" pitchFamily="34" charset="-122"/>
                  <a:ea typeface="微软雅黑" panose="020B0503020204020204" pitchFamily="34" charset="-122"/>
                </a:rPr>
                <a:t>（这一层并没有具体内容）</a:t>
              </a:r>
            </a:p>
          </p:txBody>
        </p:sp>
      </p:grpSp>
      <p:cxnSp>
        <p:nvCxnSpPr>
          <p:cNvPr id="42" name="直接连接符 41"/>
          <p:cNvCxnSpPr/>
          <p:nvPr/>
        </p:nvCxnSpPr>
        <p:spPr>
          <a:xfrm>
            <a:off x="7331439" y="5157192"/>
            <a:ext cx="692182" cy="0"/>
          </a:xfrm>
          <a:prstGeom prst="line">
            <a:avLst/>
          </a:prstGeom>
          <a:ln w="19050">
            <a:solidFill>
              <a:srgbClr val="000066"/>
            </a:solidFill>
            <a:prstDash val="sysDot"/>
          </a:ln>
        </p:spPr>
        <p:style>
          <a:lnRef idx="1">
            <a:schemeClr val="dk1"/>
          </a:lnRef>
          <a:fillRef idx="0">
            <a:schemeClr val="dk1"/>
          </a:fillRef>
          <a:effectRef idx="0">
            <a:schemeClr val="dk1"/>
          </a:effectRef>
          <a:fontRef idx="minor">
            <a:schemeClr val="tx1"/>
          </a:fontRef>
        </p:style>
      </p:cxnSp>
      <p:cxnSp>
        <p:nvCxnSpPr>
          <p:cNvPr id="43" name="直接连接符 42"/>
          <p:cNvCxnSpPr/>
          <p:nvPr/>
        </p:nvCxnSpPr>
        <p:spPr>
          <a:xfrm>
            <a:off x="7331439" y="5865397"/>
            <a:ext cx="712391" cy="1"/>
          </a:xfrm>
          <a:prstGeom prst="line">
            <a:avLst/>
          </a:prstGeom>
          <a:ln w="19050">
            <a:solidFill>
              <a:srgbClr val="000066"/>
            </a:solidFill>
            <a:prstDash val="sysDot"/>
          </a:ln>
        </p:spPr>
        <p:style>
          <a:lnRef idx="1">
            <a:schemeClr val="dk1"/>
          </a:lnRef>
          <a:fillRef idx="0">
            <a:schemeClr val="dk1"/>
          </a:fillRef>
          <a:effectRef idx="0">
            <a:schemeClr val="dk1"/>
          </a:effectRef>
          <a:fontRef idx="minor">
            <a:schemeClr val="tx1"/>
          </a:fontRef>
        </p:style>
      </p:cxnSp>
      <p:grpSp>
        <p:nvGrpSpPr>
          <p:cNvPr id="44" name="组合 43"/>
          <p:cNvGrpSpPr/>
          <p:nvPr/>
        </p:nvGrpSpPr>
        <p:grpSpPr>
          <a:xfrm>
            <a:off x="8023621" y="3205834"/>
            <a:ext cx="1960811" cy="2744605"/>
            <a:chOff x="6217820" y="1638891"/>
            <a:chExt cx="1341437" cy="2365815"/>
          </a:xfrm>
        </p:grpSpPr>
        <p:sp>
          <p:nvSpPr>
            <p:cNvPr id="45" name="AutoShape 98"/>
            <p:cNvSpPr>
              <a:spLocks noChangeArrowheads="1"/>
            </p:cNvSpPr>
            <p:nvPr/>
          </p:nvSpPr>
          <p:spPr bwMode="auto">
            <a:xfrm>
              <a:off x="6220995" y="1638891"/>
              <a:ext cx="1338262" cy="2292143"/>
            </a:xfrm>
            <a:prstGeom prst="cube">
              <a:avLst>
                <a:gd name="adj" fmla="val 9144"/>
              </a:avLst>
            </a:prstGeom>
            <a:solidFill>
              <a:srgbClr val="0099FF"/>
            </a:solidFill>
            <a:ln w="19050">
              <a:solidFill>
                <a:srgbClr val="000066"/>
              </a:solidFill>
              <a:miter lim="800000"/>
            </a:ln>
          </p:spPr>
          <p:txBody>
            <a:bodyPr wrap="none" anchor="ctr"/>
            <a:lstStyle/>
            <a:p>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46" name="Freeform 101"/>
            <p:cNvSpPr/>
            <p:nvPr/>
          </p:nvSpPr>
          <p:spPr bwMode="auto">
            <a:xfrm>
              <a:off x="6220995" y="2496718"/>
              <a:ext cx="1328737" cy="172044"/>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47" name="Freeform 102"/>
            <p:cNvSpPr/>
            <p:nvPr/>
          </p:nvSpPr>
          <p:spPr bwMode="auto">
            <a:xfrm>
              <a:off x="6220995" y="2817478"/>
              <a:ext cx="1328737" cy="173037"/>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48" name="Freeform 103"/>
            <p:cNvSpPr/>
            <p:nvPr/>
          </p:nvSpPr>
          <p:spPr bwMode="auto">
            <a:xfrm>
              <a:off x="6219407" y="3122193"/>
              <a:ext cx="1330325" cy="196850"/>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49" name="Freeform 104"/>
            <p:cNvSpPr/>
            <p:nvPr/>
          </p:nvSpPr>
          <p:spPr bwMode="auto">
            <a:xfrm>
              <a:off x="6217820" y="3434932"/>
              <a:ext cx="1330325" cy="204491"/>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50" name="Text Box 106"/>
            <p:cNvSpPr txBox="1">
              <a:spLocks noChangeArrowheads="1"/>
            </p:cNvSpPr>
            <p:nvPr/>
          </p:nvSpPr>
          <p:spPr bwMode="auto">
            <a:xfrm>
              <a:off x="6667082" y="2698332"/>
              <a:ext cx="547449" cy="29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dirty="0">
                  <a:solidFill>
                    <a:schemeClr val="bg1"/>
                  </a:solidFill>
                  <a:latin typeface="微软雅黑" panose="020B0503020204020204" pitchFamily="34" charset="-122"/>
                  <a:ea typeface="微软雅黑" panose="020B0503020204020204" pitchFamily="34" charset="-122"/>
                </a:rPr>
                <a:t>运输层</a:t>
              </a:r>
            </a:p>
          </p:txBody>
        </p:sp>
        <p:sp>
          <p:nvSpPr>
            <p:cNvPr id="51" name="Text Box 107"/>
            <p:cNvSpPr txBox="1">
              <a:spLocks noChangeArrowheads="1"/>
            </p:cNvSpPr>
            <p:nvPr/>
          </p:nvSpPr>
          <p:spPr bwMode="auto">
            <a:xfrm>
              <a:off x="6675020" y="3013533"/>
              <a:ext cx="547449" cy="29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a:solidFill>
                    <a:schemeClr val="bg1"/>
                  </a:solidFill>
                  <a:latin typeface="微软雅黑" panose="020B0503020204020204" pitchFamily="34" charset="-122"/>
                  <a:ea typeface="微软雅黑" panose="020B0503020204020204" pitchFamily="34" charset="-122"/>
                </a:rPr>
                <a:t>网络层</a:t>
              </a:r>
            </a:p>
          </p:txBody>
        </p:sp>
        <p:sp>
          <p:nvSpPr>
            <p:cNvPr id="52" name="Text Box 108"/>
            <p:cNvSpPr txBox="1">
              <a:spLocks noChangeArrowheads="1"/>
            </p:cNvSpPr>
            <p:nvPr/>
          </p:nvSpPr>
          <p:spPr bwMode="auto">
            <a:xfrm>
              <a:off x="6675020" y="2061413"/>
              <a:ext cx="547449" cy="29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dirty="0">
                  <a:solidFill>
                    <a:schemeClr val="bg1"/>
                  </a:solidFill>
                  <a:latin typeface="微软雅黑" panose="020B0503020204020204" pitchFamily="34" charset="-122"/>
                  <a:ea typeface="微软雅黑" panose="020B0503020204020204" pitchFamily="34" charset="-122"/>
                </a:rPr>
                <a:t>应用层</a:t>
              </a:r>
            </a:p>
          </p:txBody>
        </p:sp>
        <p:sp>
          <p:nvSpPr>
            <p:cNvPr id="53" name="Text Box 110"/>
            <p:cNvSpPr txBox="1">
              <a:spLocks noChangeArrowheads="1"/>
            </p:cNvSpPr>
            <p:nvPr/>
          </p:nvSpPr>
          <p:spPr bwMode="auto">
            <a:xfrm>
              <a:off x="6571832" y="3319044"/>
              <a:ext cx="828192" cy="29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dirty="0">
                  <a:solidFill>
                    <a:schemeClr val="bg1"/>
                  </a:solidFill>
                  <a:latin typeface="微软雅黑" panose="020B0503020204020204" pitchFamily="34" charset="-122"/>
                  <a:ea typeface="微软雅黑" panose="020B0503020204020204" pitchFamily="34" charset="-122"/>
                </a:rPr>
                <a:t>数据链路层</a:t>
              </a:r>
            </a:p>
          </p:txBody>
        </p:sp>
        <p:sp>
          <p:nvSpPr>
            <p:cNvPr id="54" name="Text Box 111"/>
            <p:cNvSpPr txBox="1">
              <a:spLocks noChangeArrowheads="1"/>
            </p:cNvSpPr>
            <p:nvPr/>
          </p:nvSpPr>
          <p:spPr bwMode="auto">
            <a:xfrm>
              <a:off x="6675020" y="3633369"/>
              <a:ext cx="547449" cy="29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dirty="0">
                  <a:solidFill>
                    <a:schemeClr val="bg1"/>
                  </a:solidFill>
                  <a:latin typeface="微软雅黑" panose="020B0503020204020204" pitchFamily="34" charset="-122"/>
                  <a:ea typeface="微软雅黑" panose="020B0503020204020204" pitchFamily="34" charset="-122"/>
                </a:rPr>
                <a:t>物理层</a:t>
              </a:r>
            </a:p>
          </p:txBody>
        </p:sp>
        <p:sp>
          <p:nvSpPr>
            <p:cNvPr id="55" name="Text Box 112"/>
            <p:cNvSpPr txBox="1">
              <a:spLocks noChangeArrowheads="1"/>
            </p:cNvSpPr>
            <p:nvPr/>
          </p:nvSpPr>
          <p:spPr bwMode="auto">
            <a:xfrm>
              <a:off x="6282907" y="1681124"/>
              <a:ext cx="212970" cy="2323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ts val="2850"/>
                </a:lnSpc>
              </a:pP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ts val="2850"/>
                </a:lnSpc>
              </a:pPr>
              <a:r>
                <a:rPr kumimoji="1" lang="en-US" altLang="zh-CN" sz="1600" b="1" dirty="0">
                  <a:solidFill>
                    <a:schemeClr val="bg1"/>
                  </a:solidFill>
                  <a:latin typeface="微软雅黑" panose="020B0503020204020204" pitchFamily="34" charset="-122"/>
                  <a:ea typeface="微软雅黑" panose="020B0503020204020204" pitchFamily="34" charset="-122"/>
                </a:rPr>
                <a:t>5</a:t>
              </a:r>
            </a:p>
            <a:p>
              <a:pPr>
                <a:lnSpc>
                  <a:spcPts val="2850"/>
                </a:lnSpc>
              </a:pPr>
              <a:endParaRPr kumimoji="1" lang="en-US" altLang="zh-CN" sz="1600" b="1" dirty="0">
                <a:solidFill>
                  <a:schemeClr val="bg1"/>
                </a:solidFill>
                <a:latin typeface="微软雅黑" panose="020B0503020204020204" pitchFamily="34" charset="-122"/>
                <a:ea typeface="微软雅黑" panose="020B0503020204020204" pitchFamily="34" charset="-122"/>
              </a:endParaRPr>
            </a:p>
            <a:p>
              <a:pPr>
                <a:lnSpc>
                  <a:spcPts val="2850"/>
                </a:lnSpc>
              </a:pPr>
              <a:r>
                <a:rPr kumimoji="1" lang="en-US" altLang="zh-CN" sz="1600" b="1" dirty="0">
                  <a:solidFill>
                    <a:schemeClr val="bg1"/>
                  </a:solidFill>
                  <a:latin typeface="微软雅黑" panose="020B0503020204020204" pitchFamily="34" charset="-122"/>
                  <a:ea typeface="微软雅黑" panose="020B0503020204020204" pitchFamily="34" charset="-122"/>
                </a:rPr>
                <a:t>4</a:t>
              </a:r>
            </a:p>
            <a:p>
              <a:pPr>
                <a:lnSpc>
                  <a:spcPts val="2850"/>
                </a:lnSpc>
              </a:pPr>
              <a:r>
                <a:rPr kumimoji="1" lang="en-US" altLang="zh-CN" sz="1600" b="1" dirty="0">
                  <a:solidFill>
                    <a:schemeClr val="bg1"/>
                  </a:solidFill>
                  <a:latin typeface="微软雅黑" panose="020B0503020204020204" pitchFamily="34" charset="-122"/>
                  <a:ea typeface="微软雅黑" panose="020B0503020204020204" pitchFamily="34" charset="-122"/>
                </a:rPr>
                <a:t>3</a:t>
              </a:r>
            </a:p>
            <a:p>
              <a:pPr>
                <a:lnSpc>
                  <a:spcPts val="2850"/>
                </a:lnSpc>
              </a:pPr>
              <a:r>
                <a:rPr kumimoji="1" lang="en-US" altLang="zh-CN" sz="1600" b="1" dirty="0">
                  <a:solidFill>
                    <a:schemeClr val="bg1"/>
                  </a:solidFill>
                  <a:latin typeface="微软雅黑" panose="020B0503020204020204" pitchFamily="34" charset="-122"/>
                  <a:ea typeface="微软雅黑" panose="020B0503020204020204" pitchFamily="34" charset="-122"/>
                </a:rPr>
                <a:t>2</a:t>
              </a:r>
            </a:p>
            <a:p>
              <a:pPr>
                <a:lnSpc>
                  <a:spcPts val="2850"/>
                </a:lnSpc>
              </a:pPr>
              <a:r>
                <a:rPr kumimoji="1" lang="en-US" altLang="zh-CN" sz="1600" b="1" dirty="0">
                  <a:solidFill>
                    <a:schemeClr val="bg1"/>
                  </a:solidFill>
                  <a:latin typeface="微软雅黑" panose="020B0503020204020204" pitchFamily="34" charset="-122"/>
                  <a:ea typeface="微软雅黑" panose="020B0503020204020204" pitchFamily="34" charset="-122"/>
                </a:rPr>
                <a:t>1</a:t>
              </a:r>
            </a:p>
          </p:txBody>
        </p:sp>
      </p:grpSp>
    </p:spTree>
    <p:extLst>
      <p:ext uri="{BB962C8B-B14F-4D97-AF65-F5344CB8AC3E}">
        <p14:creationId xmlns:p14="http://schemas.microsoft.com/office/powerpoint/2010/main" val="5735079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0"/>
                                  </p:stCondLst>
                                  <p:endCondLst>
                                    <p:cond evt="onNext" delay="0">
                                      <p:tgtEl>
                                        <p:sldTgt/>
                                      </p:tgtEl>
                                    </p:cond>
                                  </p:endCondLst>
                                  <p:childTnLst>
                                    <p:anim calcmode="discrete" valueType="str">
                                      <p:cBhvr>
                                        <p:cTn id="6" dur="1000" fill="hold"/>
                                        <p:tgtEl>
                                          <p:spTgt spid="3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C6A118-C2E8-1BE2-9C22-92B40597B72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3118BE0-7AA5-ABFB-8F00-C5D2F8F7D26D}"/>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436837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dirty="0"/>
              <a:t>指引</a:t>
            </a:r>
          </a:p>
        </p:txBody>
      </p:sp>
      <p:sp>
        <p:nvSpPr>
          <p:cNvPr id="11267" name="Rectangle 3"/>
          <p:cNvSpPr>
            <a:spLocks noGrp="1" noChangeArrowheads="1"/>
          </p:cNvSpPr>
          <p:nvPr>
            <p:ph idx="1"/>
          </p:nvPr>
        </p:nvSpPr>
        <p:spPr/>
        <p:txBody>
          <a:bodyPr/>
          <a:lstStyle/>
          <a:p>
            <a:r>
              <a:rPr lang="zh-CN" altLang="en-US" dirty="0"/>
              <a:t>计算机网络在信息时代的作用</a:t>
            </a:r>
          </a:p>
          <a:p>
            <a:r>
              <a:rPr lang="zh-CN" altLang="en-US" dirty="0">
                <a:solidFill>
                  <a:srgbClr val="C00000"/>
                </a:solidFill>
              </a:rPr>
              <a:t>互联网概述</a:t>
            </a:r>
          </a:p>
          <a:p>
            <a:r>
              <a:rPr lang="zh-CN" altLang="en-US" dirty="0"/>
              <a:t>互联网的组成</a:t>
            </a:r>
            <a:endParaRPr lang="en-US" altLang="zh-CN" dirty="0"/>
          </a:p>
          <a:p>
            <a:r>
              <a:rPr lang="zh-CN" altLang="en-US" dirty="0"/>
              <a:t>计算机网络在我国的发展</a:t>
            </a:r>
          </a:p>
          <a:p>
            <a:r>
              <a:rPr lang="zh-CN" altLang="en-US" dirty="0"/>
              <a:t>计算机网络的类别</a:t>
            </a:r>
          </a:p>
          <a:p>
            <a:r>
              <a:rPr lang="zh-CN" altLang="en-US" dirty="0"/>
              <a:t>计算机网络的性能</a:t>
            </a:r>
            <a:endParaRPr lang="en-US" altLang="zh-CN" dirty="0"/>
          </a:p>
          <a:p>
            <a:r>
              <a:rPr lang="zh-CN" altLang="en-US" dirty="0"/>
              <a:t>计算机网络的体系结构</a:t>
            </a:r>
          </a:p>
          <a:p>
            <a:pPr eaLnBrk="1" hangingPunct="1">
              <a:buFont typeface="Wingdings" pitchFamily="2" charset="2"/>
              <a:buNone/>
            </a:pPr>
            <a:endParaRPr lang="zh-CN" altLang="en-US" sz="2800" dirty="0"/>
          </a:p>
          <a:p>
            <a:pPr eaLnBrk="1" hangingPunct="1">
              <a:buFont typeface="Wingdings" pitchFamily="2" charset="2"/>
              <a:buNone/>
            </a:pPr>
            <a:r>
              <a:rPr lang="zh-CN" altLang="en-US" sz="2800" dirty="0"/>
              <a:t>     </a:t>
            </a:r>
          </a:p>
        </p:txBody>
      </p:sp>
    </p:spTree>
    <p:extLst>
      <p:ext uri="{BB962C8B-B14F-4D97-AF65-F5344CB8AC3E}">
        <p14:creationId xmlns:p14="http://schemas.microsoft.com/office/powerpoint/2010/main" val="2016033422"/>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5522BB-6B81-33B0-B867-4D2E134B484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9E394EC-16A0-3547-2C4E-FACE7BECC372}"/>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88299928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33688E-A0FB-C668-5A3B-95480F872A5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A0B5092-7478-5F37-4C46-F708B41F7BF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19873293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A8DE76-099A-632F-836C-CAF7953A8F1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3C4A502-D7F5-A407-0D9D-38530F93672A}"/>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17412534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FCEB5F-5623-6D1F-B1AD-D37AF3206BF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1BC9508-AB3F-225E-FDDC-6BC30B138C22}"/>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29436403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90DCA8-942E-2312-C122-08339F99D20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2A69497-78E7-3B7D-6F19-957DEEF60940}"/>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78024443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2C5CD3-85EA-A5CC-A718-B7D59DA6841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3DCE857-8BE8-5D09-2897-58E308C9B72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9959411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C5D159-D920-DBE8-DD8D-ACC900C9914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AE0AA26-64E7-351D-1EC4-B1E28CA1AB30}"/>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98573637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91C3FD-121A-C663-A3D2-816A7056938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16A0C03-DFD6-030C-58D1-B84957BB21AD}"/>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97702104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25F334-2159-07B9-D3EC-1048C191291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07775ED-EC4D-171C-684B-A5C74F9563E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30026142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35E648-679C-FDA5-634E-B0925E2106D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2D55BC5-223C-6EF6-8407-6FE106518455}"/>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289599616"/>
      </p:ext>
    </p:extLst>
  </p:cSld>
  <p:clrMapOvr>
    <a:masterClrMapping/>
  </p:clrMapOvr>
</p:sld>
</file>

<file path=ppt/theme/theme1.xml><?xml version="1.0" encoding="utf-8"?>
<a:theme xmlns:a="http://schemas.openxmlformats.org/drawingml/2006/main" name="NordriDesignStudio">
  <a:themeElements>
    <a:clrScheme name="NordriDesignStudio 5">
      <a:dk1>
        <a:srgbClr val="666699"/>
      </a:dk1>
      <a:lt1>
        <a:srgbClr val="FFFFFF"/>
      </a:lt1>
      <a:dk2>
        <a:srgbClr val="000066"/>
      </a:dk2>
      <a:lt2>
        <a:srgbClr val="C0C0C0"/>
      </a:lt2>
      <a:accent1>
        <a:srgbClr val="49CACD"/>
      </a:accent1>
      <a:accent2>
        <a:srgbClr val="467CE8"/>
      </a:accent2>
      <a:accent3>
        <a:srgbClr val="FFFFFF"/>
      </a:accent3>
      <a:accent4>
        <a:srgbClr val="565682"/>
      </a:accent4>
      <a:accent5>
        <a:srgbClr val="B1E1E3"/>
      </a:accent5>
      <a:accent6>
        <a:srgbClr val="3F70D2"/>
      </a:accent6>
      <a:hlink>
        <a:srgbClr val="000066"/>
      </a:hlink>
      <a:folHlink>
        <a:srgbClr val="878FA5"/>
      </a:folHlink>
    </a:clrScheme>
    <a:fontScheme name="NordriDesignStudio">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ordriDesignStudio 1">
        <a:dk1>
          <a:srgbClr val="1D528D"/>
        </a:dk1>
        <a:lt1>
          <a:srgbClr val="FFFFFF"/>
        </a:lt1>
        <a:dk2>
          <a:srgbClr val="000000"/>
        </a:dk2>
        <a:lt2>
          <a:srgbClr val="C0C0C0"/>
        </a:lt2>
        <a:accent1>
          <a:srgbClr val="2CA3C8"/>
        </a:accent1>
        <a:accent2>
          <a:srgbClr val="C5903B"/>
        </a:accent2>
        <a:accent3>
          <a:srgbClr val="FFFFFF"/>
        </a:accent3>
        <a:accent4>
          <a:srgbClr val="174578"/>
        </a:accent4>
        <a:accent5>
          <a:srgbClr val="ACCEE0"/>
        </a:accent5>
        <a:accent6>
          <a:srgbClr val="B28235"/>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NordriDesignStudio 2">
        <a:dk1>
          <a:srgbClr val="124B98"/>
        </a:dk1>
        <a:lt1>
          <a:srgbClr val="FFFFFF"/>
        </a:lt1>
        <a:dk2>
          <a:srgbClr val="000000"/>
        </a:dk2>
        <a:lt2>
          <a:srgbClr val="C0C0C0"/>
        </a:lt2>
        <a:accent1>
          <a:srgbClr val="4A95E8"/>
        </a:accent1>
        <a:accent2>
          <a:srgbClr val="6D8DE9"/>
        </a:accent2>
        <a:accent3>
          <a:srgbClr val="FFFFFF"/>
        </a:accent3>
        <a:accent4>
          <a:srgbClr val="0E3F81"/>
        </a:accent4>
        <a:accent5>
          <a:srgbClr val="B1C8F2"/>
        </a:accent5>
        <a:accent6>
          <a:srgbClr val="627FD3"/>
        </a:accent6>
        <a:hlink>
          <a:srgbClr val="95CD2F"/>
        </a:hlink>
        <a:folHlink>
          <a:srgbClr val="CAA664"/>
        </a:folHlink>
      </a:clrScheme>
      <a:clrMap bg1="lt1" tx1="dk1" bg2="lt2" tx2="dk2" accent1="accent1" accent2="accent2" accent3="accent3" accent4="accent4" accent5="accent5" accent6="accent6" hlink="hlink" folHlink="folHlink"/>
    </a:extraClrScheme>
    <a:extraClrScheme>
      <a:clrScheme name="NordriDesignStudio 3">
        <a:dk1>
          <a:srgbClr val="666699"/>
        </a:dk1>
        <a:lt1>
          <a:srgbClr val="FFFFFF"/>
        </a:lt1>
        <a:dk2>
          <a:srgbClr val="000066"/>
        </a:dk2>
        <a:lt2>
          <a:srgbClr val="C0C0C0"/>
        </a:lt2>
        <a:accent1>
          <a:srgbClr val="49CACD"/>
        </a:accent1>
        <a:accent2>
          <a:srgbClr val="467CE8"/>
        </a:accent2>
        <a:accent3>
          <a:srgbClr val="FFFFFF"/>
        </a:accent3>
        <a:accent4>
          <a:srgbClr val="565682"/>
        </a:accent4>
        <a:accent5>
          <a:srgbClr val="B1E1E3"/>
        </a:accent5>
        <a:accent6>
          <a:srgbClr val="3F70D2"/>
        </a:accent6>
        <a:hlink>
          <a:srgbClr val="28BFEE"/>
        </a:hlink>
        <a:folHlink>
          <a:srgbClr val="878FA5"/>
        </a:folHlink>
      </a:clrScheme>
      <a:clrMap bg1="lt1" tx1="dk1" bg2="lt2" tx2="dk2" accent1="accent1" accent2="accent2" accent3="accent3" accent4="accent4" accent5="accent5" accent6="accent6" hlink="hlink" folHlink="folHlink"/>
    </a:extraClrScheme>
    <a:extraClrScheme>
      <a:clrScheme name="NordriDesignStudio 4">
        <a:dk1>
          <a:srgbClr val="666699"/>
        </a:dk1>
        <a:lt1>
          <a:srgbClr val="FFFFFF"/>
        </a:lt1>
        <a:dk2>
          <a:srgbClr val="000066"/>
        </a:dk2>
        <a:lt2>
          <a:srgbClr val="C0C0C0"/>
        </a:lt2>
        <a:accent1>
          <a:srgbClr val="49CACD"/>
        </a:accent1>
        <a:accent2>
          <a:srgbClr val="467CE8"/>
        </a:accent2>
        <a:accent3>
          <a:srgbClr val="FFFFFF"/>
        </a:accent3>
        <a:accent4>
          <a:srgbClr val="565682"/>
        </a:accent4>
        <a:accent5>
          <a:srgbClr val="B1E1E3"/>
        </a:accent5>
        <a:accent6>
          <a:srgbClr val="3F70D2"/>
        </a:accent6>
        <a:hlink>
          <a:srgbClr val="FF6600"/>
        </a:hlink>
        <a:folHlink>
          <a:srgbClr val="878FA5"/>
        </a:folHlink>
      </a:clrScheme>
      <a:clrMap bg1="lt1" tx1="dk1" bg2="lt2" tx2="dk2" accent1="accent1" accent2="accent2" accent3="accent3" accent4="accent4" accent5="accent5" accent6="accent6" hlink="hlink" folHlink="folHlink"/>
    </a:extraClrScheme>
    <a:extraClrScheme>
      <a:clrScheme name="NordriDesignStudio 5">
        <a:dk1>
          <a:srgbClr val="666699"/>
        </a:dk1>
        <a:lt1>
          <a:srgbClr val="FFFFFF"/>
        </a:lt1>
        <a:dk2>
          <a:srgbClr val="000066"/>
        </a:dk2>
        <a:lt2>
          <a:srgbClr val="C0C0C0"/>
        </a:lt2>
        <a:accent1>
          <a:srgbClr val="49CACD"/>
        </a:accent1>
        <a:accent2>
          <a:srgbClr val="467CE8"/>
        </a:accent2>
        <a:accent3>
          <a:srgbClr val="FFFFFF"/>
        </a:accent3>
        <a:accent4>
          <a:srgbClr val="565682"/>
        </a:accent4>
        <a:accent5>
          <a:srgbClr val="B1E1E3"/>
        </a:accent5>
        <a:accent6>
          <a:srgbClr val="3F70D2"/>
        </a:accent6>
        <a:hlink>
          <a:srgbClr val="000066"/>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CHAP1 计算机网络概述（模板）</Template>
  <TotalTime>18341</TotalTime>
  <Words>8635</Words>
  <Application>Microsoft Office PowerPoint</Application>
  <PresentationFormat>宽屏</PresentationFormat>
  <Paragraphs>2085</Paragraphs>
  <Slides>210</Slides>
  <Notes>112</Notes>
  <HiddenSlides>8</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210</vt:i4>
      </vt:variant>
    </vt:vector>
  </HeadingPairs>
  <TitlesOfParts>
    <vt:vector size="221" baseType="lpstr">
      <vt:lpstr>黑体</vt:lpstr>
      <vt:lpstr>宋体</vt:lpstr>
      <vt:lpstr>微软雅黑</vt:lpstr>
      <vt:lpstr>Arial</vt:lpstr>
      <vt:lpstr>Bookman Old Style</vt:lpstr>
      <vt:lpstr>Calibri</vt:lpstr>
      <vt:lpstr>Tahoma</vt:lpstr>
      <vt:lpstr>Times New Roman</vt:lpstr>
      <vt:lpstr>Wingdings</vt:lpstr>
      <vt:lpstr>NordriDesignStudio</vt:lpstr>
      <vt:lpstr>VISIO</vt:lpstr>
      <vt:lpstr>课程简介</vt:lpstr>
      <vt:lpstr>课程安排</vt:lpstr>
      <vt:lpstr>         第1章 概述</vt:lpstr>
      <vt:lpstr>指引</vt:lpstr>
      <vt:lpstr>1.1 计算机网络在信息时代的作用</vt:lpstr>
      <vt:lpstr>1.1 计算机网络在信息时代的作用</vt:lpstr>
      <vt:lpstr>1.1 计算机网络在信息时代的作用</vt:lpstr>
      <vt:lpstr>1.1 计算机网络在信息时代的作用</vt:lpstr>
      <vt:lpstr>指引</vt:lpstr>
      <vt:lpstr>1.2 互联网概述</vt:lpstr>
      <vt:lpstr>1.2 互联网概述</vt:lpstr>
      <vt:lpstr>1.2 互联网概述</vt:lpstr>
      <vt:lpstr>1.2 互联网概述</vt:lpstr>
      <vt:lpstr>1.2 互联网概述</vt:lpstr>
      <vt:lpstr>1.2 互联网概述</vt:lpstr>
      <vt:lpstr>1.2 互联网概述</vt:lpstr>
      <vt:lpstr>1.2 互联网概述</vt:lpstr>
      <vt:lpstr>1.2 互联网概述</vt:lpstr>
      <vt:lpstr>1.2 互联网概述</vt:lpstr>
      <vt:lpstr>1.2 互联网概述</vt:lpstr>
      <vt:lpstr>指引</vt:lpstr>
      <vt:lpstr>1.3 互联网的组成</vt:lpstr>
      <vt:lpstr>1.3 互联网的组成</vt:lpstr>
      <vt:lpstr>PowerPoint 演示文稿</vt:lpstr>
      <vt:lpstr>PowerPoint 演示文稿</vt:lpstr>
      <vt:lpstr>PowerPoint 演示文稿</vt:lpstr>
      <vt:lpstr>1.3.2 互联网的核心部分</vt:lpstr>
      <vt:lpstr>PowerPoint 演示文稿</vt:lpstr>
      <vt:lpstr>1.3.2 互联网的核心部分</vt:lpstr>
      <vt:lpstr>1.3.2 互联网的核心部分</vt:lpstr>
      <vt:lpstr>1.3.2 互联网的核心部分</vt:lpstr>
      <vt:lpstr>1.3.2 互联网的核心部分</vt:lpstr>
      <vt:lpstr>1.3.2 互联网的核心部分</vt:lpstr>
      <vt:lpstr>1.3.2 互联网的核心部分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指引</vt:lpstr>
      <vt:lpstr>PowerPoint 演示文稿</vt:lpstr>
      <vt:lpstr>PowerPoint 演示文稿</vt:lpstr>
      <vt:lpstr>PowerPoint 演示文稿</vt:lpstr>
      <vt:lpstr>PowerPoint 演示文稿</vt:lpstr>
      <vt:lpstr>指引</vt:lpstr>
      <vt:lpstr>PowerPoint 演示文稿</vt:lpstr>
      <vt:lpstr>PowerPoint 演示文稿</vt:lpstr>
      <vt:lpstr>PowerPoint 演示文稿</vt:lpstr>
      <vt:lpstr>指引</vt:lpstr>
      <vt:lpstr>1.6 计算机网络的性能</vt:lpstr>
      <vt:lpstr>1.6 计算机网络的性能</vt:lpstr>
      <vt:lpstr>1.6 计算机网络的性能</vt:lpstr>
      <vt:lpstr>1.6 计算机网络的性能</vt:lpstr>
      <vt:lpstr>1.6 计算机网络的性能</vt:lpstr>
      <vt:lpstr>1.6 计算机网络的性能</vt:lpstr>
      <vt:lpstr>1.6 计算机网络的性能</vt:lpstr>
      <vt:lpstr>1.6 计算机网络的性能</vt:lpstr>
      <vt:lpstr>1.6 计算机网络的性能</vt:lpstr>
      <vt:lpstr>1.6 计算机网络的性能</vt:lpstr>
      <vt:lpstr>1.6 计算机网络的性能</vt:lpstr>
      <vt:lpstr>1.6 计算机网络的性能</vt:lpstr>
      <vt:lpstr>课堂练习</vt:lpstr>
      <vt:lpstr>课堂练习</vt:lpstr>
      <vt:lpstr>1.6 计算机网络的性能</vt:lpstr>
      <vt:lpstr>1.6 计算机网络的性能</vt:lpstr>
      <vt:lpstr>1.6 计算机网络的性能</vt:lpstr>
      <vt:lpstr>1.6 计算机网络的性能</vt:lpstr>
      <vt:lpstr>1.6 计算机网络的性能</vt:lpstr>
      <vt:lpstr>1.6 计算机网络的性能</vt:lpstr>
      <vt:lpstr>指引</vt:lpstr>
      <vt:lpstr>1.7.1 计算机网络体系结构的形成</vt:lpstr>
      <vt:lpstr>1.7.1 计算机网络体系结构的形成</vt:lpstr>
      <vt:lpstr>1.7.1 计算机网络体系结构的形成</vt:lpstr>
      <vt:lpstr>1.7.1 计算机网络体系结构的形成</vt:lpstr>
      <vt:lpstr>1.7.2 协议与划分层次</vt:lpstr>
      <vt:lpstr>1.7.2 协议与划分层次</vt:lpstr>
      <vt:lpstr>1.7.2 协议与划分层次</vt:lpstr>
      <vt:lpstr>1.7.2 协议与划分层次</vt:lpstr>
      <vt:lpstr>1.7.2 协议与划分层次</vt:lpstr>
      <vt:lpstr>1.7.2 协议与划分层次</vt:lpstr>
      <vt:lpstr>1.7.3 具有五层协议的体系结构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1.7.3 具有五层协议的体系结构</vt:lpstr>
      <vt:lpstr>1.7.3 具有五层协议的体系结构</vt:lpstr>
      <vt:lpstr>1.7.3 具有五层协议的体系结构</vt:lpstr>
      <vt:lpstr>1.7.3 具有五层协议的体系结构</vt:lpstr>
      <vt:lpstr>1.7.3 具有五层协议的体系结构</vt:lpstr>
      <vt:lpstr>1.7.3 具有五层协议的体系结构</vt:lpstr>
      <vt:lpstr>1.7.3 具有五层协议的体系结构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1.7.3 具有五层协议的体系结构</vt:lpstr>
      <vt:lpstr>1.7.4 实体、协议、服务和服务访问点</vt:lpstr>
      <vt:lpstr>1.7.4 实体、协议、服务和服务访问点</vt:lpstr>
      <vt:lpstr>1.7.4 实体、协议、服务和服务访问点</vt:lpstr>
      <vt:lpstr>1.7.4 实体、协议、服务和服务访问点</vt:lpstr>
      <vt:lpstr>1.7.5 TCP/IP 的体系结构</vt:lpstr>
      <vt:lpstr>1.7.5 TCP/IP 的体系结构</vt:lpstr>
      <vt:lpstr>1.7.5 TCP/IP 的体系结构</vt:lpstr>
      <vt:lpstr>互联网中客户-服务器工作方式</vt:lpstr>
      <vt:lpstr>互联网中客户-服务器工作方式</vt:lpstr>
      <vt:lpstr>PowerPoint 演示文稿</vt:lpstr>
    </vt:vector>
  </TitlesOfParts>
  <Company>NICE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dc:title>
  <dc:creator>XXR</dc:creator>
  <cp:lastModifiedBy>2074517878@qq.com</cp:lastModifiedBy>
  <cp:revision>1058</cp:revision>
  <dcterms:created xsi:type="dcterms:W3CDTF">2004-03-02T12:35:10Z</dcterms:created>
  <dcterms:modified xsi:type="dcterms:W3CDTF">2023-03-24T13:05:55Z</dcterms:modified>
</cp:coreProperties>
</file>